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6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340" r:id="rId15"/>
    <p:sldId id="341" r:id="rId16"/>
    <p:sldId id="282" r:id="rId17"/>
    <p:sldId id="283" r:id="rId18"/>
    <p:sldId id="284" r:id="rId19"/>
    <p:sldId id="285" r:id="rId20"/>
    <p:sldId id="286" r:id="rId21"/>
    <p:sldId id="342" r:id="rId22"/>
    <p:sldId id="287" r:id="rId23"/>
    <p:sldId id="288" r:id="rId24"/>
    <p:sldId id="289" r:id="rId25"/>
    <p:sldId id="344" r:id="rId26"/>
    <p:sldId id="345" r:id="rId27"/>
    <p:sldId id="346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9" r:id="rId36"/>
    <p:sldId id="300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5" r:id="rId45"/>
    <p:sldId id="316" r:id="rId46"/>
    <p:sldId id="317" r:id="rId47"/>
    <p:sldId id="318" r:id="rId48"/>
    <p:sldId id="321" r:id="rId49"/>
    <p:sldId id="324" r:id="rId50"/>
    <p:sldId id="347" r:id="rId51"/>
    <p:sldId id="348" r:id="rId52"/>
    <p:sldId id="349" r:id="rId53"/>
    <p:sldId id="350" r:id="rId54"/>
    <p:sldId id="351" r:id="rId55"/>
    <p:sldId id="352" r:id="rId56"/>
    <p:sldId id="356" r:id="rId57"/>
    <p:sldId id="353" r:id="rId58"/>
    <p:sldId id="357" r:id="rId59"/>
    <p:sldId id="355" r:id="rId60"/>
    <p:sldId id="358" r:id="rId61"/>
    <p:sldId id="354" r:id="rId62"/>
    <p:sldId id="359" r:id="rId63"/>
    <p:sldId id="338" r:id="rId64"/>
    <p:sldId id="361" r:id="rId65"/>
    <p:sldId id="360" r:id="rId66"/>
    <p:sldId id="362" r:id="rId67"/>
    <p:sldId id="363" r:id="rId6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540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2196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5156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3680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707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470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887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6" name="Google Shape;133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46022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6441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3507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5691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0907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7997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95010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723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2566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944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626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093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7132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46707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4372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35515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74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TEXT_AND_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1.jp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microsoft.com/office/2007/relationships/hdphoto" Target="../media/hdphoto1.wdp"/><Relationship Id="rId10" Type="http://schemas.openxmlformats.org/officeDocument/2006/relationships/image" Target="../media/image103.png"/><Relationship Id="rId4" Type="http://schemas.openxmlformats.org/officeDocument/2006/relationships/image" Target="../media/image59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.jp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66.png"/><Relationship Id="rId9" Type="http://schemas.openxmlformats.org/officeDocument/2006/relationships/image" Target="../media/image11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68.png"/><Relationship Id="rId3" Type="http://schemas.openxmlformats.org/officeDocument/2006/relationships/image" Target="../media/image1.jp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67.png"/><Relationship Id="rId9" Type="http://schemas.openxmlformats.org/officeDocument/2006/relationships/image" Target="../media/image12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.jp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69.png"/><Relationship Id="rId9" Type="http://schemas.openxmlformats.org/officeDocument/2006/relationships/image" Target="../media/image1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687387" y="1270000"/>
            <a:ext cx="77724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Дисциплина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</a:t>
            </a:r>
            <a:r>
              <a:rPr lang="en-US" sz="3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лектроника</a:t>
            </a:r>
            <a:r>
              <a:rPr lang="en-US" sz="3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схемотехника</a:t>
            </a:r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xfrm>
            <a:off x="1357312" y="3500437"/>
            <a:ext cx="642937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Лектор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Елизаров Игорь Александрович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кандидат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технических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наук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доцент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8"/>
          <p:cNvGrpSpPr/>
          <p:nvPr/>
        </p:nvGrpSpPr>
        <p:grpSpPr>
          <a:xfrm>
            <a:off x="-323850" y="-141287"/>
            <a:ext cx="9753600" cy="7315200"/>
            <a:chOff x="-192" y="-144"/>
            <a:chExt cx="6144" cy="4608"/>
          </a:xfrm>
        </p:grpSpPr>
        <p:pic>
          <p:nvPicPr>
            <p:cNvPr id="307" name="Google Shape;307;p28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p28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309" name="Google Shape;309;p28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10" name="Google Shape;310;p28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8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8"/>
          <p:cNvSpPr txBox="1"/>
          <p:nvPr/>
        </p:nvSpPr>
        <p:spPr>
          <a:xfrm>
            <a:off x="385762" y="-171450"/>
            <a:ext cx="84724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Вольт-амперная характеристика 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-перехода</a:t>
            </a:r>
            <a:endParaRPr/>
          </a:p>
        </p:txBody>
      </p:sp>
      <p:sp>
        <p:nvSpPr>
          <p:cNvPr id="313" name="Google Shape;313;p28"/>
          <p:cNvSpPr txBox="1"/>
          <p:nvPr/>
        </p:nvSpPr>
        <p:spPr>
          <a:xfrm>
            <a:off x="271462" y="1157287"/>
            <a:ext cx="8658225" cy="493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 двух полупроводников с различными типами проводимости называется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-переходом.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Поскольку концентрация электронов в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-области значительно больше их концентрации в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-области, происходит диффузия электронов из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-области в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-область. В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n-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области остаются неподвижные положительно заряженные ионы доноров.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Одновременно происходит диффузия дырок из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-области в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-область. За счет этого приграничная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р-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область приобретает отрицательный заряд, обусловленный отрицательно заряженными ионами акцепторов.</a:t>
            </a:r>
            <a:endParaRPr/>
          </a:p>
        </p:txBody>
      </p:sp>
      <p:sp>
        <p:nvSpPr>
          <p:cNvPr id="314" name="Google Shape;314;p2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8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29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324" name="Google Shape;324;p29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29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326" name="Google Shape;326;p29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27" name="Google Shape;327;p29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9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9"/>
          <p:cNvSpPr txBox="1"/>
          <p:nvPr/>
        </p:nvSpPr>
        <p:spPr>
          <a:xfrm>
            <a:off x="385762" y="-171450"/>
            <a:ext cx="84724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Вольт-амперная характеристика 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-перехода</a:t>
            </a:r>
            <a:endParaRPr/>
          </a:p>
        </p:txBody>
      </p:sp>
      <p:sp>
        <p:nvSpPr>
          <p:cNvPr id="330" name="Google Shape;330;p29"/>
          <p:cNvSpPr txBox="1"/>
          <p:nvPr/>
        </p:nvSpPr>
        <p:spPr>
          <a:xfrm>
            <a:off x="271462" y="1062037"/>
            <a:ext cx="8658225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Прилегающие к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-переходу области образуют слой объемного заряда, обедненный основными носителями. В слое объемного заряда  возникает контактное электрическое поле </a:t>
            </a:r>
            <a:r>
              <a:rPr lang="en-US" sz="24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400" b="0" i="1" u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препятствующее дальнейшему переходу электронов и дырок из одной области в другую.</a:t>
            </a:r>
            <a:endParaRPr/>
          </a:p>
        </p:txBody>
      </p:sp>
      <p:sp>
        <p:nvSpPr>
          <p:cNvPr id="331" name="Google Shape;331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pic>
        <p:nvPicPr>
          <p:cNvPr id="336" name="Google Shape;336;p29" descr="C:\Documents and Settings\Admin\Рабочий стол\Backup_of_рис11.8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7162" y="3071812"/>
            <a:ext cx="6002337" cy="326866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9"/>
          <p:cNvSpPr/>
          <p:nvPr/>
        </p:nvSpPr>
        <p:spPr>
          <a:xfrm rot="5400000">
            <a:off x="2340768" y="2693193"/>
            <a:ext cx="252412" cy="2076450"/>
          </a:xfrm>
          <a:prstGeom prst="leftBrace">
            <a:avLst>
              <a:gd name="adj1" fmla="val 219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9"/>
          <p:cNvSpPr/>
          <p:nvPr/>
        </p:nvSpPr>
        <p:spPr>
          <a:xfrm rot="5400000">
            <a:off x="6269831" y="2693193"/>
            <a:ext cx="252412" cy="2076450"/>
          </a:xfrm>
          <a:prstGeom prst="leftBrace">
            <a:avLst>
              <a:gd name="adj1" fmla="val 219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/>
          <p:nvPr/>
        </p:nvSpPr>
        <p:spPr>
          <a:xfrm rot="5400000">
            <a:off x="4292600" y="2851150"/>
            <a:ext cx="285750" cy="1727200"/>
          </a:xfrm>
          <a:prstGeom prst="leftBrace">
            <a:avLst>
              <a:gd name="adj1" fmla="val 298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30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345" name="Google Shape;345;p30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30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347" name="Google Shape;347;p30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48" name="Google Shape;348;p30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0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Полупроводниковые диоды</a:t>
            </a:r>
            <a:endParaRPr/>
          </a:p>
        </p:txBody>
      </p:sp>
      <p:sp>
        <p:nvSpPr>
          <p:cNvPr id="351" name="Google Shape;351;p30"/>
          <p:cNvSpPr txBox="1"/>
          <p:nvPr/>
        </p:nvSpPr>
        <p:spPr>
          <a:xfrm>
            <a:off x="271462" y="1000125"/>
            <a:ext cx="8515350" cy="555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Полупроводниковый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диод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двухполюсный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прибор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имеющий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один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p–n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переход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Упрощенная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диода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Электрод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диода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подключенный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 </a:t>
            </a: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области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называют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анодом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(А), а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электрод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подключенный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 </a:t>
            </a: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области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катодом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(К).</a:t>
            </a:r>
            <a:endParaRPr dirty="0"/>
          </a:p>
        </p:txBody>
      </p:sp>
      <p:sp>
        <p:nvSpPr>
          <p:cNvPr id="352" name="Google Shape;352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0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0F0B3A-2EDE-49EF-8B26-DDD57CE3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74" y="2349696"/>
            <a:ext cx="4582164" cy="2848373"/>
          </a:xfrm>
          <a:prstGeom prst="rect">
            <a:avLst/>
          </a:prstGeom>
        </p:spPr>
      </p:pic>
      <p:pic>
        <p:nvPicPr>
          <p:cNvPr id="18" name="Google Shape;375;p31" descr="C:\Documents and Settings\Admin\Рабочий стол\рис11.8.wmf">
            <a:extLst>
              <a:ext uri="{FF2B5EF4-FFF2-40B4-BE49-F238E27FC236}">
                <a16:creationId xmlns:a16="http://schemas.microsoft.com/office/drawing/2014/main" id="{92D8B83E-AD6B-48D3-9F3F-EB068F0D2C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53572"/>
          <a:stretch/>
        </p:blipFill>
        <p:spPr>
          <a:xfrm>
            <a:off x="5457825" y="3530135"/>
            <a:ext cx="2701925" cy="985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2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381" name="Google Shape;381;p32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32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383" name="Google Shape;383;p32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84" name="Google Shape;384;p32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2"/>
          <p:cNvSpPr txBox="1"/>
          <p:nvPr/>
        </p:nvSpPr>
        <p:spPr>
          <a:xfrm>
            <a:off x="428625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Полупроводниковые диоды</a:t>
            </a:r>
            <a:endParaRPr/>
          </a:p>
        </p:txBody>
      </p:sp>
      <p:sp>
        <p:nvSpPr>
          <p:cNvPr id="387" name="Google Shape;387;p32"/>
          <p:cNvSpPr txBox="1"/>
          <p:nvPr/>
        </p:nvSpPr>
        <p:spPr>
          <a:xfrm>
            <a:off x="271462" y="1339850"/>
            <a:ext cx="85867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Вольт-амперная характеристика диода</a:t>
            </a:r>
            <a:endParaRPr/>
          </a:p>
        </p:txBody>
      </p:sp>
      <p:sp>
        <p:nvSpPr>
          <p:cNvPr id="388" name="Google Shape;388;p3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2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20BEDA-9B24-4E2E-87ED-47E23572A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913" y="2034433"/>
            <a:ext cx="5648960" cy="3650779"/>
          </a:xfrm>
          <a:prstGeom prst="rect">
            <a:avLst/>
          </a:prstGeom>
        </p:spPr>
      </p:pic>
      <p:sp>
        <p:nvSpPr>
          <p:cNvPr id="19" name="Google Shape;458;p35">
            <a:extLst>
              <a:ext uri="{FF2B5EF4-FFF2-40B4-BE49-F238E27FC236}">
                <a16:creationId xmlns:a16="http://schemas.microsoft.com/office/drawing/2014/main" id="{56A580AF-B3A8-42A0-8529-8E909146F3F3}"/>
              </a:ext>
            </a:extLst>
          </p:cNvPr>
          <p:cNvSpPr txBox="1"/>
          <p:nvPr/>
        </p:nvSpPr>
        <p:spPr>
          <a:xfrm>
            <a:off x="5982334" y="1931989"/>
            <a:ext cx="3099753" cy="443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dirty="0"/>
              <a:t>Характеристика показывает:</a:t>
            </a:r>
          </a:p>
          <a:p>
            <a:pPr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600" dirty="0"/>
              <a:t>С увеличением прямого напряжения прямой ток возрастает</a:t>
            </a:r>
          </a:p>
          <a:p>
            <a:pPr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600" dirty="0"/>
              <a:t>Увеличение обратного напряжения не влияет на обратный ток (он очень мал), но при некотором значении обратного напряжения возникает пробой </a:t>
            </a:r>
            <a:r>
              <a:rPr lang="en-US" sz="1600" dirty="0"/>
              <a:t>p-n </a:t>
            </a:r>
            <a:r>
              <a:rPr lang="ru-RU" sz="1600" dirty="0"/>
              <a:t>перехода</a:t>
            </a:r>
            <a:endParaRPr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2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381" name="Google Shape;381;p32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32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383" name="Google Shape;383;p32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84" name="Google Shape;384;p32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2"/>
          <p:cNvSpPr txBox="1"/>
          <p:nvPr/>
        </p:nvSpPr>
        <p:spPr>
          <a:xfrm>
            <a:off x="428625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Полупроводниковые диоды</a:t>
            </a:r>
            <a:endParaRPr/>
          </a:p>
        </p:txBody>
      </p:sp>
      <p:sp>
        <p:nvSpPr>
          <p:cNvPr id="387" name="Google Shape;387;p32"/>
          <p:cNvSpPr txBox="1"/>
          <p:nvPr/>
        </p:nvSpPr>
        <p:spPr>
          <a:xfrm>
            <a:off x="250031" y="1029284"/>
            <a:ext cx="85867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Классификация</a:t>
            </a:r>
            <a:endParaRPr dirty="0"/>
          </a:p>
        </p:txBody>
      </p:sp>
      <p:sp>
        <p:nvSpPr>
          <p:cNvPr id="388" name="Google Shape;388;p3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2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6D6BE7-176D-4C13-A4CD-C71954100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07" y="1767163"/>
            <a:ext cx="7857385" cy="43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2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381" name="Google Shape;381;p32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32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383" name="Google Shape;383;p32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84" name="Google Shape;384;p32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2"/>
          <p:cNvSpPr txBox="1"/>
          <p:nvPr/>
        </p:nvSpPr>
        <p:spPr>
          <a:xfrm>
            <a:off x="428625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Полупроводниковые диоды</a:t>
            </a:r>
            <a:endParaRPr/>
          </a:p>
        </p:txBody>
      </p:sp>
      <p:sp>
        <p:nvSpPr>
          <p:cNvPr id="387" name="Google Shape;387;p32"/>
          <p:cNvSpPr txBox="1"/>
          <p:nvPr/>
        </p:nvSpPr>
        <p:spPr>
          <a:xfrm>
            <a:off x="250031" y="1029284"/>
            <a:ext cx="85867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Условные обозначения диодов</a:t>
            </a:r>
            <a:endParaRPr dirty="0"/>
          </a:p>
        </p:txBody>
      </p:sp>
      <p:sp>
        <p:nvSpPr>
          <p:cNvPr id="388" name="Google Shape;388;p3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2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4093A6-41DE-4D5E-BD89-47D59674C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4527"/>
            <a:ext cx="9144000" cy="48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3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40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541" name="Google Shape;541;p40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Google Shape;542;p40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543" name="Google Shape;543;p40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Выпрямители</a:t>
            </a:r>
            <a:endParaRPr/>
          </a:p>
        </p:txBody>
      </p:sp>
      <p:sp>
        <p:nvSpPr>
          <p:cNvPr id="544" name="Google Shape;544;p4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545" name="Google Shape;545;p40"/>
          <p:cNvSpPr txBox="1"/>
          <p:nvPr/>
        </p:nvSpPr>
        <p:spPr>
          <a:xfrm>
            <a:off x="285750" y="1000125"/>
            <a:ext cx="8586787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Выпрямители преобразуют переменное напряжение питающей сети в пульсирующее однополярное. </a:t>
            </a:r>
            <a:endParaRPr/>
          </a:p>
        </p:txBody>
      </p:sp>
      <p:sp>
        <p:nvSpPr>
          <p:cNvPr id="546" name="Google Shape;546;p4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0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48" name="Google Shape;548;p4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4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0"/>
          <p:cNvSpPr txBox="1"/>
          <p:nvPr/>
        </p:nvSpPr>
        <p:spPr>
          <a:xfrm>
            <a:off x="188913" y="2065338"/>
            <a:ext cx="85867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Основными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компонентами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выпрямителей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служат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вентили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элементы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явно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выраженной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нелинейной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ВАХ. В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качестве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таких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элементов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используют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кремниевые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диоды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553" name="Google Shape;553;p40"/>
          <p:cNvSpPr txBox="1"/>
          <p:nvPr/>
        </p:nvSpPr>
        <p:spPr>
          <a:xfrm>
            <a:off x="100013" y="3815557"/>
            <a:ext cx="85867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Однополупериодный</a:t>
            </a: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выпрямитель</a:t>
            </a:r>
            <a:endParaRPr dirty="0"/>
          </a:p>
        </p:txBody>
      </p:sp>
      <p:pic>
        <p:nvPicPr>
          <p:cNvPr id="554" name="Google Shape;554;p40" descr="D:\Sopov\Довгун\4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0275" y="4328160"/>
            <a:ext cx="3706072" cy="219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41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560" name="Google Shape;560;p41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1" name="Google Shape;561;p41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562" name="Google Shape;562;p41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Выпрямители</a:t>
            </a:r>
            <a:endParaRPr/>
          </a:p>
        </p:txBody>
      </p:sp>
      <p:sp>
        <p:nvSpPr>
          <p:cNvPr id="563" name="Google Shape;563;p4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564" name="Google Shape;564;p41"/>
          <p:cNvSpPr txBox="1"/>
          <p:nvPr/>
        </p:nvSpPr>
        <p:spPr>
          <a:xfrm>
            <a:off x="285750" y="955675"/>
            <a:ext cx="8858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Напряжения на входе и выходе однополупериодного выпрямителя</a:t>
            </a:r>
            <a:endParaRPr/>
          </a:p>
        </p:txBody>
      </p:sp>
      <p:sp>
        <p:nvSpPr>
          <p:cNvPr id="565" name="Google Shape;565;p4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41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67" name="Google Shape;567;p4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4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25" y="5229225"/>
            <a:ext cx="4154487" cy="909637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Google Shape;574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3800" y="5445125"/>
            <a:ext cx="3006725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41"/>
          <p:cNvSpPr txBox="1"/>
          <p:nvPr/>
        </p:nvSpPr>
        <p:spPr>
          <a:xfrm>
            <a:off x="285750" y="4503737"/>
            <a:ext cx="435768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Среднее значение выпрямленного напряжения</a:t>
            </a:r>
            <a:endParaRPr/>
          </a:p>
        </p:txBody>
      </p:sp>
      <p:sp>
        <p:nvSpPr>
          <p:cNvPr id="576" name="Google Shape;576;p41"/>
          <p:cNvSpPr txBox="1"/>
          <p:nvPr/>
        </p:nvSpPr>
        <p:spPr>
          <a:xfrm>
            <a:off x="4786312" y="4500562"/>
            <a:ext cx="39290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Максимальное обратное напряжение на диоде</a:t>
            </a:r>
            <a:endParaRPr/>
          </a:p>
        </p:txBody>
      </p:sp>
      <p:pic>
        <p:nvPicPr>
          <p:cNvPr id="577" name="Google Shape;577;p41" descr="C:\Users\Илья\Desktop\Рисунок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7812" y="1803400"/>
            <a:ext cx="5645150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42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583" name="Google Shape;583;p42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4" name="Google Shape;584;p42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585" name="Google Shape;585;p42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Выпрямители</a:t>
            </a:r>
            <a:endParaRPr/>
          </a:p>
        </p:txBody>
      </p:sp>
      <p:sp>
        <p:nvSpPr>
          <p:cNvPr id="586" name="Google Shape;586;p4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587" name="Google Shape;587;p42"/>
          <p:cNvSpPr txBox="1"/>
          <p:nvPr/>
        </p:nvSpPr>
        <p:spPr>
          <a:xfrm>
            <a:off x="285750" y="928687"/>
            <a:ext cx="8858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Двухполупериодный выпрямитель с выводом от средней точки вторичной обмотки трансформатора</a:t>
            </a:r>
            <a:endParaRPr/>
          </a:p>
        </p:txBody>
      </p:sp>
      <p:sp>
        <p:nvSpPr>
          <p:cNvPr id="588" name="Google Shape;588;p4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42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90" name="Google Shape;590;p4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4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4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4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7" name="Google Shape;597;p42"/>
          <p:cNvGrpSpPr/>
          <p:nvPr/>
        </p:nvGrpSpPr>
        <p:grpSpPr>
          <a:xfrm>
            <a:off x="2339975" y="1771650"/>
            <a:ext cx="4646612" cy="2928937"/>
            <a:chOff x="0" y="0"/>
            <a:chExt cx="4046" cy="2549"/>
          </a:xfrm>
        </p:grpSpPr>
        <p:sp>
          <p:nvSpPr>
            <p:cNvPr id="598" name="Google Shape;598;p42"/>
            <p:cNvSpPr/>
            <p:nvPr/>
          </p:nvSpPr>
          <p:spPr>
            <a:xfrm>
              <a:off x="0" y="0"/>
              <a:ext cx="4046" cy="2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1572" y="1094"/>
              <a:ext cx="133" cy="266"/>
            </a:xfrm>
            <a:custGeom>
              <a:avLst/>
              <a:gdLst/>
              <a:ahLst/>
              <a:cxnLst/>
              <a:rect l="l" t="t" r="r" b="b"/>
              <a:pathLst>
                <a:path w="532" h="1064" extrusionOk="0">
                  <a:moveTo>
                    <a:pt x="0" y="532"/>
                  </a:moveTo>
                  <a:lnTo>
                    <a:pt x="154" y="532"/>
                  </a:lnTo>
                  <a:lnTo>
                    <a:pt x="154" y="542"/>
                  </a:lnTo>
                  <a:lnTo>
                    <a:pt x="154" y="552"/>
                  </a:lnTo>
                  <a:lnTo>
                    <a:pt x="155" y="561"/>
                  </a:lnTo>
                  <a:lnTo>
                    <a:pt x="156" y="571"/>
                  </a:lnTo>
                  <a:lnTo>
                    <a:pt x="157" y="580"/>
                  </a:lnTo>
                  <a:lnTo>
                    <a:pt x="158" y="590"/>
                  </a:lnTo>
                  <a:lnTo>
                    <a:pt x="159" y="594"/>
                  </a:lnTo>
                  <a:lnTo>
                    <a:pt x="159" y="598"/>
                  </a:lnTo>
                  <a:lnTo>
                    <a:pt x="160" y="603"/>
                  </a:lnTo>
                  <a:lnTo>
                    <a:pt x="161" y="608"/>
                  </a:lnTo>
                  <a:lnTo>
                    <a:pt x="163" y="618"/>
                  </a:lnTo>
                  <a:lnTo>
                    <a:pt x="166" y="627"/>
                  </a:lnTo>
                  <a:lnTo>
                    <a:pt x="167" y="631"/>
                  </a:lnTo>
                  <a:lnTo>
                    <a:pt x="168" y="635"/>
                  </a:lnTo>
                  <a:lnTo>
                    <a:pt x="169" y="640"/>
                  </a:lnTo>
                  <a:lnTo>
                    <a:pt x="170" y="644"/>
                  </a:lnTo>
                  <a:lnTo>
                    <a:pt x="172" y="649"/>
                  </a:lnTo>
                  <a:lnTo>
                    <a:pt x="173" y="653"/>
                  </a:lnTo>
                  <a:lnTo>
                    <a:pt x="175" y="657"/>
                  </a:lnTo>
                  <a:lnTo>
                    <a:pt x="176" y="661"/>
                  </a:lnTo>
                  <a:lnTo>
                    <a:pt x="179" y="666"/>
                  </a:lnTo>
                  <a:lnTo>
                    <a:pt x="181" y="670"/>
                  </a:lnTo>
                  <a:lnTo>
                    <a:pt x="182" y="674"/>
                  </a:lnTo>
                  <a:lnTo>
                    <a:pt x="184" y="678"/>
                  </a:lnTo>
                  <a:lnTo>
                    <a:pt x="186" y="684"/>
                  </a:lnTo>
                  <a:lnTo>
                    <a:pt x="188" y="688"/>
                  </a:lnTo>
                  <a:lnTo>
                    <a:pt x="189" y="692"/>
                  </a:lnTo>
                  <a:lnTo>
                    <a:pt x="191" y="696"/>
                  </a:lnTo>
                  <a:lnTo>
                    <a:pt x="193" y="700"/>
                  </a:lnTo>
                  <a:lnTo>
                    <a:pt x="195" y="704"/>
                  </a:lnTo>
                  <a:lnTo>
                    <a:pt x="198" y="708"/>
                  </a:lnTo>
                  <a:lnTo>
                    <a:pt x="199" y="712"/>
                  </a:lnTo>
                  <a:lnTo>
                    <a:pt x="202" y="716"/>
                  </a:lnTo>
                  <a:lnTo>
                    <a:pt x="204" y="720"/>
                  </a:lnTo>
                  <a:lnTo>
                    <a:pt x="206" y="724"/>
                  </a:lnTo>
                  <a:lnTo>
                    <a:pt x="208" y="727"/>
                  </a:lnTo>
                  <a:lnTo>
                    <a:pt x="213" y="735"/>
                  </a:lnTo>
                  <a:lnTo>
                    <a:pt x="218" y="743"/>
                  </a:lnTo>
                  <a:lnTo>
                    <a:pt x="223" y="750"/>
                  </a:lnTo>
                  <a:lnTo>
                    <a:pt x="229" y="757"/>
                  </a:lnTo>
                  <a:lnTo>
                    <a:pt x="234" y="765"/>
                  </a:lnTo>
                  <a:lnTo>
                    <a:pt x="240" y="773"/>
                  </a:lnTo>
                  <a:lnTo>
                    <a:pt x="246" y="779"/>
                  </a:lnTo>
                  <a:lnTo>
                    <a:pt x="252" y="786"/>
                  </a:lnTo>
                  <a:lnTo>
                    <a:pt x="255" y="789"/>
                  </a:lnTo>
                  <a:lnTo>
                    <a:pt x="257" y="792"/>
                  </a:lnTo>
                  <a:lnTo>
                    <a:pt x="261" y="796"/>
                  </a:lnTo>
                  <a:lnTo>
                    <a:pt x="264" y="799"/>
                  </a:lnTo>
                  <a:lnTo>
                    <a:pt x="268" y="802"/>
                  </a:lnTo>
                  <a:lnTo>
                    <a:pt x="272" y="805"/>
                  </a:lnTo>
                  <a:lnTo>
                    <a:pt x="275" y="808"/>
                  </a:lnTo>
                  <a:lnTo>
                    <a:pt x="277" y="811"/>
                  </a:lnTo>
                  <a:lnTo>
                    <a:pt x="285" y="817"/>
                  </a:lnTo>
                  <a:lnTo>
                    <a:pt x="291" y="823"/>
                  </a:lnTo>
                  <a:lnTo>
                    <a:pt x="299" y="829"/>
                  </a:lnTo>
                  <a:lnTo>
                    <a:pt x="306" y="834"/>
                  </a:lnTo>
                  <a:lnTo>
                    <a:pt x="313" y="840"/>
                  </a:lnTo>
                  <a:lnTo>
                    <a:pt x="320" y="845"/>
                  </a:lnTo>
                  <a:lnTo>
                    <a:pt x="328" y="851"/>
                  </a:lnTo>
                  <a:lnTo>
                    <a:pt x="336" y="856"/>
                  </a:lnTo>
                  <a:lnTo>
                    <a:pt x="339" y="858"/>
                  </a:lnTo>
                  <a:lnTo>
                    <a:pt x="343" y="860"/>
                  </a:lnTo>
                  <a:lnTo>
                    <a:pt x="347" y="862"/>
                  </a:lnTo>
                  <a:lnTo>
                    <a:pt x="351" y="864"/>
                  </a:lnTo>
                  <a:lnTo>
                    <a:pt x="356" y="866"/>
                  </a:lnTo>
                  <a:lnTo>
                    <a:pt x="360" y="869"/>
                  </a:lnTo>
                  <a:lnTo>
                    <a:pt x="364" y="870"/>
                  </a:lnTo>
                  <a:lnTo>
                    <a:pt x="368" y="873"/>
                  </a:lnTo>
                  <a:lnTo>
                    <a:pt x="372" y="875"/>
                  </a:lnTo>
                  <a:lnTo>
                    <a:pt x="376" y="876"/>
                  </a:lnTo>
                  <a:lnTo>
                    <a:pt x="380" y="878"/>
                  </a:lnTo>
                  <a:lnTo>
                    <a:pt x="384" y="880"/>
                  </a:lnTo>
                  <a:lnTo>
                    <a:pt x="389" y="882"/>
                  </a:lnTo>
                  <a:lnTo>
                    <a:pt x="393" y="883"/>
                  </a:lnTo>
                  <a:lnTo>
                    <a:pt x="397" y="885"/>
                  </a:lnTo>
                  <a:lnTo>
                    <a:pt x="401" y="887"/>
                  </a:lnTo>
                  <a:lnTo>
                    <a:pt x="406" y="888"/>
                  </a:lnTo>
                  <a:lnTo>
                    <a:pt x="410" y="890"/>
                  </a:lnTo>
                  <a:lnTo>
                    <a:pt x="414" y="891"/>
                  </a:lnTo>
                  <a:lnTo>
                    <a:pt x="419" y="892"/>
                  </a:lnTo>
                  <a:lnTo>
                    <a:pt x="423" y="894"/>
                  </a:lnTo>
                  <a:lnTo>
                    <a:pt x="428" y="895"/>
                  </a:lnTo>
                  <a:lnTo>
                    <a:pt x="432" y="896"/>
                  </a:lnTo>
                  <a:lnTo>
                    <a:pt x="436" y="897"/>
                  </a:lnTo>
                  <a:lnTo>
                    <a:pt x="446" y="900"/>
                  </a:lnTo>
                  <a:lnTo>
                    <a:pt x="456" y="902"/>
                  </a:lnTo>
                  <a:lnTo>
                    <a:pt x="460" y="903"/>
                  </a:lnTo>
                  <a:lnTo>
                    <a:pt x="465" y="904"/>
                  </a:lnTo>
                  <a:lnTo>
                    <a:pt x="469" y="904"/>
                  </a:lnTo>
                  <a:lnTo>
                    <a:pt x="473" y="905"/>
                  </a:lnTo>
                  <a:lnTo>
                    <a:pt x="483" y="906"/>
                  </a:lnTo>
                  <a:lnTo>
                    <a:pt x="492" y="907"/>
                  </a:lnTo>
                  <a:lnTo>
                    <a:pt x="502" y="908"/>
                  </a:lnTo>
                  <a:lnTo>
                    <a:pt x="511" y="909"/>
                  </a:lnTo>
                  <a:lnTo>
                    <a:pt x="521" y="909"/>
                  </a:lnTo>
                  <a:lnTo>
                    <a:pt x="532" y="909"/>
                  </a:lnTo>
                  <a:lnTo>
                    <a:pt x="532" y="1064"/>
                  </a:lnTo>
                  <a:lnTo>
                    <a:pt x="517" y="1064"/>
                  </a:lnTo>
                  <a:lnTo>
                    <a:pt x="504" y="1062"/>
                  </a:lnTo>
                  <a:lnTo>
                    <a:pt x="490" y="1061"/>
                  </a:lnTo>
                  <a:lnTo>
                    <a:pt x="477" y="1060"/>
                  </a:lnTo>
                  <a:lnTo>
                    <a:pt x="464" y="1059"/>
                  </a:lnTo>
                  <a:lnTo>
                    <a:pt x="452" y="1057"/>
                  </a:lnTo>
                  <a:lnTo>
                    <a:pt x="445" y="1056"/>
                  </a:lnTo>
                  <a:lnTo>
                    <a:pt x="437" y="1055"/>
                  </a:lnTo>
                  <a:lnTo>
                    <a:pt x="430" y="1054"/>
                  </a:lnTo>
                  <a:lnTo>
                    <a:pt x="424" y="1052"/>
                  </a:lnTo>
                  <a:lnTo>
                    <a:pt x="411" y="1049"/>
                  </a:lnTo>
                  <a:lnTo>
                    <a:pt x="399" y="1047"/>
                  </a:lnTo>
                  <a:lnTo>
                    <a:pt x="393" y="1045"/>
                  </a:lnTo>
                  <a:lnTo>
                    <a:pt x="386" y="1043"/>
                  </a:lnTo>
                  <a:lnTo>
                    <a:pt x="380" y="1041"/>
                  </a:lnTo>
                  <a:lnTo>
                    <a:pt x="374" y="1039"/>
                  </a:lnTo>
                  <a:lnTo>
                    <a:pt x="368" y="1037"/>
                  </a:lnTo>
                  <a:lnTo>
                    <a:pt x="362" y="1035"/>
                  </a:lnTo>
                  <a:lnTo>
                    <a:pt x="355" y="1033"/>
                  </a:lnTo>
                  <a:lnTo>
                    <a:pt x="348" y="1031"/>
                  </a:lnTo>
                  <a:lnTo>
                    <a:pt x="343" y="1029"/>
                  </a:lnTo>
                  <a:lnTo>
                    <a:pt x="337" y="1027"/>
                  </a:lnTo>
                  <a:lnTo>
                    <a:pt x="330" y="1024"/>
                  </a:lnTo>
                  <a:lnTo>
                    <a:pt x="325" y="1022"/>
                  </a:lnTo>
                  <a:lnTo>
                    <a:pt x="319" y="1019"/>
                  </a:lnTo>
                  <a:lnTo>
                    <a:pt x="313" y="1017"/>
                  </a:lnTo>
                  <a:lnTo>
                    <a:pt x="307" y="1014"/>
                  </a:lnTo>
                  <a:lnTo>
                    <a:pt x="301" y="1011"/>
                  </a:lnTo>
                  <a:lnTo>
                    <a:pt x="296" y="1008"/>
                  </a:lnTo>
                  <a:lnTo>
                    <a:pt x="290" y="1005"/>
                  </a:lnTo>
                  <a:lnTo>
                    <a:pt x="284" y="1003"/>
                  </a:lnTo>
                  <a:lnTo>
                    <a:pt x="279" y="999"/>
                  </a:lnTo>
                  <a:lnTo>
                    <a:pt x="273" y="996"/>
                  </a:lnTo>
                  <a:lnTo>
                    <a:pt x="268" y="994"/>
                  </a:lnTo>
                  <a:lnTo>
                    <a:pt x="261" y="990"/>
                  </a:lnTo>
                  <a:lnTo>
                    <a:pt x="255" y="986"/>
                  </a:lnTo>
                  <a:lnTo>
                    <a:pt x="245" y="979"/>
                  </a:lnTo>
                  <a:lnTo>
                    <a:pt x="234" y="972"/>
                  </a:lnTo>
                  <a:lnTo>
                    <a:pt x="224" y="965"/>
                  </a:lnTo>
                  <a:lnTo>
                    <a:pt x="214" y="957"/>
                  </a:lnTo>
                  <a:lnTo>
                    <a:pt x="204" y="950"/>
                  </a:lnTo>
                  <a:lnTo>
                    <a:pt x="194" y="942"/>
                  </a:lnTo>
                  <a:lnTo>
                    <a:pt x="184" y="934"/>
                  </a:lnTo>
                  <a:lnTo>
                    <a:pt x="174" y="926"/>
                  </a:lnTo>
                  <a:lnTo>
                    <a:pt x="169" y="921"/>
                  </a:lnTo>
                  <a:lnTo>
                    <a:pt x="164" y="917"/>
                  </a:lnTo>
                  <a:lnTo>
                    <a:pt x="160" y="912"/>
                  </a:lnTo>
                  <a:lnTo>
                    <a:pt x="156" y="907"/>
                  </a:lnTo>
                  <a:lnTo>
                    <a:pt x="151" y="903"/>
                  </a:lnTo>
                  <a:lnTo>
                    <a:pt x="147" y="898"/>
                  </a:lnTo>
                  <a:lnTo>
                    <a:pt x="143" y="894"/>
                  </a:lnTo>
                  <a:lnTo>
                    <a:pt x="138" y="888"/>
                  </a:lnTo>
                  <a:lnTo>
                    <a:pt x="130" y="879"/>
                  </a:lnTo>
                  <a:lnTo>
                    <a:pt x="122" y="870"/>
                  </a:lnTo>
                  <a:lnTo>
                    <a:pt x="114" y="860"/>
                  </a:lnTo>
                  <a:lnTo>
                    <a:pt x="106" y="850"/>
                  </a:lnTo>
                  <a:lnTo>
                    <a:pt x="99" y="840"/>
                  </a:lnTo>
                  <a:lnTo>
                    <a:pt x="92" y="829"/>
                  </a:lnTo>
                  <a:lnTo>
                    <a:pt x="84" y="818"/>
                  </a:lnTo>
                  <a:lnTo>
                    <a:pt x="77" y="808"/>
                  </a:lnTo>
                  <a:lnTo>
                    <a:pt x="74" y="802"/>
                  </a:lnTo>
                  <a:lnTo>
                    <a:pt x="70" y="796"/>
                  </a:lnTo>
                  <a:lnTo>
                    <a:pt x="67" y="791"/>
                  </a:lnTo>
                  <a:lnTo>
                    <a:pt x="64" y="785"/>
                  </a:lnTo>
                  <a:lnTo>
                    <a:pt x="61" y="780"/>
                  </a:lnTo>
                  <a:lnTo>
                    <a:pt x="59" y="774"/>
                  </a:lnTo>
                  <a:lnTo>
                    <a:pt x="55" y="768"/>
                  </a:lnTo>
                  <a:lnTo>
                    <a:pt x="53" y="763"/>
                  </a:lnTo>
                  <a:lnTo>
                    <a:pt x="50" y="756"/>
                  </a:lnTo>
                  <a:lnTo>
                    <a:pt x="47" y="750"/>
                  </a:lnTo>
                  <a:lnTo>
                    <a:pt x="44" y="744"/>
                  </a:lnTo>
                  <a:lnTo>
                    <a:pt x="42" y="738"/>
                  </a:lnTo>
                  <a:lnTo>
                    <a:pt x="40" y="733"/>
                  </a:lnTo>
                  <a:lnTo>
                    <a:pt x="37" y="726"/>
                  </a:lnTo>
                  <a:lnTo>
                    <a:pt x="35" y="720"/>
                  </a:lnTo>
                  <a:lnTo>
                    <a:pt x="33" y="715"/>
                  </a:lnTo>
                  <a:lnTo>
                    <a:pt x="31" y="709"/>
                  </a:lnTo>
                  <a:lnTo>
                    <a:pt x="29" y="703"/>
                  </a:lnTo>
                  <a:lnTo>
                    <a:pt x="27" y="696"/>
                  </a:lnTo>
                  <a:lnTo>
                    <a:pt x="25" y="690"/>
                  </a:lnTo>
                  <a:lnTo>
                    <a:pt x="23" y="684"/>
                  </a:lnTo>
                  <a:lnTo>
                    <a:pt x="21" y="677"/>
                  </a:lnTo>
                  <a:lnTo>
                    <a:pt x="19" y="670"/>
                  </a:lnTo>
                  <a:lnTo>
                    <a:pt x="17" y="664"/>
                  </a:lnTo>
                  <a:lnTo>
                    <a:pt x="14" y="652"/>
                  </a:lnTo>
                  <a:lnTo>
                    <a:pt x="12" y="639"/>
                  </a:lnTo>
                  <a:lnTo>
                    <a:pt x="10" y="633"/>
                  </a:lnTo>
                  <a:lnTo>
                    <a:pt x="9" y="626"/>
                  </a:lnTo>
                  <a:lnTo>
                    <a:pt x="8" y="619"/>
                  </a:lnTo>
                  <a:lnTo>
                    <a:pt x="7" y="612"/>
                  </a:lnTo>
                  <a:lnTo>
                    <a:pt x="5" y="599"/>
                  </a:lnTo>
                  <a:lnTo>
                    <a:pt x="4" y="586"/>
                  </a:lnTo>
                  <a:lnTo>
                    <a:pt x="2" y="572"/>
                  </a:lnTo>
                  <a:lnTo>
                    <a:pt x="2" y="559"/>
                  </a:lnTo>
                  <a:lnTo>
                    <a:pt x="0" y="546"/>
                  </a:lnTo>
                  <a:lnTo>
                    <a:pt x="0" y="532"/>
                  </a:lnTo>
                  <a:close/>
                  <a:moveTo>
                    <a:pt x="532" y="0"/>
                  </a:moveTo>
                  <a:lnTo>
                    <a:pt x="532" y="154"/>
                  </a:lnTo>
                  <a:lnTo>
                    <a:pt x="521" y="154"/>
                  </a:lnTo>
                  <a:lnTo>
                    <a:pt x="511" y="155"/>
                  </a:lnTo>
                  <a:lnTo>
                    <a:pt x="502" y="155"/>
                  </a:lnTo>
                  <a:lnTo>
                    <a:pt x="493" y="156"/>
                  </a:lnTo>
                  <a:lnTo>
                    <a:pt x="483" y="157"/>
                  </a:lnTo>
                  <a:lnTo>
                    <a:pt x="474" y="159"/>
                  </a:lnTo>
                  <a:lnTo>
                    <a:pt x="464" y="160"/>
                  </a:lnTo>
                  <a:lnTo>
                    <a:pt x="455" y="162"/>
                  </a:lnTo>
                  <a:lnTo>
                    <a:pt x="446" y="164"/>
                  </a:lnTo>
                  <a:lnTo>
                    <a:pt x="436" y="166"/>
                  </a:lnTo>
                  <a:lnTo>
                    <a:pt x="427" y="168"/>
                  </a:lnTo>
                  <a:lnTo>
                    <a:pt x="419" y="171"/>
                  </a:lnTo>
                  <a:lnTo>
                    <a:pt x="410" y="174"/>
                  </a:lnTo>
                  <a:lnTo>
                    <a:pt x="401" y="177"/>
                  </a:lnTo>
                  <a:lnTo>
                    <a:pt x="393" y="180"/>
                  </a:lnTo>
                  <a:lnTo>
                    <a:pt x="384" y="183"/>
                  </a:lnTo>
                  <a:lnTo>
                    <a:pt x="376" y="187"/>
                  </a:lnTo>
                  <a:lnTo>
                    <a:pt x="368" y="191"/>
                  </a:lnTo>
                  <a:lnTo>
                    <a:pt x="360" y="195"/>
                  </a:lnTo>
                  <a:lnTo>
                    <a:pt x="351" y="199"/>
                  </a:lnTo>
                  <a:lnTo>
                    <a:pt x="343" y="203"/>
                  </a:lnTo>
                  <a:lnTo>
                    <a:pt x="335" y="208"/>
                  </a:lnTo>
                  <a:lnTo>
                    <a:pt x="327" y="213"/>
                  </a:lnTo>
                  <a:lnTo>
                    <a:pt x="320" y="218"/>
                  </a:lnTo>
                  <a:lnTo>
                    <a:pt x="313" y="223"/>
                  </a:lnTo>
                  <a:lnTo>
                    <a:pt x="306" y="229"/>
                  </a:lnTo>
                  <a:lnTo>
                    <a:pt x="299" y="235"/>
                  </a:lnTo>
                  <a:lnTo>
                    <a:pt x="292" y="240"/>
                  </a:lnTo>
                  <a:lnTo>
                    <a:pt x="285" y="246"/>
                  </a:lnTo>
                  <a:lnTo>
                    <a:pt x="278" y="252"/>
                  </a:lnTo>
                  <a:lnTo>
                    <a:pt x="271" y="258"/>
                  </a:lnTo>
                  <a:lnTo>
                    <a:pt x="264" y="265"/>
                  </a:lnTo>
                  <a:lnTo>
                    <a:pt x="258" y="271"/>
                  </a:lnTo>
                  <a:lnTo>
                    <a:pt x="252" y="278"/>
                  </a:lnTo>
                  <a:lnTo>
                    <a:pt x="246" y="284"/>
                  </a:lnTo>
                  <a:lnTo>
                    <a:pt x="240" y="291"/>
                  </a:lnTo>
                  <a:lnTo>
                    <a:pt x="234" y="298"/>
                  </a:lnTo>
                  <a:lnTo>
                    <a:pt x="229" y="306"/>
                  </a:lnTo>
                  <a:lnTo>
                    <a:pt x="223" y="313"/>
                  </a:lnTo>
                  <a:lnTo>
                    <a:pt x="218" y="321"/>
                  </a:lnTo>
                  <a:lnTo>
                    <a:pt x="213" y="328"/>
                  </a:lnTo>
                  <a:lnTo>
                    <a:pt x="209" y="336"/>
                  </a:lnTo>
                  <a:lnTo>
                    <a:pt x="204" y="344"/>
                  </a:lnTo>
                  <a:lnTo>
                    <a:pt x="199" y="352"/>
                  </a:lnTo>
                  <a:lnTo>
                    <a:pt x="195" y="359"/>
                  </a:lnTo>
                  <a:lnTo>
                    <a:pt x="191" y="368"/>
                  </a:lnTo>
                  <a:lnTo>
                    <a:pt x="188" y="376"/>
                  </a:lnTo>
                  <a:lnTo>
                    <a:pt x="184" y="385"/>
                  </a:lnTo>
                  <a:lnTo>
                    <a:pt x="181" y="393"/>
                  </a:lnTo>
                  <a:lnTo>
                    <a:pt x="176" y="402"/>
                  </a:lnTo>
                  <a:lnTo>
                    <a:pt x="175" y="406"/>
                  </a:lnTo>
                  <a:lnTo>
                    <a:pt x="173" y="410"/>
                  </a:lnTo>
                  <a:lnTo>
                    <a:pt x="172" y="415"/>
                  </a:lnTo>
                  <a:lnTo>
                    <a:pt x="170" y="419"/>
                  </a:lnTo>
                  <a:lnTo>
                    <a:pt x="168" y="428"/>
                  </a:lnTo>
                  <a:lnTo>
                    <a:pt x="165" y="437"/>
                  </a:lnTo>
                  <a:lnTo>
                    <a:pt x="163" y="446"/>
                  </a:lnTo>
                  <a:lnTo>
                    <a:pt x="161" y="457"/>
                  </a:lnTo>
                  <a:lnTo>
                    <a:pt x="160" y="461"/>
                  </a:lnTo>
                  <a:lnTo>
                    <a:pt x="159" y="465"/>
                  </a:lnTo>
                  <a:lnTo>
                    <a:pt x="159" y="470"/>
                  </a:lnTo>
                  <a:lnTo>
                    <a:pt x="158" y="474"/>
                  </a:lnTo>
                  <a:lnTo>
                    <a:pt x="157" y="484"/>
                  </a:lnTo>
                  <a:lnTo>
                    <a:pt x="156" y="493"/>
                  </a:lnTo>
                  <a:lnTo>
                    <a:pt x="155" y="502"/>
                  </a:lnTo>
                  <a:lnTo>
                    <a:pt x="154" y="512"/>
                  </a:lnTo>
                  <a:lnTo>
                    <a:pt x="154" y="521"/>
                  </a:lnTo>
                  <a:lnTo>
                    <a:pt x="154" y="532"/>
                  </a:lnTo>
                  <a:lnTo>
                    <a:pt x="0" y="532"/>
                  </a:lnTo>
                  <a:lnTo>
                    <a:pt x="0" y="518"/>
                  </a:lnTo>
                  <a:lnTo>
                    <a:pt x="2" y="504"/>
                  </a:lnTo>
                  <a:lnTo>
                    <a:pt x="2" y="491"/>
                  </a:lnTo>
                  <a:lnTo>
                    <a:pt x="4" y="478"/>
                  </a:lnTo>
                  <a:lnTo>
                    <a:pt x="5" y="465"/>
                  </a:lnTo>
                  <a:lnTo>
                    <a:pt x="7" y="451"/>
                  </a:lnTo>
                  <a:lnTo>
                    <a:pt x="8" y="444"/>
                  </a:lnTo>
                  <a:lnTo>
                    <a:pt x="9" y="437"/>
                  </a:lnTo>
                  <a:lnTo>
                    <a:pt x="10" y="431"/>
                  </a:lnTo>
                  <a:lnTo>
                    <a:pt x="12" y="424"/>
                  </a:lnTo>
                  <a:lnTo>
                    <a:pt x="14" y="412"/>
                  </a:lnTo>
                  <a:lnTo>
                    <a:pt x="18" y="399"/>
                  </a:lnTo>
                  <a:lnTo>
                    <a:pt x="21" y="387"/>
                  </a:lnTo>
                  <a:lnTo>
                    <a:pt x="25" y="374"/>
                  </a:lnTo>
                  <a:lnTo>
                    <a:pt x="27" y="367"/>
                  </a:lnTo>
                  <a:lnTo>
                    <a:pt x="29" y="361"/>
                  </a:lnTo>
                  <a:lnTo>
                    <a:pt x="31" y="355"/>
                  </a:lnTo>
                  <a:lnTo>
                    <a:pt x="33" y="349"/>
                  </a:lnTo>
                  <a:lnTo>
                    <a:pt x="37" y="337"/>
                  </a:lnTo>
                  <a:lnTo>
                    <a:pt x="42" y="325"/>
                  </a:lnTo>
                  <a:lnTo>
                    <a:pt x="47" y="313"/>
                  </a:lnTo>
                  <a:lnTo>
                    <a:pt x="53" y="301"/>
                  </a:lnTo>
                  <a:lnTo>
                    <a:pt x="59" y="290"/>
                  </a:lnTo>
                  <a:lnTo>
                    <a:pt x="64" y="278"/>
                  </a:lnTo>
                  <a:lnTo>
                    <a:pt x="71" y="267"/>
                  </a:lnTo>
                  <a:lnTo>
                    <a:pt x="77" y="256"/>
                  </a:lnTo>
                  <a:lnTo>
                    <a:pt x="84" y="245"/>
                  </a:lnTo>
                  <a:lnTo>
                    <a:pt x="92" y="235"/>
                  </a:lnTo>
                  <a:lnTo>
                    <a:pt x="99" y="224"/>
                  </a:lnTo>
                  <a:lnTo>
                    <a:pt x="106" y="213"/>
                  </a:lnTo>
                  <a:lnTo>
                    <a:pt x="114" y="203"/>
                  </a:lnTo>
                  <a:lnTo>
                    <a:pt x="122" y="194"/>
                  </a:lnTo>
                  <a:lnTo>
                    <a:pt x="130" y="184"/>
                  </a:lnTo>
                  <a:lnTo>
                    <a:pt x="138" y="174"/>
                  </a:lnTo>
                  <a:lnTo>
                    <a:pt x="147" y="165"/>
                  </a:lnTo>
                  <a:lnTo>
                    <a:pt x="156" y="156"/>
                  </a:lnTo>
                  <a:lnTo>
                    <a:pt x="165" y="146"/>
                  </a:lnTo>
                  <a:lnTo>
                    <a:pt x="174" y="138"/>
                  </a:lnTo>
                  <a:lnTo>
                    <a:pt x="184" y="130"/>
                  </a:lnTo>
                  <a:lnTo>
                    <a:pt x="194" y="121"/>
                  </a:lnTo>
                  <a:lnTo>
                    <a:pt x="204" y="113"/>
                  </a:lnTo>
                  <a:lnTo>
                    <a:pt x="214" y="106"/>
                  </a:lnTo>
                  <a:lnTo>
                    <a:pt x="224" y="98"/>
                  </a:lnTo>
                  <a:lnTo>
                    <a:pt x="234" y="91"/>
                  </a:lnTo>
                  <a:lnTo>
                    <a:pt x="245" y="84"/>
                  </a:lnTo>
                  <a:lnTo>
                    <a:pt x="256" y="78"/>
                  </a:lnTo>
                  <a:lnTo>
                    <a:pt x="268" y="70"/>
                  </a:lnTo>
                  <a:lnTo>
                    <a:pt x="279" y="64"/>
                  </a:lnTo>
                  <a:lnTo>
                    <a:pt x="290" y="58"/>
                  </a:lnTo>
                  <a:lnTo>
                    <a:pt x="301" y="52"/>
                  </a:lnTo>
                  <a:lnTo>
                    <a:pt x="313" y="47"/>
                  </a:lnTo>
                  <a:lnTo>
                    <a:pt x="325" y="42"/>
                  </a:lnTo>
                  <a:lnTo>
                    <a:pt x="337" y="37"/>
                  </a:lnTo>
                  <a:lnTo>
                    <a:pt x="349" y="32"/>
                  </a:lnTo>
                  <a:lnTo>
                    <a:pt x="361" y="28"/>
                  </a:lnTo>
                  <a:lnTo>
                    <a:pt x="374" y="24"/>
                  </a:lnTo>
                  <a:lnTo>
                    <a:pt x="386" y="20"/>
                  </a:lnTo>
                  <a:lnTo>
                    <a:pt x="399" y="17"/>
                  </a:lnTo>
                  <a:lnTo>
                    <a:pt x="411" y="14"/>
                  </a:lnTo>
                  <a:lnTo>
                    <a:pt x="424" y="11"/>
                  </a:lnTo>
                  <a:lnTo>
                    <a:pt x="437" y="9"/>
                  </a:lnTo>
                  <a:lnTo>
                    <a:pt x="451" y="6"/>
                  </a:lnTo>
                  <a:lnTo>
                    <a:pt x="464" y="5"/>
                  </a:lnTo>
                  <a:lnTo>
                    <a:pt x="477" y="3"/>
                  </a:lnTo>
                  <a:lnTo>
                    <a:pt x="490" y="2"/>
                  </a:lnTo>
                  <a:lnTo>
                    <a:pt x="504" y="1"/>
                  </a:lnTo>
                  <a:lnTo>
                    <a:pt x="517" y="1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2"/>
            <p:cNvSpPr/>
            <p:nvPr/>
          </p:nvSpPr>
          <p:spPr>
            <a:xfrm>
              <a:off x="1572" y="867"/>
              <a:ext cx="133" cy="266"/>
            </a:xfrm>
            <a:custGeom>
              <a:avLst/>
              <a:gdLst/>
              <a:ahLst/>
              <a:cxnLst/>
              <a:rect l="l" t="t" r="r" b="b"/>
              <a:pathLst>
                <a:path w="532" h="1063" extrusionOk="0">
                  <a:moveTo>
                    <a:pt x="0" y="532"/>
                  </a:moveTo>
                  <a:lnTo>
                    <a:pt x="154" y="532"/>
                  </a:lnTo>
                  <a:lnTo>
                    <a:pt x="154" y="541"/>
                  </a:lnTo>
                  <a:lnTo>
                    <a:pt x="154" y="551"/>
                  </a:lnTo>
                  <a:lnTo>
                    <a:pt x="155" y="560"/>
                  </a:lnTo>
                  <a:lnTo>
                    <a:pt x="156" y="570"/>
                  </a:lnTo>
                  <a:lnTo>
                    <a:pt x="157" y="580"/>
                  </a:lnTo>
                  <a:lnTo>
                    <a:pt x="158" y="589"/>
                  </a:lnTo>
                  <a:lnTo>
                    <a:pt x="159" y="593"/>
                  </a:lnTo>
                  <a:lnTo>
                    <a:pt x="159" y="598"/>
                  </a:lnTo>
                  <a:lnTo>
                    <a:pt x="160" y="602"/>
                  </a:lnTo>
                  <a:lnTo>
                    <a:pt x="161" y="607"/>
                  </a:lnTo>
                  <a:lnTo>
                    <a:pt x="163" y="617"/>
                  </a:lnTo>
                  <a:lnTo>
                    <a:pt x="166" y="627"/>
                  </a:lnTo>
                  <a:lnTo>
                    <a:pt x="167" y="631"/>
                  </a:lnTo>
                  <a:lnTo>
                    <a:pt x="168" y="635"/>
                  </a:lnTo>
                  <a:lnTo>
                    <a:pt x="169" y="639"/>
                  </a:lnTo>
                  <a:lnTo>
                    <a:pt x="170" y="643"/>
                  </a:lnTo>
                  <a:lnTo>
                    <a:pt x="172" y="648"/>
                  </a:lnTo>
                  <a:lnTo>
                    <a:pt x="173" y="652"/>
                  </a:lnTo>
                  <a:lnTo>
                    <a:pt x="175" y="656"/>
                  </a:lnTo>
                  <a:lnTo>
                    <a:pt x="176" y="661"/>
                  </a:lnTo>
                  <a:lnTo>
                    <a:pt x="179" y="665"/>
                  </a:lnTo>
                  <a:lnTo>
                    <a:pt x="181" y="669"/>
                  </a:lnTo>
                  <a:lnTo>
                    <a:pt x="182" y="673"/>
                  </a:lnTo>
                  <a:lnTo>
                    <a:pt x="184" y="678"/>
                  </a:lnTo>
                  <a:lnTo>
                    <a:pt x="186" y="683"/>
                  </a:lnTo>
                  <a:lnTo>
                    <a:pt x="188" y="687"/>
                  </a:lnTo>
                  <a:lnTo>
                    <a:pt x="189" y="691"/>
                  </a:lnTo>
                  <a:lnTo>
                    <a:pt x="191" y="695"/>
                  </a:lnTo>
                  <a:lnTo>
                    <a:pt x="193" y="699"/>
                  </a:lnTo>
                  <a:lnTo>
                    <a:pt x="195" y="703"/>
                  </a:lnTo>
                  <a:lnTo>
                    <a:pt x="198" y="707"/>
                  </a:lnTo>
                  <a:lnTo>
                    <a:pt x="199" y="711"/>
                  </a:lnTo>
                  <a:lnTo>
                    <a:pt x="202" y="715"/>
                  </a:lnTo>
                  <a:lnTo>
                    <a:pt x="204" y="719"/>
                  </a:lnTo>
                  <a:lnTo>
                    <a:pt x="206" y="723"/>
                  </a:lnTo>
                  <a:lnTo>
                    <a:pt x="208" y="726"/>
                  </a:lnTo>
                  <a:lnTo>
                    <a:pt x="213" y="734"/>
                  </a:lnTo>
                  <a:lnTo>
                    <a:pt x="218" y="742"/>
                  </a:lnTo>
                  <a:lnTo>
                    <a:pt x="223" y="749"/>
                  </a:lnTo>
                  <a:lnTo>
                    <a:pt x="229" y="758"/>
                  </a:lnTo>
                  <a:lnTo>
                    <a:pt x="234" y="765"/>
                  </a:lnTo>
                  <a:lnTo>
                    <a:pt x="240" y="772"/>
                  </a:lnTo>
                  <a:lnTo>
                    <a:pt x="246" y="779"/>
                  </a:lnTo>
                  <a:lnTo>
                    <a:pt x="252" y="786"/>
                  </a:lnTo>
                  <a:lnTo>
                    <a:pt x="255" y="789"/>
                  </a:lnTo>
                  <a:lnTo>
                    <a:pt x="257" y="792"/>
                  </a:lnTo>
                  <a:lnTo>
                    <a:pt x="261" y="795"/>
                  </a:lnTo>
                  <a:lnTo>
                    <a:pt x="264" y="798"/>
                  </a:lnTo>
                  <a:lnTo>
                    <a:pt x="268" y="802"/>
                  </a:lnTo>
                  <a:lnTo>
                    <a:pt x="272" y="805"/>
                  </a:lnTo>
                  <a:lnTo>
                    <a:pt x="275" y="808"/>
                  </a:lnTo>
                  <a:lnTo>
                    <a:pt x="277" y="810"/>
                  </a:lnTo>
                  <a:lnTo>
                    <a:pt x="285" y="817"/>
                  </a:lnTo>
                  <a:lnTo>
                    <a:pt x="291" y="822"/>
                  </a:lnTo>
                  <a:lnTo>
                    <a:pt x="299" y="828"/>
                  </a:lnTo>
                  <a:lnTo>
                    <a:pt x="306" y="835"/>
                  </a:lnTo>
                  <a:lnTo>
                    <a:pt x="313" y="840"/>
                  </a:lnTo>
                  <a:lnTo>
                    <a:pt x="320" y="845"/>
                  </a:lnTo>
                  <a:lnTo>
                    <a:pt x="328" y="850"/>
                  </a:lnTo>
                  <a:lnTo>
                    <a:pt x="336" y="855"/>
                  </a:lnTo>
                  <a:lnTo>
                    <a:pt x="339" y="857"/>
                  </a:lnTo>
                  <a:lnTo>
                    <a:pt x="343" y="859"/>
                  </a:lnTo>
                  <a:lnTo>
                    <a:pt x="347" y="861"/>
                  </a:lnTo>
                  <a:lnTo>
                    <a:pt x="351" y="864"/>
                  </a:lnTo>
                  <a:lnTo>
                    <a:pt x="356" y="866"/>
                  </a:lnTo>
                  <a:lnTo>
                    <a:pt x="360" y="868"/>
                  </a:lnTo>
                  <a:lnTo>
                    <a:pt x="364" y="870"/>
                  </a:lnTo>
                  <a:lnTo>
                    <a:pt x="368" y="872"/>
                  </a:lnTo>
                  <a:lnTo>
                    <a:pt x="372" y="874"/>
                  </a:lnTo>
                  <a:lnTo>
                    <a:pt x="376" y="876"/>
                  </a:lnTo>
                  <a:lnTo>
                    <a:pt x="380" y="877"/>
                  </a:lnTo>
                  <a:lnTo>
                    <a:pt x="384" y="879"/>
                  </a:lnTo>
                  <a:lnTo>
                    <a:pt x="389" y="881"/>
                  </a:lnTo>
                  <a:lnTo>
                    <a:pt x="393" y="883"/>
                  </a:lnTo>
                  <a:lnTo>
                    <a:pt x="397" y="884"/>
                  </a:lnTo>
                  <a:lnTo>
                    <a:pt x="401" y="886"/>
                  </a:lnTo>
                  <a:lnTo>
                    <a:pt x="406" y="887"/>
                  </a:lnTo>
                  <a:lnTo>
                    <a:pt x="410" y="889"/>
                  </a:lnTo>
                  <a:lnTo>
                    <a:pt x="414" y="890"/>
                  </a:lnTo>
                  <a:lnTo>
                    <a:pt x="419" y="892"/>
                  </a:lnTo>
                  <a:lnTo>
                    <a:pt x="423" y="893"/>
                  </a:lnTo>
                  <a:lnTo>
                    <a:pt x="428" y="894"/>
                  </a:lnTo>
                  <a:lnTo>
                    <a:pt x="432" y="896"/>
                  </a:lnTo>
                  <a:lnTo>
                    <a:pt x="436" y="897"/>
                  </a:lnTo>
                  <a:lnTo>
                    <a:pt x="446" y="899"/>
                  </a:lnTo>
                  <a:lnTo>
                    <a:pt x="456" y="901"/>
                  </a:lnTo>
                  <a:lnTo>
                    <a:pt x="460" y="902"/>
                  </a:lnTo>
                  <a:lnTo>
                    <a:pt x="465" y="903"/>
                  </a:lnTo>
                  <a:lnTo>
                    <a:pt x="469" y="904"/>
                  </a:lnTo>
                  <a:lnTo>
                    <a:pt x="473" y="904"/>
                  </a:lnTo>
                  <a:lnTo>
                    <a:pt x="483" y="906"/>
                  </a:lnTo>
                  <a:lnTo>
                    <a:pt x="492" y="908"/>
                  </a:lnTo>
                  <a:lnTo>
                    <a:pt x="502" y="908"/>
                  </a:lnTo>
                  <a:lnTo>
                    <a:pt x="511" y="909"/>
                  </a:lnTo>
                  <a:lnTo>
                    <a:pt x="521" y="909"/>
                  </a:lnTo>
                  <a:lnTo>
                    <a:pt x="532" y="909"/>
                  </a:lnTo>
                  <a:lnTo>
                    <a:pt x="532" y="1063"/>
                  </a:lnTo>
                  <a:lnTo>
                    <a:pt x="517" y="1063"/>
                  </a:lnTo>
                  <a:lnTo>
                    <a:pt x="504" y="1062"/>
                  </a:lnTo>
                  <a:lnTo>
                    <a:pt x="490" y="1062"/>
                  </a:lnTo>
                  <a:lnTo>
                    <a:pt x="477" y="1060"/>
                  </a:lnTo>
                  <a:lnTo>
                    <a:pt x="464" y="1058"/>
                  </a:lnTo>
                  <a:lnTo>
                    <a:pt x="452" y="1056"/>
                  </a:lnTo>
                  <a:lnTo>
                    <a:pt x="445" y="1055"/>
                  </a:lnTo>
                  <a:lnTo>
                    <a:pt x="437" y="1054"/>
                  </a:lnTo>
                  <a:lnTo>
                    <a:pt x="430" y="1053"/>
                  </a:lnTo>
                  <a:lnTo>
                    <a:pt x="424" y="1051"/>
                  </a:lnTo>
                  <a:lnTo>
                    <a:pt x="411" y="1049"/>
                  </a:lnTo>
                  <a:lnTo>
                    <a:pt x="399" y="1046"/>
                  </a:lnTo>
                  <a:lnTo>
                    <a:pt x="393" y="1044"/>
                  </a:lnTo>
                  <a:lnTo>
                    <a:pt x="386" y="1042"/>
                  </a:lnTo>
                  <a:lnTo>
                    <a:pt x="380" y="1041"/>
                  </a:lnTo>
                  <a:lnTo>
                    <a:pt x="374" y="1039"/>
                  </a:lnTo>
                  <a:lnTo>
                    <a:pt x="368" y="1037"/>
                  </a:lnTo>
                  <a:lnTo>
                    <a:pt x="362" y="1035"/>
                  </a:lnTo>
                  <a:lnTo>
                    <a:pt x="355" y="1033"/>
                  </a:lnTo>
                  <a:lnTo>
                    <a:pt x="348" y="1030"/>
                  </a:lnTo>
                  <a:lnTo>
                    <a:pt x="343" y="1028"/>
                  </a:lnTo>
                  <a:lnTo>
                    <a:pt x="337" y="1026"/>
                  </a:lnTo>
                  <a:lnTo>
                    <a:pt x="330" y="1023"/>
                  </a:lnTo>
                  <a:lnTo>
                    <a:pt x="325" y="1021"/>
                  </a:lnTo>
                  <a:lnTo>
                    <a:pt x="319" y="1019"/>
                  </a:lnTo>
                  <a:lnTo>
                    <a:pt x="313" y="1016"/>
                  </a:lnTo>
                  <a:lnTo>
                    <a:pt x="307" y="1013"/>
                  </a:lnTo>
                  <a:lnTo>
                    <a:pt x="301" y="1010"/>
                  </a:lnTo>
                  <a:lnTo>
                    <a:pt x="296" y="1008"/>
                  </a:lnTo>
                  <a:lnTo>
                    <a:pt x="290" y="1005"/>
                  </a:lnTo>
                  <a:lnTo>
                    <a:pt x="284" y="1002"/>
                  </a:lnTo>
                  <a:lnTo>
                    <a:pt x="279" y="999"/>
                  </a:lnTo>
                  <a:lnTo>
                    <a:pt x="273" y="996"/>
                  </a:lnTo>
                  <a:lnTo>
                    <a:pt x="268" y="993"/>
                  </a:lnTo>
                  <a:lnTo>
                    <a:pt x="261" y="990"/>
                  </a:lnTo>
                  <a:lnTo>
                    <a:pt x="255" y="986"/>
                  </a:lnTo>
                  <a:lnTo>
                    <a:pt x="245" y="978"/>
                  </a:lnTo>
                  <a:lnTo>
                    <a:pt x="234" y="972"/>
                  </a:lnTo>
                  <a:lnTo>
                    <a:pt x="224" y="964"/>
                  </a:lnTo>
                  <a:lnTo>
                    <a:pt x="214" y="957"/>
                  </a:lnTo>
                  <a:lnTo>
                    <a:pt x="204" y="949"/>
                  </a:lnTo>
                  <a:lnTo>
                    <a:pt x="194" y="941"/>
                  </a:lnTo>
                  <a:lnTo>
                    <a:pt x="184" y="933"/>
                  </a:lnTo>
                  <a:lnTo>
                    <a:pt x="174" y="925"/>
                  </a:lnTo>
                  <a:lnTo>
                    <a:pt x="169" y="921"/>
                  </a:lnTo>
                  <a:lnTo>
                    <a:pt x="164" y="916"/>
                  </a:lnTo>
                  <a:lnTo>
                    <a:pt x="160" y="912"/>
                  </a:lnTo>
                  <a:lnTo>
                    <a:pt x="156" y="908"/>
                  </a:lnTo>
                  <a:lnTo>
                    <a:pt x="151" y="902"/>
                  </a:lnTo>
                  <a:lnTo>
                    <a:pt x="147" y="898"/>
                  </a:lnTo>
                  <a:lnTo>
                    <a:pt x="143" y="893"/>
                  </a:lnTo>
                  <a:lnTo>
                    <a:pt x="138" y="888"/>
                  </a:lnTo>
                  <a:lnTo>
                    <a:pt x="130" y="879"/>
                  </a:lnTo>
                  <a:lnTo>
                    <a:pt x="122" y="869"/>
                  </a:lnTo>
                  <a:lnTo>
                    <a:pt x="114" y="859"/>
                  </a:lnTo>
                  <a:lnTo>
                    <a:pt x="106" y="849"/>
                  </a:lnTo>
                  <a:lnTo>
                    <a:pt x="99" y="839"/>
                  </a:lnTo>
                  <a:lnTo>
                    <a:pt x="92" y="828"/>
                  </a:lnTo>
                  <a:lnTo>
                    <a:pt x="84" y="817"/>
                  </a:lnTo>
                  <a:lnTo>
                    <a:pt x="77" y="807"/>
                  </a:lnTo>
                  <a:lnTo>
                    <a:pt x="74" y="801"/>
                  </a:lnTo>
                  <a:lnTo>
                    <a:pt x="70" y="796"/>
                  </a:lnTo>
                  <a:lnTo>
                    <a:pt x="67" y="790"/>
                  </a:lnTo>
                  <a:lnTo>
                    <a:pt x="64" y="785"/>
                  </a:lnTo>
                  <a:lnTo>
                    <a:pt x="61" y="779"/>
                  </a:lnTo>
                  <a:lnTo>
                    <a:pt x="59" y="773"/>
                  </a:lnTo>
                  <a:lnTo>
                    <a:pt x="55" y="768"/>
                  </a:lnTo>
                  <a:lnTo>
                    <a:pt x="53" y="762"/>
                  </a:lnTo>
                  <a:lnTo>
                    <a:pt x="50" y="756"/>
                  </a:lnTo>
                  <a:lnTo>
                    <a:pt x="47" y="749"/>
                  </a:lnTo>
                  <a:lnTo>
                    <a:pt x="44" y="743"/>
                  </a:lnTo>
                  <a:lnTo>
                    <a:pt x="42" y="738"/>
                  </a:lnTo>
                  <a:lnTo>
                    <a:pt x="40" y="732"/>
                  </a:lnTo>
                  <a:lnTo>
                    <a:pt x="37" y="726"/>
                  </a:lnTo>
                  <a:lnTo>
                    <a:pt x="35" y="720"/>
                  </a:lnTo>
                  <a:lnTo>
                    <a:pt x="33" y="714"/>
                  </a:lnTo>
                  <a:lnTo>
                    <a:pt x="31" y="708"/>
                  </a:lnTo>
                  <a:lnTo>
                    <a:pt x="29" y="702"/>
                  </a:lnTo>
                  <a:lnTo>
                    <a:pt x="27" y="695"/>
                  </a:lnTo>
                  <a:lnTo>
                    <a:pt x="25" y="690"/>
                  </a:lnTo>
                  <a:lnTo>
                    <a:pt x="23" y="683"/>
                  </a:lnTo>
                  <a:lnTo>
                    <a:pt x="21" y="676"/>
                  </a:lnTo>
                  <a:lnTo>
                    <a:pt x="19" y="670"/>
                  </a:lnTo>
                  <a:lnTo>
                    <a:pt x="17" y="663"/>
                  </a:lnTo>
                  <a:lnTo>
                    <a:pt x="14" y="651"/>
                  </a:lnTo>
                  <a:lnTo>
                    <a:pt x="12" y="639"/>
                  </a:lnTo>
                  <a:lnTo>
                    <a:pt x="10" y="632"/>
                  </a:lnTo>
                  <a:lnTo>
                    <a:pt x="9" y="625"/>
                  </a:lnTo>
                  <a:lnTo>
                    <a:pt x="8" y="619"/>
                  </a:lnTo>
                  <a:lnTo>
                    <a:pt x="7" y="612"/>
                  </a:lnTo>
                  <a:lnTo>
                    <a:pt x="5" y="598"/>
                  </a:lnTo>
                  <a:lnTo>
                    <a:pt x="4" y="585"/>
                  </a:lnTo>
                  <a:lnTo>
                    <a:pt x="2" y="572"/>
                  </a:lnTo>
                  <a:lnTo>
                    <a:pt x="2" y="558"/>
                  </a:lnTo>
                  <a:lnTo>
                    <a:pt x="0" y="545"/>
                  </a:lnTo>
                  <a:lnTo>
                    <a:pt x="0" y="532"/>
                  </a:lnTo>
                  <a:close/>
                  <a:moveTo>
                    <a:pt x="532" y="0"/>
                  </a:moveTo>
                  <a:lnTo>
                    <a:pt x="532" y="154"/>
                  </a:lnTo>
                  <a:lnTo>
                    <a:pt x="521" y="154"/>
                  </a:lnTo>
                  <a:lnTo>
                    <a:pt x="511" y="154"/>
                  </a:lnTo>
                  <a:lnTo>
                    <a:pt x="502" y="155"/>
                  </a:lnTo>
                  <a:lnTo>
                    <a:pt x="493" y="155"/>
                  </a:lnTo>
                  <a:lnTo>
                    <a:pt x="483" y="156"/>
                  </a:lnTo>
                  <a:lnTo>
                    <a:pt x="474" y="158"/>
                  </a:lnTo>
                  <a:lnTo>
                    <a:pt x="464" y="160"/>
                  </a:lnTo>
                  <a:lnTo>
                    <a:pt x="455" y="161"/>
                  </a:lnTo>
                  <a:lnTo>
                    <a:pt x="446" y="163"/>
                  </a:lnTo>
                  <a:lnTo>
                    <a:pt x="436" y="165"/>
                  </a:lnTo>
                  <a:lnTo>
                    <a:pt x="427" y="168"/>
                  </a:lnTo>
                  <a:lnTo>
                    <a:pt x="419" y="170"/>
                  </a:lnTo>
                  <a:lnTo>
                    <a:pt x="410" y="173"/>
                  </a:lnTo>
                  <a:lnTo>
                    <a:pt x="401" y="176"/>
                  </a:lnTo>
                  <a:lnTo>
                    <a:pt x="393" y="179"/>
                  </a:lnTo>
                  <a:lnTo>
                    <a:pt x="384" y="183"/>
                  </a:lnTo>
                  <a:lnTo>
                    <a:pt x="376" y="186"/>
                  </a:lnTo>
                  <a:lnTo>
                    <a:pt x="368" y="190"/>
                  </a:lnTo>
                  <a:lnTo>
                    <a:pt x="360" y="194"/>
                  </a:lnTo>
                  <a:lnTo>
                    <a:pt x="351" y="198"/>
                  </a:lnTo>
                  <a:lnTo>
                    <a:pt x="343" y="203"/>
                  </a:lnTo>
                  <a:lnTo>
                    <a:pt x="335" y="207"/>
                  </a:lnTo>
                  <a:lnTo>
                    <a:pt x="327" y="212"/>
                  </a:lnTo>
                  <a:lnTo>
                    <a:pt x="320" y="217"/>
                  </a:lnTo>
                  <a:lnTo>
                    <a:pt x="313" y="223"/>
                  </a:lnTo>
                  <a:lnTo>
                    <a:pt x="306" y="228"/>
                  </a:lnTo>
                  <a:lnTo>
                    <a:pt x="299" y="234"/>
                  </a:lnTo>
                  <a:lnTo>
                    <a:pt x="292" y="240"/>
                  </a:lnTo>
                  <a:lnTo>
                    <a:pt x="285" y="245"/>
                  </a:lnTo>
                  <a:lnTo>
                    <a:pt x="278" y="251"/>
                  </a:lnTo>
                  <a:lnTo>
                    <a:pt x="271" y="258"/>
                  </a:lnTo>
                  <a:lnTo>
                    <a:pt x="264" y="264"/>
                  </a:lnTo>
                  <a:lnTo>
                    <a:pt x="258" y="270"/>
                  </a:lnTo>
                  <a:lnTo>
                    <a:pt x="252" y="277"/>
                  </a:lnTo>
                  <a:lnTo>
                    <a:pt x="246" y="283"/>
                  </a:lnTo>
                  <a:lnTo>
                    <a:pt x="240" y="290"/>
                  </a:lnTo>
                  <a:lnTo>
                    <a:pt x="234" y="297"/>
                  </a:lnTo>
                  <a:lnTo>
                    <a:pt x="229" y="305"/>
                  </a:lnTo>
                  <a:lnTo>
                    <a:pt x="223" y="313"/>
                  </a:lnTo>
                  <a:lnTo>
                    <a:pt x="218" y="320"/>
                  </a:lnTo>
                  <a:lnTo>
                    <a:pt x="213" y="328"/>
                  </a:lnTo>
                  <a:lnTo>
                    <a:pt x="209" y="335"/>
                  </a:lnTo>
                  <a:lnTo>
                    <a:pt x="204" y="343"/>
                  </a:lnTo>
                  <a:lnTo>
                    <a:pt x="199" y="351"/>
                  </a:lnTo>
                  <a:lnTo>
                    <a:pt x="195" y="359"/>
                  </a:lnTo>
                  <a:lnTo>
                    <a:pt x="191" y="367"/>
                  </a:lnTo>
                  <a:lnTo>
                    <a:pt x="188" y="376"/>
                  </a:lnTo>
                  <a:lnTo>
                    <a:pt x="184" y="384"/>
                  </a:lnTo>
                  <a:lnTo>
                    <a:pt x="181" y="393"/>
                  </a:lnTo>
                  <a:lnTo>
                    <a:pt x="176" y="402"/>
                  </a:lnTo>
                  <a:lnTo>
                    <a:pt x="175" y="406"/>
                  </a:lnTo>
                  <a:lnTo>
                    <a:pt x="173" y="410"/>
                  </a:lnTo>
                  <a:lnTo>
                    <a:pt x="172" y="414"/>
                  </a:lnTo>
                  <a:lnTo>
                    <a:pt x="170" y="418"/>
                  </a:lnTo>
                  <a:lnTo>
                    <a:pt x="168" y="428"/>
                  </a:lnTo>
                  <a:lnTo>
                    <a:pt x="165" y="436"/>
                  </a:lnTo>
                  <a:lnTo>
                    <a:pt x="163" y="445"/>
                  </a:lnTo>
                  <a:lnTo>
                    <a:pt x="161" y="456"/>
                  </a:lnTo>
                  <a:lnTo>
                    <a:pt x="160" y="460"/>
                  </a:lnTo>
                  <a:lnTo>
                    <a:pt x="159" y="464"/>
                  </a:lnTo>
                  <a:lnTo>
                    <a:pt x="159" y="469"/>
                  </a:lnTo>
                  <a:lnTo>
                    <a:pt x="158" y="473"/>
                  </a:lnTo>
                  <a:lnTo>
                    <a:pt x="157" y="483"/>
                  </a:lnTo>
                  <a:lnTo>
                    <a:pt x="156" y="492"/>
                  </a:lnTo>
                  <a:lnTo>
                    <a:pt x="155" y="502"/>
                  </a:lnTo>
                  <a:lnTo>
                    <a:pt x="154" y="511"/>
                  </a:lnTo>
                  <a:lnTo>
                    <a:pt x="154" y="521"/>
                  </a:lnTo>
                  <a:lnTo>
                    <a:pt x="154" y="532"/>
                  </a:lnTo>
                  <a:lnTo>
                    <a:pt x="0" y="532"/>
                  </a:lnTo>
                  <a:lnTo>
                    <a:pt x="0" y="517"/>
                  </a:lnTo>
                  <a:lnTo>
                    <a:pt x="2" y="504"/>
                  </a:lnTo>
                  <a:lnTo>
                    <a:pt x="2" y="490"/>
                  </a:lnTo>
                  <a:lnTo>
                    <a:pt x="4" y="477"/>
                  </a:lnTo>
                  <a:lnTo>
                    <a:pt x="5" y="464"/>
                  </a:lnTo>
                  <a:lnTo>
                    <a:pt x="7" y="452"/>
                  </a:lnTo>
                  <a:lnTo>
                    <a:pt x="8" y="444"/>
                  </a:lnTo>
                  <a:lnTo>
                    <a:pt x="9" y="437"/>
                  </a:lnTo>
                  <a:lnTo>
                    <a:pt x="10" y="430"/>
                  </a:lnTo>
                  <a:lnTo>
                    <a:pt x="12" y="423"/>
                  </a:lnTo>
                  <a:lnTo>
                    <a:pt x="14" y="411"/>
                  </a:lnTo>
                  <a:lnTo>
                    <a:pt x="18" y="399"/>
                  </a:lnTo>
                  <a:lnTo>
                    <a:pt x="21" y="386"/>
                  </a:lnTo>
                  <a:lnTo>
                    <a:pt x="25" y="373"/>
                  </a:lnTo>
                  <a:lnTo>
                    <a:pt x="27" y="367"/>
                  </a:lnTo>
                  <a:lnTo>
                    <a:pt x="29" y="361"/>
                  </a:lnTo>
                  <a:lnTo>
                    <a:pt x="31" y="354"/>
                  </a:lnTo>
                  <a:lnTo>
                    <a:pt x="33" y="348"/>
                  </a:lnTo>
                  <a:lnTo>
                    <a:pt x="37" y="336"/>
                  </a:lnTo>
                  <a:lnTo>
                    <a:pt x="42" y="324"/>
                  </a:lnTo>
                  <a:lnTo>
                    <a:pt x="47" y="313"/>
                  </a:lnTo>
                  <a:lnTo>
                    <a:pt x="53" y="301"/>
                  </a:lnTo>
                  <a:lnTo>
                    <a:pt x="59" y="289"/>
                  </a:lnTo>
                  <a:lnTo>
                    <a:pt x="64" y="277"/>
                  </a:lnTo>
                  <a:lnTo>
                    <a:pt x="71" y="267"/>
                  </a:lnTo>
                  <a:lnTo>
                    <a:pt x="77" y="256"/>
                  </a:lnTo>
                  <a:lnTo>
                    <a:pt x="84" y="245"/>
                  </a:lnTo>
                  <a:lnTo>
                    <a:pt x="92" y="234"/>
                  </a:lnTo>
                  <a:lnTo>
                    <a:pt x="99" y="224"/>
                  </a:lnTo>
                  <a:lnTo>
                    <a:pt x="106" y="213"/>
                  </a:lnTo>
                  <a:lnTo>
                    <a:pt x="114" y="203"/>
                  </a:lnTo>
                  <a:lnTo>
                    <a:pt x="122" y="193"/>
                  </a:lnTo>
                  <a:lnTo>
                    <a:pt x="130" y="183"/>
                  </a:lnTo>
                  <a:lnTo>
                    <a:pt x="138" y="174"/>
                  </a:lnTo>
                  <a:lnTo>
                    <a:pt x="147" y="165"/>
                  </a:lnTo>
                  <a:lnTo>
                    <a:pt x="156" y="155"/>
                  </a:lnTo>
                  <a:lnTo>
                    <a:pt x="165" y="147"/>
                  </a:lnTo>
                  <a:lnTo>
                    <a:pt x="174" y="137"/>
                  </a:lnTo>
                  <a:lnTo>
                    <a:pt x="184" y="129"/>
                  </a:lnTo>
                  <a:lnTo>
                    <a:pt x="194" y="121"/>
                  </a:lnTo>
                  <a:lnTo>
                    <a:pt x="204" y="113"/>
                  </a:lnTo>
                  <a:lnTo>
                    <a:pt x="214" y="105"/>
                  </a:lnTo>
                  <a:lnTo>
                    <a:pt x="224" y="98"/>
                  </a:lnTo>
                  <a:lnTo>
                    <a:pt x="234" y="90"/>
                  </a:lnTo>
                  <a:lnTo>
                    <a:pt x="245" y="84"/>
                  </a:lnTo>
                  <a:lnTo>
                    <a:pt x="256" y="77"/>
                  </a:lnTo>
                  <a:lnTo>
                    <a:pt x="268" y="71"/>
                  </a:lnTo>
                  <a:lnTo>
                    <a:pt x="279" y="63"/>
                  </a:lnTo>
                  <a:lnTo>
                    <a:pt x="290" y="57"/>
                  </a:lnTo>
                  <a:lnTo>
                    <a:pt x="301" y="52"/>
                  </a:lnTo>
                  <a:lnTo>
                    <a:pt x="313" y="46"/>
                  </a:lnTo>
                  <a:lnTo>
                    <a:pt x="325" y="41"/>
                  </a:lnTo>
                  <a:lnTo>
                    <a:pt x="337" y="36"/>
                  </a:lnTo>
                  <a:lnTo>
                    <a:pt x="349" y="32"/>
                  </a:lnTo>
                  <a:lnTo>
                    <a:pt x="361" y="27"/>
                  </a:lnTo>
                  <a:lnTo>
                    <a:pt x="374" y="23"/>
                  </a:lnTo>
                  <a:lnTo>
                    <a:pt x="386" y="20"/>
                  </a:lnTo>
                  <a:lnTo>
                    <a:pt x="399" y="16"/>
                  </a:lnTo>
                  <a:lnTo>
                    <a:pt x="411" y="13"/>
                  </a:lnTo>
                  <a:lnTo>
                    <a:pt x="424" y="11"/>
                  </a:lnTo>
                  <a:lnTo>
                    <a:pt x="437" y="8"/>
                  </a:lnTo>
                  <a:lnTo>
                    <a:pt x="451" y="6"/>
                  </a:lnTo>
                  <a:lnTo>
                    <a:pt x="464" y="4"/>
                  </a:lnTo>
                  <a:lnTo>
                    <a:pt x="477" y="3"/>
                  </a:lnTo>
                  <a:lnTo>
                    <a:pt x="490" y="1"/>
                  </a:lnTo>
                  <a:lnTo>
                    <a:pt x="504" y="1"/>
                  </a:lnTo>
                  <a:lnTo>
                    <a:pt x="517" y="0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1572" y="639"/>
              <a:ext cx="133" cy="266"/>
            </a:xfrm>
            <a:custGeom>
              <a:avLst/>
              <a:gdLst/>
              <a:ahLst/>
              <a:cxnLst/>
              <a:rect l="l" t="t" r="r" b="b"/>
              <a:pathLst>
                <a:path w="532" h="1064" extrusionOk="0">
                  <a:moveTo>
                    <a:pt x="0" y="532"/>
                  </a:moveTo>
                  <a:lnTo>
                    <a:pt x="154" y="532"/>
                  </a:lnTo>
                  <a:lnTo>
                    <a:pt x="154" y="542"/>
                  </a:lnTo>
                  <a:lnTo>
                    <a:pt x="154" y="551"/>
                  </a:lnTo>
                  <a:lnTo>
                    <a:pt x="155" y="561"/>
                  </a:lnTo>
                  <a:lnTo>
                    <a:pt x="156" y="570"/>
                  </a:lnTo>
                  <a:lnTo>
                    <a:pt x="157" y="580"/>
                  </a:lnTo>
                  <a:lnTo>
                    <a:pt x="158" y="590"/>
                  </a:lnTo>
                  <a:lnTo>
                    <a:pt x="159" y="594"/>
                  </a:lnTo>
                  <a:lnTo>
                    <a:pt x="159" y="598"/>
                  </a:lnTo>
                  <a:lnTo>
                    <a:pt x="160" y="603"/>
                  </a:lnTo>
                  <a:lnTo>
                    <a:pt x="161" y="608"/>
                  </a:lnTo>
                  <a:lnTo>
                    <a:pt x="163" y="617"/>
                  </a:lnTo>
                  <a:lnTo>
                    <a:pt x="166" y="627"/>
                  </a:lnTo>
                  <a:lnTo>
                    <a:pt x="167" y="631"/>
                  </a:lnTo>
                  <a:lnTo>
                    <a:pt x="168" y="635"/>
                  </a:lnTo>
                  <a:lnTo>
                    <a:pt x="169" y="639"/>
                  </a:lnTo>
                  <a:lnTo>
                    <a:pt x="170" y="644"/>
                  </a:lnTo>
                  <a:lnTo>
                    <a:pt x="172" y="648"/>
                  </a:lnTo>
                  <a:lnTo>
                    <a:pt x="173" y="652"/>
                  </a:lnTo>
                  <a:lnTo>
                    <a:pt x="175" y="657"/>
                  </a:lnTo>
                  <a:lnTo>
                    <a:pt x="176" y="661"/>
                  </a:lnTo>
                  <a:lnTo>
                    <a:pt x="179" y="666"/>
                  </a:lnTo>
                  <a:lnTo>
                    <a:pt x="181" y="670"/>
                  </a:lnTo>
                  <a:lnTo>
                    <a:pt x="182" y="674"/>
                  </a:lnTo>
                  <a:lnTo>
                    <a:pt x="184" y="679"/>
                  </a:lnTo>
                  <a:lnTo>
                    <a:pt x="186" y="684"/>
                  </a:lnTo>
                  <a:lnTo>
                    <a:pt x="188" y="688"/>
                  </a:lnTo>
                  <a:lnTo>
                    <a:pt x="189" y="691"/>
                  </a:lnTo>
                  <a:lnTo>
                    <a:pt x="191" y="695"/>
                  </a:lnTo>
                  <a:lnTo>
                    <a:pt x="193" y="700"/>
                  </a:lnTo>
                  <a:lnTo>
                    <a:pt x="195" y="704"/>
                  </a:lnTo>
                  <a:lnTo>
                    <a:pt x="198" y="707"/>
                  </a:lnTo>
                  <a:lnTo>
                    <a:pt x="199" y="712"/>
                  </a:lnTo>
                  <a:lnTo>
                    <a:pt x="202" y="716"/>
                  </a:lnTo>
                  <a:lnTo>
                    <a:pt x="204" y="720"/>
                  </a:lnTo>
                  <a:lnTo>
                    <a:pt x="206" y="723"/>
                  </a:lnTo>
                  <a:lnTo>
                    <a:pt x="208" y="727"/>
                  </a:lnTo>
                  <a:lnTo>
                    <a:pt x="213" y="735"/>
                  </a:lnTo>
                  <a:lnTo>
                    <a:pt x="218" y="742"/>
                  </a:lnTo>
                  <a:lnTo>
                    <a:pt x="223" y="750"/>
                  </a:lnTo>
                  <a:lnTo>
                    <a:pt x="229" y="758"/>
                  </a:lnTo>
                  <a:lnTo>
                    <a:pt x="234" y="765"/>
                  </a:lnTo>
                  <a:lnTo>
                    <a:pt x="240" y="772"/>
                  </a:lnTo>
                  <a:lnTo>
                    <a:pt x="246" y="779"/>
                  </a:lnTo>
                  <a:lnTo>
                    <a:pt x="252" y="786"/>
                  </a:lnTo>
                  <a:lnTo>
                    <a:pt x="255" y="789"/>
                  </a:lnTo>
                  <a:lnTo>
                    <a:pt x="257" y="792"/>
                  </a:lnTo>
                  <a:lnTo>
                    <a:pt x="261" y="795"/>
                  </a:lnTo>
                  <a:lnTo>
                    <a:pt x="264" y="798"/>
                  </a:lnTo>
                  <a:lnTo>
                    <a:pt x="268" y="802"/>
                  </a:lnTo>
                  <a:lnTo>
                    <a:pt x="272" y="805"/>
                  </a:lnTo>
                  <a:lnTo>
                    <a:pt x="275" y="808"/>
                  </a:lnTo>
                  <a:lnTo>
                    <a:pt x="277" y="811"/>
                  </a:lnTo>
                  <a:lnTo>
                    <a:pt x="285" y="817"/>
                  </a:lnTo>
                  <a:lnTo>
                    <a:pt x="291" y="823"/>
                  </a:lnTo>
                  <a:lnTo>
                    <a:pt x="299" y="829"/>
                  </a:lnTo>
                  <a:lnTo>
                    <a:pt x="306" y="835"/>
                  </a:lnTo>
                  <a:lnTo>
                    <a:pt x="313" y="840"/>
                  </a:lnTo>
                  <a:lnTo>
                    <a:pt x="320" y="845"/>
                  </a:lnTo>
                  <a:lnTo>
                    <a:pt x="328" y="850"/>
                  </a:lnTo>
                  <a:lnTo>
                    <a:pt x="336" y="855"/>
                  </a:lnTo>
                  <a:lnTo>
                    <a:pt x="339" y="857"/>
                  </a:lnTo>
                  <a:lnTo>
                    <a:pt x="343" y="859"/>
                  </a:lnTo>
                  <a:lnTo>
                    <a:pt x="347" y="862"/>
                  </a:lnTo>
                  <a:lnTo>
                    <a:pt x="351" y="864"/>
                  </a:lnTo>
                  <a:lnTo>
                    <a:pt x="356" y="866"/>
                  </a:lnTo>
                  <a:lnTo>
                    <a:pt x="360" y="868"/>
                  </a:lnTo>
                  <a:lnTo>
                    <a:pt x="364" y="870"/>
                  </a:lnTo>
                  <a:lnTo>
                    <a:pt x="368" y="872"/>
                  </a:lnTo>
                  <a:lnTo>
                    <a:pt x="372" y="874"/>
                  </a:lnTo>
                  <a:lnTo>
                    <a:pt x="376" y="876"/>
                  </a:lnTo>
                  <a:lnTo>
                    <a:pt x="380" y="877"/>
                  </a:lnTo>
                  <a:lnTo>
                    <a:pt x="384" y="880"/>
                  </a:lnTo>
                  <a:lnTo>
                    <a:pt x="389" y="881"/>
                  </a:lnTo>
                  <a:lnTo>
                    <a:pt x="393" y="883"/>
                  </a:lnTo>
                  <a:lnTo>
                    <a:pt x="397" y="885"/>
                  </a:lnTo>
                  <a:lnTo>
                    <a:pt x="401" y="886"/>
                  </a:lnTo>
                  <a:lnTo>
                    <a:pt x="406" y="888"/>
                  </a:lnTo>
                  <a:lnTo>
                    <a:pt x="410" y="889"/>
                  </a:lnTo>
                  <a:lnTo>
                    <a:pt x="414" y="891"/>
                  </a:lnTo>
                  <a:lnTo>
                    <a:pt x="419" y="892"/>
                  </a:lnTo>
                  <a:lnTo>
                    <a:pt x="423" y="893"/>
                  </a:lnTo>
                  <a:lnTo>
                    <a:pt x="428" y="895"/>
                  </a:lnTo>
                  <a:lnTo>
                    <a:pt x="432" y="896"/>
                  </a:lnTo>
                  <a:lnTo>
                    <a:pt x="436" y="897"/>
                  </a:lnTo>
                  <a:lnTo>
                    <a:pt x="446" y="899"/>
                  </a:lnTo>
                  <a:lnTo>
                    <a:pt x="456" y="901"/>
                  </a:lnTo>
                  <a:lnTo>
                    <a:pt x="460" y="902"/>
                  </a:lnTo>
                  <a:lnTo>
                    <a:pt x="465" y="903"/>
                  </a:lnTo>
                  <a:lnTo>
                    <a:pt x="469" y="905"/>
                  </a:lnTo>
                  <a:lnTo>
                    <a:pt x="473" y="905"/>
                  </a:lnTo>
                  <a:lnTo>
                    <a:pt x="483" y="907"/>
                  </a:lnTo>
                  <a:lnTo>
                    <a:pt x="492" y="908"/>
                  </a:lnTo>
                  <a:lnTo>
                    <a:pt x="502" y="909"/>
                  </a:lnTo>
                  <a:lnTo>
                    <a:pt x="511" y="909"/>
                  </a:lnTo>
                  <a:lnTo>
                    <a:pt x="521" y="910"/>
                  </a:lnTo>
                  <a:lnTo>
                    <a:pt x="532" y="910"/>
                  </a:lnTo>
                  <a:lnTo>
                    <a:pt x="532" y="1064"/>
                  </a:lnTo>
                  <a:lnTo>
                    <a:pt x="517" y="1063"/>
                  </a:lnTo>
                  <a:lnTo>
                    <a:pt x="504" y="1063"/>
                  </a:lnTo>
                  <a:lnTo>
                    <a:pt x="490" y="1062"/>
                  </a:lnTo>
                  <a:lnTo>
                    <a:pt x="477" y="1061"/>
                  </a:lnTo>
                  <a:lnTo>
                    <a:pt x="464" y="1059"/>
                  </a:lnTo>
                  <a:lnTo>
                    <a:pt x="452" y="1058"/>
                  </a:lnTo>
                  <a:lnTo>
                    <a:pt x="445" y="1055"/>
                  </a:lnTo>
                  <a:lnTo>
                    <a:pt x="437" y="1054"/>
                  </a:lnTo>
                  <a:lnTo>
                    <a:pt x="430" y="1053"/>
                  </a:lnTo>
                  <a:lnTo>
                    <a:pt x="424" y="1052"/>
                  </a:lnTo>
                  <a:lnTo>
                    <a:pt x="411" y="1049"/>
                  </a:lnTo>
                  <a:lnTo>
                    <a:pt x="399" y="1046"/>
                  </a:lnTo>
                  <a:lnTo>
                    <a:pt x="393" y="1044"/>
                  </a:lnTo>
                  <a:lnTo>
                    <a:pt x="386" y="1043"/>
                  </a:lnTo>
                  <a:lnTo>
                    <a:pt x="380" y="1041"/>
                  </a:lnTo>
                  <a:lnTo>
                    <a:pt x="374" y="1039"/>
                  </a:lnTo>
                  <a:lnTo>
                    <a:pt x="368" y="1037"/>
                  </a:lnTo>
                  <a:lnTo>
                    <a:pt x="362" y="1035"/>
                  </a:lnTo>
                  <a:lnTo>
                    <a:pt x="355" y="1033"/>
                  </a:lnTo>
                  <a:lnTo>
                    <a:pt x="348" y="1031"/>
                  </a:lnTo>
                  <a:lnTo>
                    <a:pt x="343" y="1028"/>
                  </a:lnTo>
                  <a:lnTo>
                    <a:pt x="337" y="1026"/>
                  </a:lnTo>
                  <a:lnTo>
                    <a:pt x="330" y="1024"/>
                  </a:lnTo>
                  <a:lnTo>
                    <a:pt x="325" y="1021"/>
                  </a:lnTo>
                  <a:lnTo>
                    <a:pt x="319" y="1019"/>
                  </a:lnTo>
                  <a:lnTo>
                    <a:pt x="313" y="1016"/>
                  </a:lnTo>
                  <a:lnTo>
                    <a:pt x="307" y="1013"/>
                  </a:lnTo>
                  <a:lnTo>
                    <a:pt x="301" y="1011"/>
                  </a:lnTo>
                  <a:lnTo>
                    <a:pt x="296" y="1008"/>
                  </a:lnTo>
                  <a:lnTo>
                    <a:pt x="290" y="1005"/>
                  </a:lnTo>
                  <a:lnTo>
                    <a:pt x="284" y="1002"/>
                  </a:lnTo>
                  <a:lnTo>
                    <a:pt x="279" y="999"/>
                  </a:lnTo>
                  <a:lnTo>
                    <a:pt x="273" y="996"/>
                  </a:lnTo>
                  <a:lnTo>
                    <a:pt x="268" y="993"/>
                  </a:lnTo>
                  <a:lnTo>
                    <a:pt x="261" y="990"/>
                  </a:lnTo>
                  <a:lnTo>
                    <a:pt x="255" y="986"/>
                  </a:lnTo>
                  <a:lnTo>
                    <a:pt x="245" y="979"/>
                  </a:lnTo>
                  <a:lnTo>
                    <a:pt x="234" y="972"/>
                  </a:lnTo>
                  <a:lnTo>
                    <a:pt x="224" y="965"/>
                  </a:lnTo>
                  <a:lnTo>
                    <a:pt x="214" y="957"/>
                  </a:lnTo>
                  <a:lnTo>
                    <a:pt x="204" y="950"/>
                  </a:lnTo>
                  <a:lnTo>
                    <a:pt x="194" y="942"/>
                  </a:lnTo>
                  <a:lnTo>
                    <a:pt x="184" y="934"/>
                  </a:lnTo>
                  <a:lnTo>
                    <a:pt x="174" y="925"/>
                  </a:lnTo>
                  <a:lnTo>
                    <a:pt x="169" y="921"/>
                  </a:lnTo>
                  <a:lnTo>
                    <a:pt x="164" y="916"/>
                  </a:lnTo>
                  <a:lnTo>
                    <a:pt x="160" y="912"/>
                  </a:lnTo>
                  <a:lnTo>
                    <a:pt x="156" y="908"/>
                  </a:lnTo>
                  <a:lnTo>
                    <a:pt x="151" y="902"/>
                  </a:lnTo>
                  <a:lnTo>
                    <a:pt x="147" y="898"/>
                  </a:lnTo>
                  <a:lnTo>
                    <a:pt x="143" y="893"/>
                  </a:lnTo>
                  <a:lnTo>
                    <a:pt x="138" y="888"/>
                  </a:lnTo>
                  <a:lnTo>
                    <a:pt x="130" y="879"/>
                  </a:lnTo>
                  <a:lnTo>
                    <a:pt x="122" y="869"/>
                  </a:lnTo>
                  <a:lnTo>
                    <a:pt x="114" y="860"/>
                  </a:lnTo>
                  <a:lnTo>
                    <a:pt x="106" y="850"/>
                  </a:lnTo>
                  <a:lnTo>
                    <a:pt x="99" y="840"/>
                  </a:lnTo>
                  <a:lnTo>
                    <a:pt x="92" y="829"/>
                  </a:lnTo>
                  <a:lnTo>
                    <a:pt x="84" y="818"/>
                  </a:lnTo>
                  <a:lnTo>
                    <a:pt x="77" y="807"/>
                  </a:lnTo>
                  <a:lnTo>
                    <a:pt x="74" y="802"/>
                  </a:lnTo>
                  <a:lnTo>
                    <a:pt x="70" y="796"/>
                  </a:lnTo>
                  <a:lnTo>
                    <a:pt x="67" y="790"/>
                  </a:lnTo>
                  <a:lnTo>
                    <a:pt x="64" y="785"/>
                  </a:lnTo>
                  <a:lnTo>
                    <a:pt x="61" y="780"/>
                  </a:lnTo>
                  <a:lnTo>
                    <a:pt x="59" y="774"/>
                  </a:lnTo>
                  <a:lnTo>
                    <a:pt x="55" y="768"/>
                  </a:lnTo>
                  <a:lnTo>
                    <a:pt x="53" y="762"/>
                  </a:lnTo>
                  <a:lnTo>
                    <a:pt x="50" y="757"/>
                  </a:lnTo>
                  <a:lnTo>
                    <a:pt x="47" y="749"/>
                  </a:lnTo>
                  <a:lnTo>
                    <a:pt x="44" y="744"/>
                  </a:lnTo>
                  <a:lnTo>
                    <a:pt x="42" y="738"/>
                  </a:lnTo>
                  <a:lnTo>
                    <a:pt x="40" y="732"/>
                  </a:lnTo>
                  <a:lnTo>
                    <a:pt x="37" y="726"/>
                  </a:lnTo>
                  <a:lnTo>
                    <a:pt x="35" y="720"/>
                  </a:lnTo>
                  <a:lnTo>
                    <a:pt x="33" y="714"/>
                  </a:lnTo>
                  <a:lnTo>
                    <a:pt x="31" y="708"/>
                  </a:lnTo>
                  <a:lnTo>
                    <a:pt x="29" y="702"/>
                  </a:lnTo>
                  <a:lnTo>
                    <a:pt x="27" y="696"/>
                  </a:lnTo>
                  <a:lnTo>
                    <a:pt x="25" y="690"/>
                  </a:lnTo>
                  <a:lnTo>
                    <a:pt x="23" y="684"/>
                  </a:lnTo>
                  <a:lnTo>
                    <a:pt x="21" y="678"/>
                  </a:lnTo>
                  <a:lnTo>
                    <a:pt x="19" y="670"/>
                  </a:lnTo>
                  <a:lnTo>
                    <a:pt x="17" y="663"/>
                  </a:lnTo>
                  <a:lnTo>
                    <a:pt x="14" y="651"/>
                  </a:lnTo>
                  <a:lnTo>
                    <a:pt x="12" y="639"/>
                  </a:lnTo>
                  <a:lnTo>
                    <a:pt x="10" y="632"/>
                  </a:lnTo>
                  <a:lnTo>
                    <a:pt x="9" y="626"/>
                  </a:lnTo>
                  <a:lnTo>
                    <a:pt x="8" y="619"/>
                  </a:lnTo>
                  <a:lnTo>
                    <a:pt x="7" y="612"/>
                  </a:lnTo>
                  <a:lnTo>
                    <a:pt x="5" y="598"/>
                  </a:lnTo>
                  <a:lnTo>
                    <a:pt x="4" y="585"/>
                  </a:lnTo>
                  <a:lnTo>
                    <a:pt x="2" y="572"/>
                  </a:lnTo>
                  <a:lnTo>
                    <a:pt x="2" y="559"/>
                  </a:lnTo>
                  <a:lnTo>
                    <a:pt x="0" y="545"/>
                  </a:lnTo>
                  <a:lnTo>
                    <a:pt x="0" y="532"/>
                  </a:lnTo>
                  <a:close/>
                  <a:moveTo>
                    <a:pt x="532" y="0"/>
                  </a:moveTo>
                  <a:lnTo>
                    <a:pt x="532" y="154"/>
                  </a:lnTo>
                  <a:lnTo>
                    <a:pt x="521" y="154"/>
                  </a:lnTo>
                  <a:lnTo>
                    <a:pt x="511" y="154"/>
                  </a:lnTo>
                  <a:lnTo>
                    <a:pt x="502" y="155"/>
                  </a:lnTo>
                  <a:lnTo>
                    <a:pt x="493" y="156"/>
                  </a:lnTo>
                  <a:lnTo>
                    <a:pt x="483" y="157"/>
                  </a:lnTo>
                  <a:lnTo>
                    <a:pt x="474" y="158"/>
                  </a:lnTo>
                  <a:lnTo>
                    <a:pt x="464" y="160"/>
                  </a:lnTo>
                  <a:lnTo>
                    <a:pt x="455" y="161"/>
                  </a:lnTo>
                  <a:lnTo>
                    <a:pt x="446" y="163"/>
                  </a:lnTo>
                  <a:lnTo>
                    <a:pt x="436" y="165"/>
                  </a:lnTo>
                  <a:lnTo>
                    <a:pt x="427" y="168"/>
                  </a:lnTo>
                  <a:lnTo>
                    <a:pt x="419" y="171"/>
                  </a:lnTo>
                  <a:lnTo>
                    <a:pt x="410" y="173"/>
                  </a:lnTo>
                  <a:lnTo>
                    <a:pt x="401" y="176"/>
                  </a:lnTo>
                  <a:lnTo>
                    <a:pt x="393" y="180"/>
                  </a:lnTo>
                  <a:lnTo>
                    <a:pt x="384" y="183"/>
                  </a:lnTo>
                  <a:lnTo>
                    <a:pt x="376" y="187"/>
                  </a:lnTo>
                  <a:lnTo>
                    <a:pt x="368" y="191"/>
                  </a:lnTo>
                  <a:lnTo>
                    <a:pt x="360" y="195"/>
                  </a:lnTo>
                  <a:lnTo>
                    <a:pt x="351" y="199"/>
                  </a:lnTo>
                  <a:lnTo>
                    <a:pt x="343" y="203"/>
                  </a:lnTo>
                  <a:lnTo>
                    <a:pt x="335" y="208"/>
                  </a:lnTo>
                  <a:lnTo>
                    <a:pt x="327" y="213"/>
                  </a:lnTo>
                  <a:lnTo>
                    <a:pt x="320" y="218"/>
                  </a:lnTo>
                  <a:lnTo>
                    <a:pt x="313" y="224"/>
                  </a:lnTo>
                  <a:lnTo>
                    <a:pt x="306" y="229"/>
                  </a:lnTo>
                  <a:lnTo>
                    <a:pt x="299" y="234"/>
                  </a:lnTo>
                  <a:lnTo>
                    <a:pt x="292" y="240"/>
                  </a:lnTo>
                  <a:lnTo>
                    <a:pt x="285" y="246"/>
                  </a:lnTo>
                  <a:lnTo>
                    <a:pt x="278" y="252"/>
                  </a:lnTo>
                  <a:lnTo>
                    <a:pt x="271" y="258"/>
                  </a:lnTo>
                  <a:lnTo>
                    <a:pt x="264" y="264"/>
                  </a:lnTo>
                  <a:lnTo>
                    <a:pt x="258" y="270"/>
                  </a:lnTo>
                  <a:lnTo>
                    <a:pt x="252" y="277"/>
                  </a:lnTo>
                  <a:lnTo>
                    <a:pt x="246" y="284"/>
                  </a:lnTo>
                  <a:lnTo>
                    <a:pt x="240" y="290"/>
                  </a:lnTo>
                  <a:lnTo>
                    <a:pt x="234" y="299"/>
                  </a:lnTo>
                  <a:lnTo>
                    <a:pt x="229" y="306"/>
                  </a:lnTo>
                  <a:lnTo>
                    <a:pt x="223" y="313"/>
                  </a:lnTo>
                  <a:lnTo>
                    <a:pt x="218" y="320"/>
                  </a:lnTo>
                  <a:lnTo>
                    <a:pt x="213" y="328"/>
                  </a:lnTo>
                  <a:lnTo>
                    <a:pt x="209" y="335"/>
                  </a:lnTo>
                  <a:lnTo>
                    <a:pt x="204" y="343"/>
                  </a:lnTo>
                  <a:lnTo>
                    <a:pt x="199" y="351"/>
                  </a:lnTo>
                  <a:lnTo>
                    <a:pt x="195" y="359"/>
                  </a:lnTo>
                  <a:lnTo>
                    <a:pt x="191" y="367"/>
                  </a:lnTo>
                  <a:lnTo>
                    <a:pt x="188" y="376"/>
                  </a:lnTo>
                  <a:lnTo>
                    <a:pt x="184" y="385"/>
                  </a:lnTo>
                  <a:lnTo>
                    <a:pt x="181" y="393"/>
                  </a:lnTo>
                  <a:lnTo>
                    <a:pt x="176" y="402"/>
                  </a:lnTo>
                  <a:lnTo>
                    <a:pt x="175" y="406"/>
                  </a:lnTo>
                  <a:lnTo>
                    <a:pt x="173" y="410"/>
                  </a:lnTo>
                  <a:lnTo>
                    <a:pt x="172" y="414"/>
                  </a:lnTo>
                  <a:lnTo>
                    <a:pt x="170" y="418"/>
                  </a:lnTo>
                  <a:lnTo>
                    <a:pt x="168" y="428"/>
                  </a:lnTo>
                  <a:lnTo>
                    <a:pt x="165" y="436"/>
                  </a:lnTo>
                  <a:lnTo>
                    <a:pt x="163" y="445"/>
                  </a:lnTo>
                  <a:lnTo>
                    <a:pt x="161" y="456"/>
                  </a:lnTo>
                  <a:lnTo>
                    <a:pt x="160" y="460"/>
                  </a:lnTo>
                  <a:lnTo>
                    <a:pt x="159" y="465"/>
                  </a:lnTo>
                  <a:lnTo>
                    <a:pt x="159" y="469"/>
                  </a:lnTo>
                  <a:lnTo>
                    <a:pt x="158" y="473"/>
                  </a:lnTo>
                  <a:lnTo>
                    <a:pt x="157" y="483"/>
                  </a:lnTo>
                  <a:lnTo>
                    <a:pt x="156" y="492"/>
                  </a:lnTo>
                  <a:lnTo>
                    <a:pt x="155" y="502"/>
                  </a:lnTo>
                  <a:lnTo>
                    <a:pt x="154" y="512"/>
                  </a:lnTo>
                  <a:lnTo>
                    <a:pt x="154" y="521"/>
                  </a:lnTo>
                  <a:lnTo>
                    <a:pt x="154" y="532"/>
                  </a:lnTo>
                  <a:lnTo>
                    <a:pt x="0" y="532"/>
                  </a:lnTo>
                  <a:lnTo>
                    <a:pt x="0" y="518"/>
                  </a:lnTo>
                  <a:lnTo>
                    <a:pt x="2" y="504"/>
                  </a:lnTo>
                  <a:lnTo>
                    <a:pt x="2" y="491"/>
                  </a:lnTo>
                  <a:lnTo>
                    <a:pt x="4" y="478"/>
                  </a:lnTo>
                  <a:lnTo>
                    <a:pt x="5" y="464"/>
                  </a:lnTo>
                  <a:lnTo>
                    <a:pt x="7" y="452"/>
                  </a:lnTo>
                  <a:lnTo>
                    <a:pt x="8" y="444"/>
                  </a:lnTo>
                  <a:lnTo>
                    <a:pt x="9" y="437"/>
                  </a:lnTo>
                  <a:lnTo>
                    <a:pt x="10" y="430"/>
                  </a:lnTo>
                  <a:lnTo>
                    <a:pt x="12" y="424"/>
                  </a:lnTo>
                  <a:lnTo>
                    <a:pt x="14" y="412"/>
                  </a:lnTo>
                  <a:lnTo>
                    <a:pt x="18" y="399"/>
                  </a:lnTo>
                  <a:lnTo>
                    <a:pt x="21" y="386"/>
                  </a:lnTo>
                  <a:lnTo>
                    <a:pt x="25" y="374"/>
                  </a:lnTo>
                  <a:lnTo>
                    <a:pt x="27" y="367"/>
                  </a:lnTo>
                  <a:lnTo>
                    <a:pt x="29" y="361"/>
                  </a:lnTo>
                  <a:lnTo>
                    <a:pt x="31" y="355"/>
                  </a:lnTo>
                  <a:lnTo>
                    <a:pt x="33" y="348"/>
                  </a:lnTo>
                  <a:lnTo>
                    <a:pt x="37" y="337"/>
                  </a:lnTo>
                  <a:lnTo>
                    <a:pt x="42" y="325"/>
                  </a:lnTo>
                  <a:lnTo>
                    <a:pt x="47" y="313"/>
                  </a:lnTo>
                  <a:lnTo>
                    <a:pt x="53" y="301"/>
                  </a:lnTo>
                  <a:lnTo>
                    <a:pt x="59" y="289"/>
                  </a:lnTo>
                  <a:lnTo>
                    <a:pt x="64" y="278"/>
                  </a:lnTo>
                  <a:lnTo>
                    <a:pt x="71" y="267"/>
                  </a:lnTo>
                  <a:lnTo>
                    <a:pt x="77" y="256"/>
                  </a:lnTo>
                  <a:lnTo>
                    <a:pt x="84" y="245"/>
                  </a:lnTo>
                  <a:lnTo>
                    <a:pt x="92" y="234"/>
                  </a:lnTo>
                  <a:lnTo>
                    <a:pt x="99" y="224"/>
                  </a:lnTo>
                  <a:lnTo>
                    <a:pt x="106" y="213"/>
                  </a:lnTo>
                  <a:lnTo>
                    <a:pt x="114" y="203"/>
                  </a:lnTo>
                  <a:lnTo>
                    <a:pt x="122" y="193"/>
                  </a:lnTo>
                  <a:lnTo>
                    <a:pt x="130" y="184"/>
                  </a:lnTo>
                  <a:lnTo>
                    <a:pt x="138" y="174"/>
                  </a:lnTo>
                  <a:lnTo>
                    <a:pt x="147" y="165"/>
                  </a:lnTo>
                  <a:lnTo>
                    <a:pt x="156" y="156"/>
                  </a:lnTo>
                  <a:lnTo>
                    <a:pt x="165" y="147"/>
                  </a:lnTo>
                  <a:lnTo>
                    <a:pt x="174" y="138"/>
                  </a:lnTo>
                  <a:lnTo>
                    <a:pt x="184" y="129"/>
                  </a:lnTo>
                  <a:lnTo>
                    <a:pt x="194" y="121"/>
                  </a:lnTo>
                  <a:lnTo>
                    <a:pt x="204" y="113"/>
                  </a:lnTo>
                  <a:lnTo>
                    <a:pt x="214" y="106"/>
                  </a:lnTo>
                  <a:lnTo>
                    <a:pt x="224" y="98"/>
                  </a:lnTo>
                  <a:lnTo>
                    <a:pt x="234" y="91"/>
                  </a:lnTo>
                  <a:lnTo>
                    <a:pt x="245" y="84"/>
                  </a:lnTo>
                  <a:lnTo>
                    <a:pt x="256" y="77"/>
                  </a:lnTo>
                  <a:lnTo>
                    <a:pt x="268" y="71"/>
                  </a:lnTo>
                  <a:lnTo>
                    <a:pt x="279" y="64"/>
                  </a:lnTo>
                  <a:lnTo>
                    <a:pt x="290" y="58"/>
                  </a:lnTo>
                  <a:lnTo>
                    <a:pt x="301" y="52"/>
                  </a:lnTo>
                  <a:lnTo>
                    <a:pt x="313" y="46"/>
                  </a:lnTo>
                  <a:lnTo>
                    <a:pt x="325" y="41"/>
                  </a:lnTo>
                  <a:lnTo>
                    <a:pt x="337" y="36"/>
                  </a:lnTo>
                  <a:lnTo>
                    <a:pt x="349" y="32"/>
                  </a:lnTo>
                  <a:lnTo>
                    <a:pt x="361" y="28"/>
                  </a:lnTo>
                  <a:lnTo>
                    <a:pt x="374" y="24"/>
                  </a:lnTo>
                  <a:lnTo>
                    <a:pt x="386" y="20"/>
                  </a:lnTo>
                  <a:lnTo>
                    <a:pt x="399" y="17"/>
                  </a:lnTo>
                  <a:lnTo>
                    <a:pt x="411" y="14"/>
                  </a:lnTo>
                  <a:lnTo>
                    <a:pt x="424" y="11"/>
                  </a:lnTo>
                  <a:lnTo>
                    <a:pt x="437" y="8"/>
                  </a:lnTo>
                  <a:lnTo>
                    <a:pt x="451" y="6"/>
                  </a:lnTo>
                  <a:lnTo>
                    <a:pt x="464" y="4"/>
                  </a:lnTo>
                  <a:lnTo>
                    <a:pt x="477" y="3"/>
                  </a:lnTo>
                  <a:lnTo>
                    <a:pt x="490" y="2"/>
                  </a:lnTo>
                  <a:lnTo>
                    <a:pt x="504" y="1"/>
                  </a:lnTo>
                  <a:lnTo>
                    <a:pt x="517" y="0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1704" y="1322"/>
              <a:ext cx="58" cy="38"/>
            </a:xfrm>
            <a:custGeom>
              <a:avLst/>
              <a:gdLst/>
              <a:ahLst/>
              <a:cxnLst/>
              <a:rect l="l" t="t" r="r" b="b"/>
              <a:pathLst>
                <a:path w="228" h="155" extrusionOk="0">
                  <a:moveTo>
                    <a:pt x="113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3" y="155"/>
                  </a:lnTo>
                  <a:close/>
                  <a:moveTo>
                    <a:pt x="228" y="155"/>
                  </a:moveTo>
                  <a:lnTo>
                    <a:pt x="113" y="155"/>
                  </a:lnTo>
                  <a:lnTo>
                    <a:pt x="113" y="0"/>
                  </a:lnTo>
                  <a:lnTo>
                    <a:pt x="228" y="0"/>
                  </a:lnTo>
                  <a:lnTo>
                    <a:pt x="228" y="1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1704" y="1094"/>
              <a:ext cx="58" cy="39"/>
            </a:xfrm>
            <a:custGeom>
              <a:avLst/>
              <a:gdLst/>
              <a:ahLst/>
              <a:cxnLst/>
              <a:rect l="l" t="t" r="r" b="b"/>
              <a:pathLst>
                <a:path w="228" h="154" extrusionOk="0">
                  <a:moveTo>
                    <a:pt x="113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3" y="154"/>
                  </a:lnTo>
                  <a:close/>
                  <a:moveTo>
                    <a:pt x="228" y="154"/>
                  </a:moveTo>
                  <a:lnTo>
                    <a:pt x="113" y="154"/>
                  </a:lnTo>
                  <a:lnTo>
                    <a:pt x="113" y="0"/>
                  </a:lnTo>
                  <a:lnTo>
                    <a:pt x="228" y="0"/>
                  </a:lnTo>
                  <a:lnTo>
                    <a:pt x="228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1704" y="867"/>
              <a:ext cx="58" cy="38"/>
            </a:xfrm>
            <a:custGeom>
              <a:avLst/>
              <a:gdLst/>
              <a:ahLst/>
              <a:cxnLst/>
              <a:rect l="l" t="t" r="r" b="b"/>
              <a:pathLst>
                <a:path w="228" h="154" extrusionOk="0">
                  <a:moveTo>
                    <a:pt x="113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3" y="154"/>
                  </a:lnTo>
                  <a:close/>
                  <a:moveTo>
                    <a:pt x="228" y="154"/>
                  </a:moveTo>
                  <a:lnTo>
                    <a:pt x="113" y="154"/>
                  </a:lnTo>
                  <a:lnTo>
                    <a:pt x="113" y="0"/>
                  </a:lnTo>
                  <a:lnTo>
                    <a:pt x="228" y="0"/>
                  </a:lnTo>
                  <a:lnTo>
                    <a:pt x="228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1704" y="639"/>
              <a:ext cx="58" cy="39"/>
            </a:xfrm>
            <a:custGeom>
              <a:avLst/>
              <a:gdLst/>
              <a:ahLst/>
              <a:cxnLst/>
              <a:rect l="l" t="t" r="r" b="b"/>
              <a:pathLst>
                <a:path w="228" h="154" extrusionOk="0">
                  <a:moveTo>
                    <a:pt x="113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3" y="154"/>
                  </a:lnTo>
                  <a:close/>
                  <a:moveTo>
                    <a:pt x="228" y="154"/>
                  </a:moveTo>
                  <a:lnTo>
                    <a:pt x="113" y="154"/>
                  </a:lnTo>
                  <a:lnTo>
                    <a:pt x="113" y="0"/>
                  </a:lnTo>
                  <a:lnTo>
                    <a:pt x="228" y="0"/>
                  </a:lnTo>
                  <a:lnTo>
                    <a:pt x="228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687" y="469"/>
              <a:ext cx="526" cy="38"/>
            </a:xfrm>
            <a:custGeom>
              <a:avLst/>
              <a:gdLst/>
              <a:ahLst/>
              <a:cxnLst/>
              <a:rect l="l" t="t" r="r" b="b"/>
              <a:pathLst>
                <a:path w="2105" h="153" extrusionOk="0">
                  <a:moveTo>
                    <a:pt x="77" y="0"/>
                  </a:moveTo>
                  <a:lnTo>
                    <a:pt x="77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77" y="0"/>
                  </a:lnTo>
                  <a:close/>
                  <a:moveTo>
                    <a:pt x="2029" y="153"/>
                  </a:moveTo>
                  <a:lnTo>
                    <a:pt x="77" y="153"/>
                  </a:lnTo>
                  <a:lnTo>
                    <a:pt x="77" y="0"/>
                  </a:lnTo>
                  <a:lnTo>
                    <a:pt x="2029" y="0"/>
                  </a:lnTo>
                  <a:lnTo>
                    <a:pt x="2029" y="153"/>
                  </a:lnTo>
                  <a:close/>
                  <a:moveTo>
                    <a:pt x="2029" y="153"/>
                  </a:moveTo>
                  <a:lnTo>
                    <a:pt x="2029" y="0"/>
                  </a:lnTo>
                  <a:lnTo>
                    <a:pt x="2105" y="0"/>
                  </a:lnTo>
                  <a:lnTo>
                    <a:pt x="2105" y="153"/>
                  </a:lnTo>
                  <a:lnTo>
                    <a:pt x="2029" y="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687" y="2175"/>
              <a:ext cx="526" cy="38"/>
            </a:xfrm>
            <a:custGeom>
              <a:avLst/>
              <a:gdLst/>
              <a:ahLst/>
              <a:cxnLst/>
              <a:rect l="l" t="t" r="r" b="b"/>
              <a:pathLst>
                <a:path w="2105" h="153" extrusionOk="0">
                  <a:moveTo>
                    <a:pt x="77" y="0"/>
                  </a:moveTo>
                  <a:lnTo>
                    <a:pt x="77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77" y="0"/>
                  </a:lnTo>
                  <a:close/>
                  <a:moveTo>
                    <a:pt x="2029" y="153"/>
                  </a:moveTo>
                  <a:lnTo>
                    <a:pt x="77" y="153"/>
                  </a:lnTo>
                  <a:lnTo>
                    <a:pt x="77" y="0"/>
                  </a:lnTo>
                  <a:lnTo>
                    <a:pt x="2029" y="0"/>
                  </a:lnTo>
                  <a:lnTo>
                    <a:pt x="2029" y="153"/>
                  </a:lnTo>
                  <a:close/>
                  <a:moveTo>
                    <a:pt x="2029" y="153"/>
                  </a:moveTo>
                  <a:lnTo>
                    <a:pt x="2029" y="0"/>
                  </a:lnTo>
                  <a:lnTo>
                    <a:pt x="2105" y="0"/>
                  </a:lnTo>
                  <a:lnTo>
                    <a:pt x="2105" y="153"/>
                  </a:lnTo>
                  <a:lnTo>
                    <a:pt x="2029" y="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1175" y="469"/>
              <a:ext cx="38" cy="550"/>
            </a:xfrm>
            <a:custGeom>
              <a:avLst/>
              <a:gdLst/>
              <a:ahLst/>
              <a:cxnLst/>
              <a:rect l="l" t="t" r="r" b="b"/>
              <a:pathLst>
                <a:path w="154" h="2200" extrusionOk="0">
                  <a:moveTo>
                    <a:pt x="154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77"/>
                  </a:lnTo>
                  <a:close/>
                  <a:moveTo>
                    <a:pt x="0" y="2123"/>
                  </a:moveTo>
                  <a:lnTo>
                    <a:pt x="0" y="77"/>
                  </a:lnTo>
                  <a:lnTo>
                    <a:pt x="154" y="77"/>
                  </a:lnTo>
                  <a:lnTo>
                    <a:pt x="154" y="2123"/>
                  </a:lnTo>
                  <a:lnTo>
                    <a:pt x="0" y="2123"/>
                  </a:lnTo>
                  <a:close/>
                  <a:moveTo>
                    <a:pt x="0" y="2123"/>
                  </a:moveTo>
                  <a:lnTo>
                    <a:pt x="154" y="2123"/>
                  </a:lnTo>
                  <a:lnTo>
                    <a:pt x="154" y="2200"/>
                  </a:lnTo>
                  <a:lnTo>
                    <a:pt x="0" y="2200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1175" y="1663"/>
              <a:ext cx="38" cy="550"/>
            </a:xfrm>
            <a:custGeom>
              <a:avLst/>
              <a:gdLst/>
              <a:ahLst/>
              <a:cxnLst/>
              <a:rect l="l" t="t" r="r" b="b"/>
              <a:pathLst>
                <a:path w="154" h="2200" extrusionOk="0">
                  <a:moveTo>
                    <a:pt x="154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77"/>
                  </a:lnTo>
                  <a:close/>
                  <a:moveTo>
                    <a:pt x="0" y="2123"/>
                  </a:moveTo>
                  <a:lnTo>
                    <a:pt x="0" y="77"/>
                  </a:lnTo>
                  <a:lnTo>
                    <a:pt x="154" y="77"/>
                  </a:lnTo>
                  <a:lnTo>
                    <a:pt x="154" y="2123"/>
                  </a:lnTo>
                  <a:lnTo>
                    <a:pt x="0" y="2123"/>
                  </a:lnTo>
                  <a:close/>
                  <a:moveTo>
                    <a:pt x="0" y="2123"/>
                  </a:moveTo>
                  <a:lnTo>
                    <a:pt x="154" y="2123"/>
                  </a:lnTo>
                  <a:lnTo>
                    <a:pt x="154" y="2200"/>
                  </a:lnTo>
                  <a:lnTo>
                    <a:pt x="0" y="2200"/>
                  </a:lnTo>
                  <a:lnTo>
                    <a:pt x="0" y="21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1459" y="469"/>
              <a:ext cx="38" cy="1744"/>
            </a:xfrm>
            <a:custGeom>
              <a:avLst/>
              <a:gdLst/>
              <a:ahLst/>
              <a:cxnLst/>
              <a:rect l="l" t="t" r="r" b="b"/>
              <a:pathLst>
                <a:path w="154" h="6975" extrusionOk="0">
                  <a:moveTo>
                    <a:pt x="154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77"/>
                  </a:lnTo>
                  <a:close/>
                  <a:moveTo>
                    <a:pt x="0" y="6898"/>
                  </a:moveTo>
                  <a:lnTo>
                    <a:pt x="0" y="77"/>
                  </a:lnTo>
                  <a:lnTo>
                    <a:pt x="154" y="77"/>
                  </a:lnTo>
                  <a:lnTo>
                    <a:pt x="154" y="6898"/>
                  </a:lnTo>
                  <a:lnTo>
                    <a:pt x="0" y="6898"/>
                  </a:lnTo>
                  <a:close/>
                  <a:moveTo>
                    <a:pt x="0" y="6898"/>
                  </a:moveTo>
                  <a:lnTo>
                    <a:pt x="154" y="6898"/>
                  </a:lnTo>
                  <a:lnTo>
                    <a:pt x="154" y="6975"/>
                  </a:lnTo>
                  <a:lnTo>
                    <a:pt x="0" y="6975"/>
                  </a:lnTo>
                  <a:lnTo>
                    <a:pt x="0" y="689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1742" y="2004"/>
              <a:ext cx="39" cy="209"/>
            </a:xfrm>
            <a:custGeom>
              <a:avLst/>
              <a:gdLst/>
              <a:ahLst/>
              <a:cxnLst/>
              <a:rect l="l" t="t" r="r" b="b"/>
              <a:pathLst>
                <a:path w="154" h="836" extrusionOk="0">
                  <a:moveTo>
                    <a:pt x="154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77"/>
                  </a:lnTo>
                  <a:close/>
                  <a:moveTo>
                    <a:pt x="0" y="759"/>
                  </a:moveTo>
                  <a:lnTo>
                    <a:pt x="0" y="77"/>
                  </a:lnTo>
                  <a:lnTo>
                    <a:pt x="154" y="77"/>
                  </a:lnTo>
                  <a:lnTo>
                    <a:pt x="154" y="759"/>
                  </a:lnTo>
                  <a:lnTo>
                    <a:pt x="0" y="759"/>
                  </a:lnTo>
                  <a:close/>
                  <a:moveTo>
                    <a:pt x="0" y="759"/>
                  </a:moveTo>
                  <a:lnTo>
                    <a:pt x="154" y="759"/>
                  </a:lnTo>
                  <a:lnTo>
                    <a:pt x="154" y="836"/>
                  </a:lnTo>
                  <a:lnTo>
                    <a:pt x="0" y="836"/>
                  </a:lnTo>
                  <a:lnTo>
                    <a:pt x="0" y="7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1742" y="469"/>
              <a:ext cx="39" cy="209"/>
            </a:xfrm>
            <a:custGeom>
              <a:avLst/>
              <a:gdLst/>
              <a:ahLst/>
              <a:cxnLst/>
              <a:rect l="l" t="t" r="r" b="b"/>
              <a:pathLst>
                <a:path w="154" h="836" extrusionOk="0">
                  <a:moveTo>
                    <a:pt x="154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77"/>
                  </a:lnTo>
                  <a:close/>
                  <a:moveTo>
                    <a:pt x="0" y="759"/>
                  </a:moveTo>
                  <a:lnTo>
                    <a:pt x="0" y="77"/>
                  </a:lnTo>
                  <a:lnTo>
                    <a:pt x="154" y="77"/>
                  </a:lnTo>
                  <a:lnTo>
                    <a:pt x="154" y="759"/>
                  </a:lnTo>
                  <a:lnTo>
                    <a:pt x="0" y="759"/>
                  </a:lnTo>
                  <a:close/>
                  <a:moveTo>
                    <a:pt x="0" y="759"/>
                  </a:moveTo>
                  <a:lnTo>
                    <a:pt x="154" y="759"/>
                  </a:lnTo>
                  <a:lnTo>
                    <a:pt x="154" y="836"/>
                  </a:lnTo>
                  <a:lnTo>
                    <a:pt x="0" y="836"/>
                  </a:lnTo>
                  <a:lnTo>
                    <a:pt x="0" y="7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1742" y="2174"/>
              <a:ext cx="890" cy="39"/>
            </a:xfrm>
            <a:custGeom>
              <a:avLst/>
              <a:gdLst/>
              <a:ahLst/>
              <a:cxnLst/>
              <a:rect l="l" t="t" r="r" b="b"/>
              <a:pathLst>
                <a:path w="3559" h="154" extrusionOk="0">
                  <a:moveTo>
                    <a:pt x="77" y="0"/>
                  </a:moveTo>
                  <a:lnTo>
                    <a:pt x="77" y="154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77" y="0"/>
                  </a:lnTo>
                  <a:close/>
                  <a:moveTo>
                    <a:pt x="3482" y="154"/>
                  </a:moveTo>
                  <a:lnTo>
                    <a:pt x="77" y="154"/>
                  </a:lnTo>
                  <a:lnTo>
                    <a:pt x="77" y="0"/>
                  </a:lnTo>
                  <a:lnTo>
                    <a:pt x="3482" y="0"/>
                  </a:lnTo>
                  <a:lnTo>
                    <a:pt x="3482" y="154"/>
                  </a:lnTo>
                  <a:close/>
                  <a:moveTo>
                    <a:pt x="3482" y="154"/>
                  </a:moveTo>
                  <a:lnTo>
                    <a:pt x="3482" y="0"/>
                  </a:lnTo>
                  <a:lnTo>
                    <a:pt x="3559" y="0"/>
                  </a:lnTo>
                  <a:lnTo>
                    <a:pt x="3559" y="154"/>
                  </a:lnTo>
                  <a:lnTo>
                    <a:pt x="3482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1742" y="469"/>
              <a:ext cx="890" cy="38"/>
            </a:xfrm>
            <a:custGeom>
              <a:avLst/>
              <a:gdLst/>
              <a:ahLst/>
              <a:cxnLst/>
              <a:rect l="l" t="t" r="r" b="b"/>
              <a:pathLst>
                <a:path w="3559" h="154" extrusionOk="0">
                  <a:moveTo>
                    <a:pt x="77" y="0"/>
                  </a:moveTo>
                  <a:lnTo>
                    <a:pt x="77" y="154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77" y="0"/>
                  </a:lnTo>
                  <a:close/>
                  <a:moveTo>
                    <a:pt x="3482" y="154"/>
                  </a:moveTo>
                  <a:lnTo>
                    <a:pt x="77" y="154"/>
                  </a:lnTo>
                  <a:lnTo>
                    <a:pt x="77" y="0"/>
                  </a:lnTo>
                  <a:lnTo>
                    <a:pt x="3482" y="0"/>
                  </a:lnTo>
                  <a:lnTo>
                    <a:pt x="3482" y="154"/>
                  </a:lnTo>
                  <a:close/>
                  <a:moveTo>
                    <a:pt x="3482" y="154"/>
                  </a:moveTo>
                  <a:lnTo>
                    <a:pt x="3482" y="0"/>
                  </a:lnTo>
                  <a:lnTo>
                    <a:pt x="3559" y="0"/>
                  </a:lnTo>
                  <a:lnTo>
                    <a:pt x="3559" y="154"/>
                  </a:lnTo>
                  <a:lnTo>
                    <a:pt x="3482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1742" y="1322"/>
              <a:ext cx="890" cy="38"/>
            </a:xfrm>
            <a:custGeom>
              <a:avLst/>
              <a:gdLst/>
              <a:ahLst/>
              <a:cxnLst/>
              <a:rect l="l" t="t" r="r" b="b"/>
              <a:pathLst>
                <a:path w="3559" h="155" extrusionOk="0">
                  <a:moveTo>
                    <a:pt x="77" y="0"/>
                  </a:moveTo>
                  <a:lnTo>
                    <a:pt x="77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77" y="0"/>
                  </a:lnTo>
                  <a:close/>
                  <a:moveTo>
                    <a:pt x="3482" y="155"/>
                  </a:moveTo>
                  <a:lnTo>
                    <a:pt x="77" y="155"/>
                  </a:lnTo>
                  <a:lnTo>
                    <a:pt x="77" y="0"/>
                  </a:lnTo>
                  <a:lnTo>
                    <a:pt x="3482" y="0"/>
                  </a:lnTo>
                  <a:lnTo>
                    <a:pt x="3482" y="155"/>
                  </a:lnTo>
                  <a:close/>
                  <a:moveTo>
                    <a:pt x="3482" y="155"/>
                  </a:moveTo>
                  <a:lnTo>
                    <a:pt x="3482" y="0"/>
                  </a:lnTo>
                  <a:lnTo>
                    <a:pt x="3559" y="0"/>
                  </a:lnTo>
                  <a:lnTo>
                    <a:pt x="3559" y="155"/>
                  </a:lnTo>
                  <a:lnTo>
                    <a:pt x="3482" y="1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3161" y="469"/>
              <a:ext cx="606" cy="38"/>
            </a:xfrm>
            <a:custGeom>
              <a:avLst/>
              <a:gdLst/>
              <a:ahLst/>
              <a:cxnLst/>
              <a:rect l="l" t="t" r="r" b="b"/>
              <a:pathLst>
                <a:path w="2424" h="154" extrusionOk="0">
                  <a:moveTo>
                    <a:pt x="77" y="0"/>
                  </a:moveTo>
                  <a:lnTo>
                    <a:pt x="77" y="154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77" y="0"/>
                  </a:lnTo>
                  <a:close/>
                  <a:moveTo>
                    <a:pt x="2347" y="154"/>
                  </a:moveTo>
                  <a:lnTo>
                    <a:pt x="77" y="154"/>
                  </a:lnTo>
                  <a:lnTo>
                    <a:pt x="77" y="0"/>
                  </a:lnTo>
                  <a:lnTo>
                    <a:pt x="2347" y="0"/>
                  </a:lnTo>
                  <a:lnTo>
                    <a:pt x="2347" y="154"/>
                  </a:lnTo>
                  <a:close/>
                  <a:moveTo>
                    <a:pt x="2347" y="154"/>
                  </a:moveTo>
                  <a:lnTo>
                    <a:pt x="2347" y="0"/>
                  </a:lnTo>
                  <a:lnTo>
                    <a:pt x="2424" y="0"/>
                  </a:lnTo>
                  <a:lnTo>
                    <a:pt x="2424" y="154"/>
                  </a:lnTo>
                  <a:lnTo>
                    <a:pt x="2347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3161" y="1322"/>
              <a:ext cx="606" cy="38"/>
            </a:xfrm>
            <a:custGeom>
              <a:avLst/>
              <a:gdLst/>
              <a:ahLst/>
              <a:cxnLst/>
              <a:rect l="l" t="t" r="r" b="b"/>
              <a:pathLst>
                <a:path w="2424" h="155" extrusionOk="0">
                  <a:moveTo>
                    <a:pt x="77" y="0"/>
                  </a:moveTo>
                  <a:lnTo>
                    <a:pt x="77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77" y="0"/>
                  </a:lnTo>
                  <a:close/>
                  <a:moveTo>
                    <a:pt x="2347" y="155"/>
                  </a:moveTo>
                  <a:lnTo>
                    <a:pt x="77" y="155"/>
                  </a:lnTo>
                  <a:lnTo>
                    <a:pt x="77" y="0"/>
                  </a:lnTo>
                  <a:lnTo>
                    <a:pt x="2347" y="0"/>
                  </a:lnTo>
                  <a:lnTo>
                    <a:pt x="2347" y="155"/>
                  </a:lnTo>
                  <a:close/>
                  <a:moveTo>
                    <a:pt x="2347" y="155"/>
                  </a:moveTo>
                  <a:lnTo>
                    <a:pt x="2347" y="0"/>
                  </a:lnTo>
                  <a:lnTo>
                    <a:pt x="2424" y="0"/>
                  </a:lnTo>
                  <a:lnTo>
                    <a:pt x="2424" y="155"/>
                  </a:lnTo>
                  <a:lnTo>
                    <a:pt x="2347" y="1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3161" y="2174"/>
              <a:ext cx="606" cy="39"/>
            </a:xfrm>
            <a:custGeom>
              <a:avLst/>
              <a:gdLst/>
              <a:ahLst/>
              <a:cxnLst/>
              <a:rect l="l" t="t" r="r" b="b"/>
              <a:pathLst>
                <a:path w="2424" h="154" extrusionOk="0">
                  <a:moveTo>
                    <a:pt x="77" y="0"/>
                  </a:moveTo>
                  <a:lnTo>
                    <a:pt x="77" y="154"/>
                  </a:lnTo>
                  <a:lnTo>
                    <a:pt x="0" y="154"/>
                  </a:lnTo>
                  <a:lnTo>
                    <a:pt x="0" y="0"/>
                  </a:lnTo>
                  <a:lnTo>
                    <a:pt x="77" y="0"/>
                  </a:lnTo>
                  <a:close/>
                  <a:moveTo>
                    <a:pt x="2347" y="154"/>
                  </a:moveTo>
                  <a:lnTo>
                    <a:pt x="77" y="154"/>
                  </a:lnTo>
                  <a:lnTo>
                    <a:pt x="77" y="0"/>
                  </a:lnTo>
                  <a:lnTo>
                    <a:pt x="2347" y="0"/>
                  </a:lnTo>
                  <a:lnTo>
                    <a:pt x="2347" y="154"/>
                  </a:lnTo>
                  <a:close/>
                  <a:moveTo>
                    <a:pt x="2347" y="154"/>
                  </a:moveTo>
                  <a:lnTo>
                    <a:pt x="2347" y="0"/>
                  </a:lnTo>
                  <a:lnTo>
                    <a:pt x="2424" y="0"/>
                  </a:lnTo>
                  <a:lnTo>
                    <a:pt x="2424" y="154"/>
                  </a:lnTo>
                  <a:lnTo>
                    <a:pt x="2347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3729" y="469"/>
              <a:ext cx="38" cy="1744"/>
            </a:xfrm>
            <a:custGeom>
              <a:avLst/>
              <a:gdLst/>
              <a:ahLst/>
              <a:cxnLst/>
              <a:rect l="l" t="t" r="r" b="b"/>
              <a:pathLst>
                <a:path w="153" h="6975" extrusionOk="0">
                  <a:moveTo>
                    <a:pt x="153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77"/>
                  </a:lnTo>
                  <a:close/>
                  <a:moveTo>
                    <a:pt x="0" y="6898"/>
                  </a:moveTo>
                  <a:lnTo>
                    <a:pt x="0" y="77"/>
                  </a:lnTo>
                  <a:lnTo>
                    <a:pt x="153" y="77"/>
                  </a:lnTo>
                  <a:lnTo>
                    <a:pt x="153" y="6898"/>
                  </a:lnTo>
                  <a:lnTo>
                    <a:pt x="0" y="6898"/>
                  </a:lnTo>
                  <a:close/>
                  <a:moveTo>
                    <a:pt x="0" y="6898"/>
                  </a:moveTo>
                  <a:lnTo>
                    <a:pt x="153" y="6898"/>
                  </a:lnTo>
                  <a:lnTo>
                    <a:pt x="153" y="6975"/>
                  </a:lnTo>
                  <a:lnTo>
                    <a:pt x="0" y="6975"/>
                  </a:lnTo>
                  <a:lnTo>
                    <a:pt x="0" y="689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1815" y="1455"/>
              <a:ext cx="120" cy="518"/>
            </a:xfrm>
            <a:custGeom>
              <a:avLst/>
              <a:gdLst/>
              <a:ahLst/>
              <a:cxnLst/>
              <a:rect l="l" t="t" r="r" b="b"/>
              <a:pathLst>
                <a:path w="480" h="2074" extrusionOk="0">
                  <a:moveTo>
                    <a:pt x="202" y="1936"/>
                  </a:moveTo>
                  <a:lnTo>
                    <a:pt x="202" y="0"/>
                  </a:lnTo>
                  <a:lnTo>
                    <a:pt x="279" y="0"/>
                  </a:lnTo>
                  <a:lnTo>
                    <a:pt x="279" y="1936"/>
                  </a:lnTo>
                  <a:lnTo>
                    <a:pt x="202" y="1936"/>
                  </a:lnTo>
                  <a:close/>
                  <a:moveTo>
                    <a:pt x="206" y="2021"/>
                  </a:moveTo>
                  <a:lnTo>
                    <a:pt x="274" y="1977"/>
                  </a:lnTo>
                  <a:lnTo>
                    <a:pt x="206" y="1977"/>
                  </a:lnTo>
                  <a:lnTo>
                    <a:pt x="412" y="1658"/>
                  </a:lnTo>
                  <a:lnTo>
                    <a:pt x="480" y="1702"/>
                  </a:lnTo>
                  <a:lnTo>
                    <a:pt x="274" y="2021"/>
                  </a:lnTo>
                  <a:lnTo>
                    <a:pt x="206" y="2021"/>
                  </a:lnTo>
                  <a:close/>
                  <a:moveTo>
                    <a:pt x="206" y="2021"/>
                  </a:moveTo>
                  <a:lnTo>
                    <a:pt x="274" y="2021"/>
                  </a:lnTo>
                  <a:lnTo>
                    <a:pt x="240" y="2074"/>
                  </a:lnTo>
                  <a:lnTo>
                    <a:pt x="206" y="2021"/>
                  </a:lnTo>
                  <a:close/>
                  <a:moveTo>
                    <a:pt x="34" y="1680"/>
                  </a:moveTo>
                  <a:lnTo>
                    <a:pt x="67" y="1658"/>
                  </a:lnTo>
                  <a:lnTo>
                    <a:pt x="274" y="1977"/>
                  </a:lnTo>
                  <a:lnTo>
                    <a:pt x="206" y="2021"/>
                  </a:lnTo>
                  <a:lnTo>
                    <a:pt x="0" y="1702"/>
                  </a:lnTo>
                  <a:lnTo>
                    <a:pt x="34" y="168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2593" y="1208"/>
              <a:ext cx="606" cy="266"/>
            </a:xfrm>
            <a:custGeom>
              <a:avLst/>
              <a:gdLst/>
              <a:ahLst/>
              <a:cxnLst/>
              <a:rect l="l" t="t" r="r" b="b"/>
              <a:pathLst>
                <a:path w="2423" h="1064" extrusionOk="0">
                  <a:moveTo>
                    <a:pt x="2423" y="78"/>
                  </a:moveTo>
                  <a:lnTo>
                    <a:pt x="2347" y="155"/>
                  </a:lnTo>
                  <a:lnTo>
                    <a:pt x="77" y="155"/>
                  </a:lnTo>
                  <a:lnTo>
                    <a:pt x="77" y="0"/>
                  </a:lnTo>
                  <a:lnTo>
                    <a:pt x="2347" y="0"/>
                  </a:lnTo>
                  <a:lnTo>
                    <a:pt x="2423" y="78"/>
                  </a:lnTo>
                  <a:close/>
                  <a:moveTo>
                    <a:pt x="2347" y="1064"/>
                  </a:moveTo>
                  <a:lnTo>
                    <a:pt x="2270" y="987"/>
                  </a:lnTo>
                  <a:lnTo>
                    <a:pt x="2270" y="78"/>
                  </a:lnTo>
                  <a:lnTo>
                    <a:pt x="2423" y="78"/>
                  </a:lnTo>
                  <a:lnTo>
                    <a:pt x="2423" y="987"/>
                  </a:lnTo>
                  <a:lnTo>
                    <a:pt x="2347" y="1064"/>
                  </a:lnTo>
                  <a:close/>
                  <a:moveTo>
                    <a:pt x="0" y="987"/>
                  </a:moveTo>
                  <a:lnTo>
                    <a:pt x="77" y="910"/>
                  </a:lnTo>
                  <a:lnTo>
                    <a:pt x="2347" y="910"/>
                  </a:lnTo>
                  <a:lnTo>
                    <a:pt x="2347" y="1064"/>
                  </a:lnTo>
                  <a:lnTo>
                    <a:pt x="77" y="1064"/>
                  </a:lnTo>
                  <a:lnTo>
                    <a:pt x="0" y="987"/>
                  </a:lnTo>
                  <a:close/>
                  <a:moveTo>
                    <a:pt x="77" y="0"/>
                  </a:moveTo>
                  <a:lnTo>
                    <a:pt x="154" y="78"/>
                  </a:lnTo>
                  <a:lnTo>
                    <a:pt x="154" y="987"/>
                  </a:lnTo>
                  <a:lnTo>
                    <a:pt x="0" y="987"/>
                  </a:lnTo>
                  <a:lnTo>
                    <a:pt x="0" y="7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528" y="389"/>
              <a:ext cx="197" cy="198"/>
            </a:xfrm>
            <a:custGeom>
              <a:avLst/>
              <a:gdLst/>
              <a:ahLst/>
              <a:cxnLst/>
              <a:rect l="l" t="t" r="r" b="b"/>
              <a:pathLst>
                <a:path w="788" h="791" extrusionOk="0">
                  <a:moveTo>
                    <a:pt x="788" y="396"/>
                  </a:moveTo>
                  <a:lnTo>
                    <a:pt x="635" y="396"/>
                  </a:lnTo>
                  <a:lnTo>
                    <a:pt x="635" y="389"/>
                  </a:lnTo>
                  <a:lnTo>
                    <a:pt x="635" y="382"/>
                  </a:lnTo>
                  <a:lnTo>
                    <a:pt x="634" y="376"/>
                  </a:lnTo>
                  <a:lnTo>
                    <a:pt x="634" y="370"/>
                  </a:lnTo>
                  <a:lnTo>
                    <a:pt x="633" y="364"/>
                  </a:lnTo>
                  <a:lnTo>
                    <a:pt x="632" y="358"/>
                  </a:lnTo>
                  <a:lnTo>
                    <a:pt x="631" y="352"/>
                  </a:lnTo>
                  <a:lnTo>
                    <a:pt x="630" y="347"/>
                  </a:lnTo>
                  <a:lnTo>
                    <a:pt x="629" y="341"/>
                  </a:lnTo>
                  <a:lnTo>
                    <a:pt x="628" y="335"/>
                  </a:lnTo>
                  <a:lnTo>
                    <a:pt x="626" y="329"/>
                  </a:lnTo>
                  <a:lnTo>
                    <a:pt x="624" y="324"/>
                  </a:lnTo>
                  <a:lnTo>
                    <a:pt x="622" y="318"/>
                  </a:lnTo>
                  <a:lnTo>
                    <a:pt x="620" y="313"/>
                  </a:lnTo>
                  <a:lnTo>
                    <a:pt x="618" y="306"/>
                  </a:lnTo>
                  <a:lnTo>
                    <a:pt x="616" y="301"/>
                  </a:lnTo>
                  <a:lnTo>
                    <a:pt x="614" y="296"/>
                  </a:lnTo>
                  <a:lnTo>
                    <a:pt x="611" y="290"/>
                  </a:lnTo>
                  <a:lnTo>
                    <a:pt x="609" y="285"/>
                  </a:lnTo>
                  <a:lnTo>
                    <a:pt x="606" y="280"/>
                  </a:lnTo>
                  <a:lnTo>
                    <a:pt x="603" y="275"/>
                  </a:lnTo>
                  <a:lnTo>
                    <a:pt x="601" y="270"/>
                  </a:lnTo>
                  <a:lnTo>
                    <a:pt x="597" y="265"/>
                  </a:lnTo>
                  <a:lnTo>
                    <a:pt x="594" y="261"/>
                  </a:lnTo>
                  <a:lnTo>
                    <a:pt x="591" y="256"/>
                  </a:lnTo>
                  <a:lnTo>
                    <a:pt x="587" y="251"/>
                  </a:lnTo>
                  <a:lnTo>
                    <a:pt x="584" y="246"/>
                  </a:lnTo>
                  <a:lnTo>
                    <a:pt x="580" y="242"/>
                  </a:lnTo>
                  <a:lnTo>
                    <a:pt x="577" y="238"/>
                  </a:lnTo>
                  <a:lnTo>
                    <a:pt x="573" y="233"/>
                  </a:lnTo>
                  <a:lnTo>
                    <a:pt x="568" y="228"/>
                  </a:lnTo>
                  <a:lnTo>
                    <a:pt x="564" y="224"/>
                  </a:lnTo>
                  <a:lnTo>
                    <a:pt x="560" y="220"/>
                  </a:lnTo>
                  <a:lnTo>
                    <a:pt x="556" y="216"/>
                  </a:lnTo>
                  <a:lnTo>
                    <a:pt x="552" y="212"/>
                  </a:lnTo>
                  <a:lnTo>
                    <a:pt x="547" y="209"/>
                  </a:lnTo>
                  <a:lnTo>
                    <a:pt x="543" y="205"/>
                  </a:lnTo>
                  <a:lnTo>
                    <a:pt x="538" y="202"/>
                  </a:lnTo>
                  <a:lnTo>
                    <a:pt x="533" y="198"/>
                  </a:lnTo>
                  <a:lnTo>
                    <a:pt x="529" y="195"/>
                  </a:lnTo>
                  <a:lnTo>
                    <a:pt x="524" y="192"/>
                  </a:lnTo>
                  <a:lnTo>
                    <a:pt x="519" y="189"/>
                  </a:lnTo>
                  <a:lnTo>
                    <a:pt x="514" y="186"/>
                  </a:lnTo>
                  <a:lnTo>
                    <a:pt x="509" y="183"/>
                  </a:lnTo>
                  <a:lnTo>
                    <a:pt x="504" y="180"/>
                  </a:lnTo>
                  <a:lnTo>
                    <a:pt x="499" y="178"/>
                  </a:lnTo>
                  <a:lnTo>
                    <a:pt x="493" y="175"/>
                  </a:lnTo>
                  <a:lnTo>
                    <a:pt x="488" y="173"/>
                  </a:lnTo>
                  <a:lnTo>
                    <a:pt x="482" y="171"/>
                  </a:lnTo>
                  <a:lnTo>
                    <a:pt x="477" y="169"/>
                  </a:lnTo>
                  <a:lnTo>
                    <a:pt x="471" y="167"/>
                  </a:lnTo>
                  <a:lnTo>
                    <a:pt x="466" y="165"/>
                  </a:lnTo>
                  <a:lnTo>
                    <a:pt x="460" y="163"/>
                  </a:lnTo>
                  <a:lnTo>
                    <a:pt x="454" y="162"/>
                  </a:lnTo>
                  <a:lnTo>
                    <a:pt x="448" y="161"/>
                  </a:lnTo>
                  <a:lnTo>
                    <a:pt x="443" y="159"/>
                  </a:lnTo>
                  <a:lnTo>
                    <a:pt x="437" y="158"/>
                  </a:lnTo>
                  <a:lnTo>
                    <a:pt x="431" y="157"/>
                  </a:lnTo>
                  <a:lnTo>
                    <a:pt x="425" y="156"/>
                  </a:lnTo>
                  <a:lnTo>
                    <a:pt x="419" y="156"/>
                  </a:lnTo>
                  <a:lnTo>
                    <a:pt x="413" y="154"/>
                  </a:lnTo>
                  <a:lnTo>
                    <a:pt x="407" y="154"/>
                  </a:lnTo>
                  <a:lnTo>
                    <a:pt x="401" y="153"/>
                  </a:lnTo>
                  <a:lnTo>
                    <a:pt x="394" y="153"/>
                  </a:lnTo>
                  <a:lnTo>
                    <a:pt x="394" y="0"/>
                  </a:lnTo>
                  <a:lnTo>
                    <a:pt x="404" y="0"/>
                  </a:lnTo>
                  <a:lnTo>
                    <a:pt x="414" y="0"/>
                  </a:lnTo>
                  <a:lnTo>
                    <a:pt x="424" y="1"/>
                  </a:lnTo>
                  <a:lnTo>
                    <a:pt x="434" y="2"/>
                  </a:lnTo>
                  <a:lnTo>
                    <a:pt x="444" y="4"/>
                  </a:lnTo>
                  <a:lnTo>
                    <a:pt x="454" y="5"/>
                  </a:lnTo>
                  <a:lnTo>
                    <a:pt x="463" y="7"/>
                  </a:lnTo>
                  <a:lnTo>
                    <a:pt x="473" y="9"/>
                  </a:lnTo>
                  <a:lnTo>
                    <a:pt x="484" y="11"/>
                  </a:lnTo>
                  <a:lnTo>
                    <a:pt x="493" y="13"/>
                  </a:lnTo>
                  <a:lnTo>
                    <a:pt x="502" y="15"/>
                  </a:lnTo>
                  <a:lnTo>
                    <a:pt x="511" y="18"/>
                  </a:lnTo>
                  <a:lnTo>
                    <a:pt x="521" y="21"/>
                  </a:lnTo>
                  <a:lnTo>
                    <a:pt x="529" y="24"/>
                  </a:lnTo>
                  <a:lnTo>
                    <a:pt x="538" y="28"/>
                  </a:lnTo>
                  <a:lnTo>
                    <a:pt x="547" y="31"/>
                  </a:lnTo>
                  <a:lnTo>
                    <a:pt x="556" y="35"/>
                  </a:lnTo>
                  <a:lnTo>
                    <a:pt x="565" y="39"/>
                  </a:lnTo>
                  <a:lnTo>
                    <a:pt x="574" y="44"/>
                  </a:lnTo>
                  <a:lnTo>
                    <a:pt x="583" y="48"/>
                  </a:lnTo>
                  <a:lnTo>
                    <a:pt x="591" y="53"/>
                  </a:lnTo>
                  <a:lnTo>
                    <a:pt x="599" y="57"/>
                  </a:lnTo>
                  <a:lnTo>
                    <a:pt x="607" y="62"/>
                  </a:lnTo>
                  <a:lnTo>
                    <a:pt x="615" y="67"/>
                  </a:lnTo>
                  <a:lnTo>
                    <a:pt x="622" y="73"/>
                  </a:lnTo>
                  <a:lnTo>
                    <a:pt x="630" y="78"/>
                  </a:lnTo>
                  <a:lnTo>
                    <a:pt x="637" y="85"/>
                  </a:lnTo>
                  <a:lnTo>
                    <a:pt x="644" y="91"/>
                  </a:lnTo>
                  <a:lnTo>
                    <a:pt x="652" y="97"/>
                  </a:lnTo>
                  <a:lnTo>
                    <a:pt x="660" y="103"/>
                  </a:lnTo>
                  <a:lnTo>
                    <a:pt x="667" y="109"/>
                  </a:lnTo>
                  <a:lnTo>
                    <a:pt x="673" y="116"/>
                  </a:lnTo>
                  <a:lnTo>
                    <a:pt x="680" y="123"/>
                  </a:lnTo>
                  <a:lnTo>
                    <a:pt x="686" y="130"/>
                  </a:lnTo>
                  <a:lnTo>
                    <a:pt x="692" y="137"/>
                  </a:lnTo>
                  <a:lnTo>
                    <a:pt x="698" y="144"/>
                  </a:lnTo>
                  <a:lnTo>
                    <a:pt x="704" y="151"/>
                  </a:lnTo>
                  <a:lnTo>
                    <a:pt x="710" y="159"/>
                  </a:lnTo>
                  <a:lnTo>
                    <a:pt x="715" y="167"/>
                  </a:lnTo>
                  <a:lnTo>
                    <a:pt x="721" y="175"/>
                  </a:lnTo>
                  <a:lnTo>
                    <a:pt x="726" y="183"/>
                  </a:lnTo>
                  <a:lnTo>
                    <a:pt x="731" y="191"/>
                  </a:lnTo>
                  <a:lnTo>
                    <a:pt x="736" y="198"/>
                  </a:lnTo>
                  <a:lnTo>
                    <a:pt x="740" y="207"/>
                  </a:lnTo>
                  <a:lnTo>
                    <a:pt x="745" y="215"/>
                  </a:lnTo>
                  <a:lnTo>
                    <a:pt x="750" y="224"/>
                  </a:lnTo>
                  <a:lnTo>
                    <a:pt x="754" y="233"/>
                  </a:lnTo>
                  <a:lnTo>
                    <a:pt x="758" y="242"/>
                  </a:lnTo>
                  <a:lnTo>
                    <a:pt x="762" y="251"/>
                  </a:lnTo>
                  <a:lnTo>
                    <a:pt x="765" y="260"/>
                  </a:lnTo>
                  <a:lnTo>
                    <a:pt x="768" y="269"/>
                  </a:lnTo>
                  <a:lnTo>
                    <a:pt x="771" y="278"/>
                  </a:lnTo>
                  <a:lnTo>
                    <a:pt x="774" y="287"/>
                  </a:lnTo>
                  <a:lnTo>
                    <a:pt x="776" y="297"/>
                  </a:lnTo>
                  <a:lnTo>
                    <a:pt x="779" y="306"/>
                  </a:lnTo>
                  <a:lnTo>
                    <a:pt x="781" y="316"/>
                  </a:lnTo>
                  <a:lnTo>
                    <a:pt x="783" y="326"/>
                  </a:lnTo>
                  <a:lnTo>
                    <a:pt x="784" y="336"/>
                  </a:lnTo>
                  <a:lnTo>
                    <a:pt x="785" y="345"/>
                  </a:lnTo>
                  <a:lnTo>
                    <a:pt x="787" y="355"/>
                  </a:lnTo>
                  <a:lnTo>
                    <a:pt x="788" y="365"/>
                  </a:lnTo>
                  <a:lnTo>
                    <a:pt x="788" y="375"/>
                  </a:lnTo>
                  <a:lnTo>
                    <a:pt x="788" y="386"/>
                  </a:lnTo>
                  <a:lnTo>
                    <a:pt x="788" y="396"/>
                  </a:lnTo>
                  <a:close/>
                  <a:moveTo>
                    <a:pt x="394" y="791"/>
                  </a:moveTo>
                  <a:lnTo>
                    <a:pt x="394" y="637"/>
                  </a:lnTo>
                  <a:lnTo>
                    <a:pt x="401" y="637"/>
                  </a:lnTo>
                  <a:lnTo>
                    <a:pt x="407" y="637"/>
                  </a:lnTo>
                  <a:lnTo>
                    <a:pt x="413" y="636"/>
                  </a:lnTo>
                  <a:lnTo>
                    <a:pt x="419" y="636"/>
                  </a:lnTo>
                  <a:lnTo>
                    <a:pt x="425" y="635"/>
                  </a:lnTo>
                  <a:lnTo>
                    <a:pt x="431" y="634"/>
                  </a:lnTo>
                  <a:lnTo>
                    <a:pt x="437" y="634"/>
                  </a:lnTo>
                  <a:lnTo>
                    <a:pt x="443" y="632"/>
                  </a:lnTo>
                  <a:lnTo>
                    <a:pt x="449" y="631"/>
                  </a:lnTo>
                  <a:lnTo>
                    <a:pt x="454" y="630"/>
                  </a:lnTo>
                  <a:lnTo>
                    <a:pt x="460" y="628"/>
                  </a:lnTo>
                  <a:lnTo>
                    <a:pt x="465" y="626"/>
                  </a:lnTo>
                  <a:lnTo>
                    <a:pt x="471" y="625"/>
                  </a:lnTo>
                  <a:lnTo>
                    <a:pt x="477" y="623"/>
                  </a:lnTo>
                  <a:lnTo>
                    <a:pt x="482" y="620"/>
                  </a:lnTo>
                  <a:lnTo>
                    <a:pt x="488" y="618"/>
                  </a:lnTo>
                  <a:lnTo>
                    <a:pt x="494" y="616"/>
                  </a:lnTo>
                  <a:lnTo>
                    <a:pt x="499" y="614"/>
                  </a:lnTo>
                  <a:lnTo>
                    <a:pt x="504" y="610"/>
                  </a:lnTo>
                  <a:lnTo>
                    <a:pt x="509" y="608"/>
                  </a:lnTo>
                  <a:lnTo>
                    <a:pt x="514" y="605"/>
                  </a:lnTo>
                  <a:lnTo>
                    <a:pt x="519" y="602"/>
                  </a:lnTo>
                  <a:lnTo>
                    <a:pt x="524" y="599"/>
                  </a:lnTo>
                  <a:lnTo>
                    <a:pt x="529" y="596"/>
                  </a:lnTo>
                  <a:lnTo>
                    <a:pt x="533" y="592"/>
                  </a:lnTo>
                  <a:lnTo>
                    <a:pt x="538" y="589"/>
                  </a:lnTo>
                  <a:lnTo>
                    <a:pt x="543" y="585"/>
                  </a:lnTo>
                  <a:lnTo>
                    <a:pt x="547" y="582"/>
                  </a:lnTo>
                  <a:lnTo>
                    <a:pt x="552" y="578"/>
                  </a:lnTo>
                  <a:lnTo>
                    <a:pt x="556" y="574"/>
                  </a:lnTo>
                  <a:lnTo>
                    <a:pt x="560" y="570"/>
                  </a:lnTo>
                  <a:lnTo>
                    <a:pt x="564" y="566"/>
                  </a:lnTo>
                  <a:lnTo>
                    <a:pt x="568" y="562"/>
                  </a:lnTo>
                  <a:lnTo>
                    <a:pt x="573" y="558"/>
                  </a:lnTo>
                  <a:lnTo>
                    <a:pt x="577" y="554"/>
                  </a:lnTo>
                  <a:lnTo>
                    <a:pt x="580" y="549"/>
                  </a:lnTo>
                  <a:lnTo>
                    <a:pt x="584" y="545"/>
                  </a:lnTo>
                  <a:lnTo>
                    <a:pt x="587" y="540"/>
                  </a:lnTo>
                  <a:lnTo>
                    <a:pt x="591" y="536"/>
                  </a:lnTo>
                  <a:lnTo>
                    <a:pt x="594" y="530"/>
                  </a:lnTo>
                  <a:lnTo>
                    <a:pt x="597" y="525"/>
                  </a:lnTo>
                  <a:lnTo>
                    <a:pt x="601" y="520"/>
                  </a:lnTo>
                  <a:lnTo>
                    <a:pt x="603" y="515"/>
                  </a:lnTo>
                  <a:lnTo>
                    <a:pt x="606" y="510"/>
                  </a:lnTo>
                  <a:lnTo>
                    <a:pt x="609" y="505"/>
                  </a:lnTo>
                  <a:lnTo>
                    <a:pt x="611" y="500"/>
                  </a:lnTo>
                  <a:lnTo>
                    <a:pt x="614" y="495"/>
                  </a:lnTo>
                  <a:lnTo>
                    <a:pt x="616" y="490"/>
                  </a:lnTo>
                  <a:lnTo>
                    <a:pt x="618" y="484"/>
                  </a:lnTo>
                  <a:lnTo>
                    <a:pt x="620" y="479"/>
                  </a:lnTo>
                  <a:lnTo>
                    <a:pt x="622" y="473"/>
                  </a:lnTo>
                  <a:lnTo>
                    <a:pt x="624" y="468"/>
                  </a:lnTo>
                  <a:lnTo>
                    <a:pt x="626" y="462"/>
                  </a:lnTo>
                  <a:lnTo>
                    <a:pt x="628" y="456"/>
                  </a:lnTo>
                  <a:lnTo>
                    <a:pt x="629" y="449"/>
                  </a:lnTo>
                  <a:lnTo>
                    <a:pt x="630" y="444"/>
                  </a:lnTo>
                  <a:lnTo>
                    <a:pt x="631" y="438"/>
                  </a:lnTo>
                  <a:lnTo>
                    <a:pt x="632" y="432"/>
                  </a:lnTo>
                  <a:lnTo>
                    <a:pt x="633" y="426"/>
                  </a:lnTo>
                  <a:lnTo>
                    <a:pt x="634" y="420"/>
                  </a:lnTo>
                  <a:lnTo>
                    <a:pt x="634" y="414"/>
                  </a:lnTo>
                  <a:lnTo>
                    <a:pt x="635" y="408"/>
                  </a:lnTo>
                  <a:lnTo>
                    <a:pt x="635" y="402"/>
                  </a:lnTo>
                  <a:lnTo>
                    <a:pt x="635" y="396"/>
                  </a:lnTo>
                  <a:lnTo>
                    <a:pt x="788" y="396"/>
                  </a:lnTo>
                  <a:lnTo>
                    <a:pt x="788" y="406"/>
                  </a:lnTo>
                  <a:lnTo>
                    <a:pt x="788" y="415"/>
                  </a:lnTo>
                  <a:lnTo>
                    <a:pt x="788" y="426"/>
                  </a:lnTo>
                  <a:lnTo>
                    <a:pt x="787" y="436"/>
                  </a:lnTo>
                  <a:lnTo>
                    <a:pt x="785" y="445"/>
                  </a:lnTo>
                  <a:lnTo>
                    <a:pt x="784" y="455"/>
                  </a:lnTo>
                  <a:lnTo>
                    <a:pt x="783" y="465"/>
                  </a:lnTo>
                  <a:lnTo>
                    <a:pt x="781" y="475"/>
                  </a:lnTo>
                  <a:lnTo>
                    <a:pt x="779" y="485"/>
                  </a:lnTo>
                  <a:lnTo>
                    <a:pt x="776" y="494"/>
                  </a:lnTo>
                  <a:lnTo>
                    <a:pt x="774" y="503"/>
                  </a:lnTo>
                  <a:lnTo>
                    <a:pt x="771" y="512"/>
                  </a:lnTo>
                  <a:lnTo>
                    <a:pt x="768" y="522"/>
                  </a:lnTo>
                  <a:lnTo>
                    <a:pt x="765" y="531"/>
                  </a:lnTo>
                  <a:lnTo>
                    <a:pt x="762" y="541"/>
                  </a:lnTo>
                  <a:lnTo>
                    <a:pt x="758" y="549"/>
                  </a:lnTo>
                  <a:lnTo>
                    <a:pt x="754" y="558"/>
                  </a:lnTo>
                  <a:lnTo>
                    <a:pt x="750" y="567"/>
                  </a:lnTo>
                  <a:lnTo>
                    <a:pt x="745" y="575"/>
                  </a:lnTo>
                  <a:lnTo>
                    <a:pt x="740" y="584"/>
                  </a:lnTo>
                  <a:lnTo>
                    <a:pt x="736" y="592"/>
                  </a:lnTo>
                  <a:lnTo>
                    <a:pt x="731" y="600"/>
                  </a:lnTo>
                  <a:lnTo>
                    <a:pt x="726" y="608"/>
                  </a:lnTo>
                  <a:lnTo>
                    <a:pt x="721" y="617"/>
                  </a:lnTo>
                  <a:lnTo>
                    <a:pt x="715" y="625"/>
                  </a:lnTo>
                  <a:lnTo>
                    <a:pt x="710" y="632"/>
                  </a:lnTo>
                  <a:lnTo>
                    <a:pt x="704" y="640"/>
                  </a:lnTo>
                  <a:lnTo>
                    <a:pt x="698" y="647"/>
                  </a:lnTo>
                  <a:lnTo>
                    <a:pt x="692" y="654"/>
                  </a:lnTo>
                  <a:lnTo>
                    <a:pt x="686" y="661"/>
                  </a:lnTo>
                  <a:lnTo>
                    <a:pt x="680" y="668"/>
                  </a:lnTo>
                  <a:lnTo>
                    <a:pt x="673" y="674"/>
                  </a:lnTo>
                  <a:lnTo>
                    <a:pt x="667" y="681"/>
                  </a:lnTo>
                  <a:lnTo>
                    <a:pt x="660" y="687"/>
                  </a:lnTo>
                  <a:lnTo>
                    <a:pt x="652" y="695"/>
                  </a:lnTo>
                  <a:lnTo>
                    <a:pt x="644" y="701"/>
                  </a:lnTo>
                  <a:lnTo>
                    <a:pt x="637" y="707"/>
                  </a:lnTo>
                  <a:lnTo>
                    <a:pt x="630" y="712"/>
                  </a:lnTo>
                  <a:lnTo>
                    <a:pt x="622" y="718"/>
                  </a:lnTo>
                  <a:lnTo>
                    <a:pt x="615" y="723"/>
                  </a:lnTo>
                  <a:lnTo>
                    <a:pt x="607" y="728"/>
                  </a:lnTo>
                  <a:lnTo>
                    <a:pt x="599" y="733"/>
                  </a:lnTo>
                  <a:lnTo>
                    <a:pt x="591" y="738"/>
                  </a:lnTo>
                  <a:lnTo>
                    <a:pt x="583" y="742"/>
                  </a:lnTo>
                  <a:lnTo>
                    <a:pt x="574" y="747"/>
                  </a:lnTo>
                  <a:lnTo>
                    <a:pt x="565" y="751"/>
                  </a:lnTo>
                  <a:lnTo>
                    <a:pt x="556" y="755"/>
                  </a:lnTo>
                  <a:lnTo>
                    <a:pt x="547" y="759"/>
                  </a:lnTo>
                  <a:lnTo>
                    <a:pt x="539" y="763"/>
                  </a:lnTo>
                  <a:lnTo>
                    <a:pt x="529" y="767"/>
                  </a:lnTo>
                  <a:lnTo>
                    <a:pt x="520" y="770"/>
                  </a:lnTo>
                  <a:lnTo>
                    <a:pt x="512" y="773"/>
                  </a:lnTo>
                  <a:lnTo>
                    <a:pt x="502" y="776"/>
                  </a:lnTo>
                  <a:lnTo>
                    <a:pt x="493" y="778"/>
                  </a:lnTo>
                  <a:lnTo>
                    <a:pt x="482" y="781"/>
                  </a:lnTo>
                  <a:lnTo>
                    <a:pt x="473" y="783"/>
                  </a:lnTo>
                  <a:lnTo>
                    <a:pt x="464" y="785"/>
                  </a:lnTo>
                  <a:lnTo>
                    <a:pt x="454" y="786"/>
                  </a:lnTo>
                  <a:lnTo>
                    <a:pt x="444" y="788"/>
                  </a:lnTo>
                  <a:lnTo>
                    <a:pt x="434" y="789"/>
                  </a:lnTo>
                  <a:lnTo>
                    <a:pt x="424" y="790"/>
                  </a:lnTo>
                  <a:lnTo>
                    <a:pt x="414" y="790"/>
                  </a:lnTo>
                  <a:lnTo>
                    <a:pt x="404" y="790"/>
                  </a:lnTo>
                  <a:lnTo>
                    <a:pt x="394" y="791"/>
                  </a:lnTo>
                  <a:close/>
                  <a:moveTo>
                    <a:pt x="0" y="396"/>
                  </a:moveTo>
                  <a:lnTo>
                    <a:pt x="153" y="396"/>
                  </a:lnTo>
                  <a:lnTo>
                    <a:pt x="153" y="402"/>
                  </a:lnTo>
                  <a:lnTo>
                    <a:pt x="153" y="408"/>
                  </a:lnTo>
                  <a:lnTo>
                    <a:pt x="154" y="414"/>
                  </a:lnTo>
                  <a:lnTo>
                    <a:pt x="154" y="420"/>
                  </a:lnTo>
                  <a:lnTo>
                    <a:pt x="155" y="427"/>
                  </a:lnTo>
                  <a:lnTo>
                    <a:pt x="156" y="432"/>
                  </a:lnTo>
                  <a:lnTo>
                    <a:pt x="157" y="438"/>
                  </a:lnTo>
                  <a:lnTo>
                    <a:pt x="158" y="444"/>
                  </a:lnTo>
                  <a:lnTo>
                    <a:pt x="159" y="450"/>
                  </a:lnTo>
                  <a:lnTo>
                    <a:pt x="161" y="456"/>
                  </a:lnTo>
                  <a:lnTo>
                    <a:pt x="162" y="462"/>
                  </a:lnTo>
                  <a:lnTo>
                    <a:pt x="164" y="468"/>
                  </a:lnTo>
                  <a:lnTo>
                    <a:pt x="166" y="473"/>
                  </a:lnTo>
                  <a:lnTo>
                    <a:pt x="168" y="479"/>
                  </a:lnTo>
                  <a:lnTo>
                    <a:pt x="170" y="484"/>
                  </a:lnTo>
                  <a:lnTo>
                    <a:pt x="172" y="490"/>
                  </a:lnTo>
                  <a:lnTo>
                    <a:pt x="174" y="495"/>
                  </a:lnTo>
                  <a:lnTo>
                    <a:pt x="177" y="500"/>
                  </a:lnTo>
                  <a:lnTo>
                    <a:pt x="179" y="505"/>
                  </a:lnTo>
                  <a:lnTo>
                    <a:pt x="182" y="510"/>
                  </a:lnTo>
                  <a:lnTo>
                    <a:pt x="185" y="515"/>
                  </a:lnTo>
                  <a:lnTo>
                    <a:pt x="188" y="520"/>
                  </a:lnTo>
                  <a:lnTo>
                    <a:pt x="191" y="525"/>
                  </a:lnTo>
                  <a:lnTo>
                    <a:pt x="194" y="530"/>
                  </a:lnTo>
                  <a:lnTo>
                    <a:pt x="197" y="536"/>
                  </a:lnTo>
                  <a:lnTo>
                    <a:pt x="201" y="540"/>
                  </a:lnTo>
                  <a:lnTo>
                    <a:pt x="204" y="545"/>
                  </a:lnTo>
                  <a:lnTo>
                    <a:pt x="208" y="549"/>
                  </a:lnTo>
                  <a:lnTo>
                    <a:pt x="211" y="554"/>
                  </a:lnTo>
                  <a:lnTo>
                    <a:pt x="215" y="558"/>
                  </a:lnTo>
                  <a:lnTo>
                    <a:pt x="220" y="562"/>
                  </a:lnTo>
                  <a:lnTo>
                    <a:pt x="224" y="566"/>
                  </a:lnTo>
                  <a:lnTo>
                    <a:pt x="228" y="571"/>
                  </a:lnTo>
                  <a:lnTo>
                    <a:pt x="232" y="574"/>
                  </a:lnTo>
                  <a:lnTo>
                    <a:pt x="236" y="578"/>
                  </a:lnTo>
                  <a:lnTo>
                    <a:pt x="241" y="582"/>
                  </a:lnTo>
                  <a:lnTo>
                    <a:pt x="245" y="585"/>
                  </a:lnTo>
                  <a:lnTo>
                    <a:pt x="250" y="589"/>
                  </a:lnTo>
                  <a:lnTo>
                    <a:pt x="255" y="592"/>
                  </a:lnTo>
                  <a:lnTo>
                    <a:pt x="259" y="596"/>
                  </a:lnTo>
                  <a:lnTo>
                    <a:pt x="264" y="599"/>
                  </a:lnTo>
                  <a:lnTo>
                    <a:pt x="269" y="602"/>
                  </a:lnTo>
                  <a:lnTo>
                    <a:pt x="274" y="604"/>
                  </a:lnTo>
                  <a:lnTo>
                    <a:pt x="279" y="608"/>
                  </a:lnTo>
                  <a:lnTo>
                    <a:pt x="284" y="610"/>
                  </a:lnTo>
                  <a:lnTo>
                    <a:pt x="289" y="614"/>
                  </a:lnTo>
                  <a:lnTo>
                    <a:pt x="294" y="616"/>
                  </a:lnTo>
                  <a:lnTo>
                    <a:pt x="300" y="618"/>
                  </a:lnTo>
                  <a:lnTo>
                    <a:pt x="305" y="621"/>
                  </a:lnTo>
                  <a:lnTo>
                    <a:pt x="312" y="623"/>
                  </a:lnTo>
                  <a:lnTo>
                    <a:pt x="317" y="625"/>
                  </a:lnTo>
                  <a:lnTo>
                    <a:pt x="323" y="626"/>
                  </a:lnTo>
                  <a:lnTo>
                    <a:pt x="328" y="628"/>
                  </a:lnTo>
                  <a:lnTo>
                    <a:pt x="334" y="629"/>
                  </a:lnTo>
                  <a:lnTo>
                    <a:pt x="340" y="631"/>
                  </a:lnTo>
                  <a:lnTo>
                    <a:pt x="345" y="632"/>
                  </a:lnTo>
                  <a:lnTo>
                    <a:pt x="351" y="634"/>
                  </a:lnTo>
                  <a:lnTo>
                    <a:pt x="357" y="634"/>
                  </a:lnTo>
                  <a:lnTo>
                    <a:pt x="363" y="635"/>
                  </a:lnTo>
                  <a:lnTo>
                    <a:pt x="369" y="636"/>
                  </a:lnTo>
                  <a:lnTo>
                    <a:pt x="375" y="636"/>
                  </a:lnTo>
                  <a:lnTo>
                    <a:pt x="381" y="637"/>
                  </a:lnTo>
                  <a:lnTo>
                    <a:pt x="387" y="637"/>
                  </a:lnTo>
                  <a:lnTo>
                    <a:pt x="394" y="637"/>
                  </a:lnTo>
                  <a:lnTo>
                    <a:pt x="394" y="791"/>
                  </a:lnTo>
                  <a:lnTo>
                    <a:pt x="384" y="790"/>
                  </a:lnTo>
                  <a:lnTo>
                    <a:pt x="374" y="790"/>
                  </a:lnTo>
                  <a:lnTo>
                    <a:pt x="364" y="790"/>
                  </a:lnTo>
                  <a:lnTo>
                    <a:pt x="354" y="789"/>
                  </a:lnTo>
                  <a:lnTo>
                    <a:pt x="344" y="788"/>
                  </a:lnTo>
                  <a:lnTo>
                    <a:pt x="334" y="786"/>
                  </a:lnTo>
                  <a:lnTo>
                    <a:pt x="325" y="785"/>
                  </a:lnTo>
                  <a:lnTo>
                    <a:pt x="315" y="783"/>
                  </a:lnTo>
                  <a:lnTo>
                    <a:pt x="305" y="781"/>
                  </a:lnTo>
                  <a:lnTo>
                    <a:pt x="295" y="779"/>
                  </a:lnTo>
                  <a:lnTo>
                    <a:pt x="286" y="776"/>
                  </a:lnTo>
                  <a:lnTo>
                    <a:pt x="277" y="773"/>
                  </a:lnTo>
                  <a:lnTo>
                    <a:pt x="268" y="770"/>
                  </a:lnTo>
                  <a:lnTo>
                    <a:pt x="258" y="767"/>
                  </a:lnTo>
                  <a:lnTo>
                    <a:pt x="249" y="762"/>
                  </a:lnTo>
                  <a:lnTo>
                    <a:pt x="241" y="759"/>
                  </a:lnTo>
                  <a:lnTo>
                    <a:pt x="232" y="755"/>
                  </a:lnTo>
                  <a:lnTo>
                    <a:pt x="224" y="751"/>
                  </a:lnTo>
                  <a:lnTo>
                    <a:pt x="214" y="747"/>
                  </a:lnTo>
                  <a:lnTo>
                    <a:pt x="206" y="742"/>
                  </a:lnTo>
                  <a:lnTo>
                    <a:pt x="197" y="738"/>
                  </a:lnTo>
                  <a:lnTo>
                    <a:pt x="189" y="733"/>
                  </a:lnTo>
                  <a:lnTo>
                    <a:pt x="181" y="728"/>
                  </a:lnTo>
                  <a:lnTo>
                    <a:pt x="173" y="723"/>
                  </a:lnTo>
                  <a:lnTo>
                    <a:pt x="166" y="718"/>
                  </a:lnTo>
                  <a:lnTo>
                    <a:pt x="158" y="712"/>
                  </a:lnTo>
                  <a:lnTo>
                    <a:pt x="151" y="707"/>
                  </a:lnTo>
                  <a:lnTo>
                    <a:pt x="144" y="701"/>
                  </a:lnTo>
                  <a:lnTo>
                    <a:pt x="136" y="695"/>
                  </a:lnTo>
                  <a:lnTo>
                    <a:pt x="128" y="687"/>
                  </a:lnTo>
                  <a:lnTo>
                    <a:pt x="121" y="681"/>
                  </a:lnTo>
                  <a:lnTo>
                    <a:pt x="115" y="675"/>
                  </a:lnTo>
                  <a:lnTo>
                    <a:pt x="108" y="668"/>
                  </a:lnTo>
                  <a:lnTo>
                    <a:pt x="102" y="661"/>
                  </a:lnTo>
                  <a:lnTo>
                    <a:pt x="96" y="654"/>
                  </a:lnTo>
                  <a:lnTo>
                    <a:pt x="90" y="647"/>
                  </a:lnTo>
                  <a:lnTo>
                    <a:pt x="84" y="640"/>
                  </a:lnTo>
                  <a:lnTo>
                    <a:pt x="78" y="632"/>
                  </a:lnTo>
                  <a:lnTo>
                    <a:pt x="73" y="625"/>
                  </a:lnTo>
                  <a:lnTo>
                    <a:pt x="67" y="617"/>
                  </a:lnTo>
                  <a:lnTo>
                    <a:pt x="62" y="608"/>
                  </a:lnTo>
                  <a:lnTo>
                    <a:pt x="57" y="600"/>
                  </a:lnTo>
                  <a:lnTo>
                    <a:pt x="52" y="592"/>
                  </a:lnTo>
                  <a:lnTo>
                    <a:pt x="48" y="584"/>
                  </a:lnTo>
                  <a:lnTo>
                    <a:pt x="42" y="575"/>
                  </a:lnTo>
                  <a:lnTo>
                    <a:pt x="38" y="567"/>
                  </a:lnTo>
                  <a:lnTo>
                    <a:pt x="34" y="558"/>
                  </a:lnTo>
                  <a:lnTo>
                    <a:pt x="30" y="549"/>
                  </a:lnTo>
                  <a:lnTo>
                    <a:pt x="27" y="541"/>
                  </a:lnTo>
                  <a:lnTo>
                    <a:pt x="23" y="531"/>
                  </a:lnTo>
                  <a:lnTo>
                    <a:pt x="20" y="522"/>
                  </a:lnTo>
                  <a:lnTo>
                    <a:pt x="17" y="513"/>
                  </a:lnTo>
                  <a:lnTo>
                    <a:pt x="14" y="504"/>
                  </a:lnTo>
                  <a:lnTo>
                    <a:pt x="12" y="494"/>
                  </a:lnTo>
                  <a:lnTo>
                    <a:pt x="9" y="485"/>
                  </a:lnTo>
                  <a:lnTo>
                    <a:pt x="8" y="475"/>
                  </a:lnTo>
                  <a:lnTo>
                    <a:pt x="6" y="466"/>
                  </a:lnTo>
                  <a:lnTo>
                    <a:pt x="4" y="455"/>
                  </a:lnTo>
                  <a:lnTo>
                    <a:pt x="2" y="445"/>
                  </a:lnTo>
                  <a:lnTo>
                    <a:pt x="2" y="435"/>
                  </a:lnTo>
                  <a:lnTo>
                    <a:pt x="1" y="426"/>
                  </a:lnTo>
                  <a:lnTo>
                    <a:pt x="0" y="415"/>
                  </a:lnTo>
                  <a:lnTo>
                    <a:pt x="0" y="406"/>
                  </a:lnTo>
                  <a:lnTo>
                    <a:pt x="0" y="396"/>
                  </a:lnTo>
                  <a:close/>
                  <a:moveTo>
                    <a:pt x="394" y="0"/>
                  </a:moveTo>
                  <a:lnTo>
                    <a:pt x="394" y="153"/>
                  </a:lnTo>
                  <a:lnTo>
                    <a:pt x="387" y="153"/>
                  </a:lnTo>
                  <a:lnTo>
                    <a:pt x="381" y="154"/>
                  </a:lnTo>
                  <a:lnTo>
                    <a:pt x="375" y="154"/>
                  </a:lnTo>
                  <a:lnTo>
                    <a:pt x="369" y="156"/>
                  </a:lnTo>
                  <a:lnTo>
                    <a:pt x="363" y="156"/>
                  </a:lnTo>
                  <a:lnTo>
                    <a:pt x="357" y="157"/>
                  </a:lnTo>
                  <a:lnTo>
                    <a:pt x="351" y="158"/>
                  </a:lnTo>
                  <a:lnTo>
                    <a:pt x="345" y="159"/>
                  </a:lnTo>
                  <a:lnTo>
                    <a:pt x="340" y="161"/>
                  </a:lnTo>
                  <a:lnTo>
                    <a:pt x="334" y="162"/>
                  </a:lnTo>
                  <a:lnTo>
                    <a:pt x="328" y="163"/>
                  </a:lnTo>
                  <a:lnTo>
                    <a:pt x="322" y="165"/>
                  </a:lnTo>
                  <a:lnTo>
                    <a:pt x="317" y="167"/>
                  </a:lnTo>
                  <a:lnTo>
                    <a:pt x="312" y="169"/>
                  </a:lnTo>
                  <a:lnTo>
                    <a:pt x="305" y="171"/>
                  </a:lnTo>
                  <a:lnTo>
                    <a:pt x="300" y="173"/>
                  </a:lnTo>
                  <a:lnTo>
                    <a:pt x="294" y="175"/>
                  </a:lnTo>
                  <a:lnTo>
                    <a:pt x="289" y="178"/>
                  </a:lnTo>
                  <a:lnTo>
                    <a:pt x="284" y="180"/>
                  </a:lnTo>
                  <a:lnTo>
                    <a:pt x="279" y="183"/>
                  </a:lnTo>
                  <a:lnTo>
                    <a:pt x="274" y="186"/>
                  </a:lnTo>
                  <a:lnTo>
                    <a:pt x="269" y="189"/>
                  </a:lnTo>
                  <a:lnTo>
                    <a:pt x="264" y="192"/>
                  </a:lnTo>
                  <a:lnTo>
                    <a:pt x="259" y="195"/>
                  </a:lnTo>
                  <a:lnTo>
                    <a:pt x="255" y="198"/>
                  </a:lnTo>
                  <a:lnTo>
                    <a:pt x="250" y="202"/>
                  </a:lnTo>
                  <a:lnTo>
                    <a:pt x="245" y="205"/>
                  </a:lnTo>
                  <a:lnTo>
                    <a:pt x="241" y="209"/>
                  </a:lnTo>
                  <a:lnTo>
                    <a:pt x="236" y="212"/>
                  </a:lnTo>
                  <a:lnTo>
                    <a:pt x="232" y="216"/>
                  </a:lnTo>
                  <a:lnTo>
                    <a:pt x="228" y="220"/>
                  </a:lnTo>
                  <a:lnTo>
                    <a:pt x="224" y="224"/>
                  </a:lnTo>
                  <a:lnTo>
                    <a:pt x="220" y="228"/>
                  </a:lnTo>
                  <a:lnTo>
                    <a:pt x="215" y="234"/>
                  </a:lnTo>
                  <a:lnTo>
                    <a:pt x="211" y="238"/>
                  </a:lnTo>
                  <a:lnTo>
                    <a:pt x="208" y="242"/>
                  </a:lnTo>
                  <a:lnTo>
                    <a:pt x="204" y="247"/>
                  </a:lnTo>
                  <a:lnTo>
                    <a:pt x="201" y="251"/>
                  </a:lnTo>
                  <a:lnTo>
                    <a:pt x="197" y="256"/>
                  </a:lnTo>
                  <a:lnTo>
                    <a:pt x="194" y="261"/>
                  </a:lnTo>
                  <a:lnTo>
                    <a:pt x="191" y="265"/>
                  </a:lnTo>
                  <a:lnTo>
                    <a:pt x="188" y="270"/>
                  </a:lnTo>
                  <a:lnTo>
                    <a:pt x="185" y="275"/>
                  </a:lnTo>
                  <a:lnTo>
                    <a:pt x="182" y="280"/>
                  </a:lnTo>
                  <a:lnTo>
                    <a:pt x="179" y="285"/>
                  </a:lnTo>
                  <a:lnTo>
                    <a:pt x="177" y="290"/>
                  </a:lnTo>
                  <a:lnTo>
                    <a:pt x="174" y="296"/>
                  </a:lnTo>
                  <a:lnTo>
                    <a:pt x="172" y="301"/>
                  </a:lnTo>
                  <a:lnTo>
                    <a:pt x="170" y="306"/>
                  </a:lnTo>
                  <a:lnTo>
                    <a:pt x="168" y="313"/>
                  </a:lnTo>
                  <a:lnTo>
                    <a:pt x="166" y="318"/>
                  </a:lnTo>
                  <a:lnTo>
                    <a:pt x="164" y="324"/>
                  </a:lnTo>
                  <a:lnTo>
                    <a:pt x="162" y="329"/>
                  </a:lnTo>
                  <a:lnTo>
                    <a:pt x="161" y="335"/>
                  </a:lnTo>
                  <a:lnTo>
                    <a:pt x="159" y="341"/>
                  </a:lnTo>
                  <a:lnTo>
                    <a:pt x="158" y="347"/>
                  </a:lnTo>
                  <a:lnTo>
                    <a:pt x="157" y="352"/>
                  </a:lnTo>
                  <a:lnTo>
                    <a:pt x="156" y="358"/>
                  </a:lnTo>
                  <a:lnTo>
                    <a:pt x="155" y="364"/>
                  </a:lnTo>
                  <a:lnTo>
                    <a:pt x="154" y="370"/>
                  </a:lnTo>
                  <a:lnTo>
                    <a:pt x="154" y="376"/>
                  </a:lnTo>
                  <a:lnTo>
                    <a:pt x="153" y="382"/>
                  </a:lnTo>
                  <a:lnTo>
                    <a:pt x="153" y="389"/>
                  </a:lnTo>
                  <a:lnTo>
                    <a:pt x="153" y="396"/>
                  </a:lnTo>
                  <a:lnTo>
                    <a:pt x="0" y="396"/>
                  </a:lnTo>
                  <a:lnTo>
                    <a:pt x="0" y="386"/>
                  </a:lnTo>
                  <a:lnTo>
                    <a:pt x="0" y="375"/>
                  </a:lnTo>
                  <a:lnTo>
                    <a:pt x="1" y="365"/>
                  </a:lnTo>
                  <a:lnTo>
                    <a:pt x="2" y="355"/>
                  </a:lnTo>
                  <a:lnTo>
                    <a:pt x="2" y="346"/>
                  </a:lnTo>
                  <a:lnTo>
                    <a:pt x="4" y="336"/>
                  </a:lnTo>
                  <a:lnTo>
                    <a:pt x="6" y="326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7"/>
                  </a:lnTo>
                  <a:lnTo>
                    <a:pt x="14" y="287"/>
                  </a:lnTo>
                  <a:lnTo>
                    <a:pt x="17" y="278"/>
                  </a:lnTo>
                  <a:lnTo>
                    <a:pt x="20" y="269"/>
                  </a:lnTo>
                  <a:lnTo>
                    <a:pt x="23" y="260"/>
                  </a:lnTo>
                  <a:lnTo>
                    <a:pt x="27" y="251"/>
                  </a:lnTo>
                  <a:lnTo>
                    <a:pt x="30" y="242"/>
                  </a:lnTo>
                  <a:lnTo>
                    <a:pt x="34" y="233"/>
                  </a:lnTo>
                  <a:lnTo>
                    <a:pt x="38" y="224"/>
                  </a:lnTo>
                  <a:lnTo>
                    <a:pt x="42" y="215"/>
                  </a:lnTo>
                  <a:lnTo>
                    <a:pt x="48" y="207"/>
                  </a:lnTo>
                  <a:lnTo>
                    <a:pt x="52" y="199"/>
                  </a:lnTo>
                  <a:lnTo>
                    <a:pt x="57" y="191"/>
                  </a:lnTo>
                  <a:lnTo>
                    <a:pt x="62" y="182"/>
                  </a:lnTo>
                  <a:lnTo>
                    <a:pt x="67" y="175"/>
                  </a:lnTo>
                  <a:lnTo>
                    <a:pt x="73" y="167"/>
                  </a:lnTo>
                  <a:lnTo>
                    <a:pt x="78" y="159"/>
                  </a:lnTo>
                  <a:lnTo>
                    <a:pt x="84" y="151"/>
                  </a:lnTo>
                  <a:lnTo>
                    <a:pt x="90" y="144"/>
                  </a:lnTo>
                  <a:lnTo>
                    <a:pt x="96" y="137"/>
                  </a:lnTo>
                  <a:lnTo>
                    <a:pt x="102" y="129"/>
                  </a:lnTo>
                  <a:lnTo>
                    <a:pt x="108" y="123"/>
                  </a:lnTo>
                  <a:lnTo>
                    <a:pt x="115" y="116"/>
                  </a:lnTo>
                  <a:lnTo>
                    <a:pt x="122" y="109"/>
                  </a:lnTo>
                  <a:lnTo>
                    <a:pt x="128" y="103"/>
                  </a:lnTo>
                  <a:lnTo>
                    <a:pt x="136" y="97"/>
                  </a:lnTo>
                  <a:lnTo>
                    <a:pt x="144" y="91"/>
                  </a:lnTo>
                  <a:lnTo>
                    <a:pt x="151" y="85"/>
                  </a:lnTo>
                  <a:lnTo>
                    <a:pt x="158" y="78"/>
                  </a:lnTo>
                  <a:lnTo>
                    <a:pt x="166" y="73"/>
                  </a:lnTo>
                  <a:lnTo>
                    <a:pt x="173" y="67"/>
                  </a:lnTo>
                  <a:lnTo>
                    <a:pt x="181" y="62"/>
                  </a:lnTo>
                  <a:lnTo>
                    <a:pt x="189" y="57"/>
                  </a:lnTo>
                  <a:lnTo>
                    <a:pt x="197" y="53"/>
                  </a:lnTo>
                  <a:lnTo>
                    <a:pt x="206" y="48"/>
                  </a:lnTo>
                  <a:lnTo>
                    <a:pt x="214" y="44"/>
                  </a:lnTo>
                  <a:lnTo>
                    <a:pt x="223" y="39"/>
                  </a:lnTo>
                  <a:lnTo>
                    <a:pt x="232" y="35"/>
                  </a:lnTo>
                  <a:lnTo>
                    <a:pt x="241" y="31"/>
                  </a:lnTo>
                  <a:lnTo>
                    <a:pt x="250" y="28"/>
                  </a:lnTo>
                  <a:lnTo>
                    <a:pt x="258" y="24"/>
                  </a:lnTo>
                  <a:lnTo>
                    <a:pt x="267" y="21"/>
                  </a:lnTo>
                  <a:lnTo>
                    <a:pt x="277" y="18"/>
                  </a:lnTo>
                  <a:lnTo>
                    <a:pt x="286" y="15"/>
                  </a:lnTo>
                  <a:lnTo>
                    <a:pt x="295" y="13"/>
                  </a:lnTo>
                  <a:lnTo>
                    <a:pt x="304" y="11"/>
                  </a:lnTo>
                  <a:lnTo>
                    <a:pt x="315" y="9"/>
                  </a:lnTo>
                  <a:lnTo>
                    <a:pt x="325" y="7"/>
                  </a:lnTo>
                  <a:lnTo>
                    <a:pt x="334" y="5"/>
                  </a:lnTo>
                  <a:lnTo>
                    <a:pt x="344" y="4"/>
                  </a:lnTo>
                  <a:lnTo>
                    <a:pt x="354" y="2"/>
                  </a:lnTo>
                  <a:lnTo>
                    <a:pt x="364" y="1"/>
                  </a:lnTo>
                  <a:lnTo>
                    <a:pt x="374" y="0"/>
                  </a:lnTo>
                  <a:lnTo>
                    <a:pt x="38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528" y="2095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788" h="791" extrusionOk="0">
                  <a:moveTo>
                    <a:pt x="788" y="395"/>
                  </a:moveTo>
                  <a:lnTo>
                    <a:pt x="635" y="395"/>
                  </a:lnTo>
                  <a:lnTo>
                    <a:pt x="635" y="389"/>
                  </a:lnTo>
                  <a:lnTo>
                    <a:pt x="635" y="383"/>
                  </a:lnTo>
                  <a:lnTo>
                    <a:pt x="634" y="377"/>
                  </a:lnTo>
                  <a:lnTo>
                    <a:pt x="634" y="371"/>
                  </a:lnTo>
                  <a:lnTo>
                    <a:pt x="633" y="365"/>
                  </a:lnTo>
                  <a:lnTo>
                    <a:pt x="632" y="359"/>
                  </a:lnTo>
                  <a:lnTo>
                    <a:pt x="631" y="353"/>
                  </a:lnTo>
                  <a:lnTo>
                    <a:pt x="630" y="347"/>
                  </a:lnTo>
                  <a:lnTo>
                    <a:pt x="629" y="342"/>
                  </a:lnTo>
                  <a:lnTo>
                    <a:pt x="628" y="336"/>
                  </a:lnTo>
                  <a:lnTo>
                    <a:pt x="626" y="329"/>
                  </a:lnTo>
                  <a:lnTo>
                    <a:pt x="624" y="323"/>
                  </a:lnTo>
                  <a:lnTo>
                    <a:pt x="622" y="318"/>
                  </a:lnTo>
                  <a:lnTo>
                    <a:pt x="620" y="312"/>
                  </a:lnTo>
                  <a:lnTo>
                    <a:pt x="618" y="307"/>
                  </a:lnTo>
                  <a:lnTo>
                    <a:pt x="616" y="301"/>
                  </a:lnTo>
                  <a:lnTo>
                    <a:pt x="614" y="297"/>
                  </a:lnTo>
                  <a:lnTo>
                    <a:pt x="611" y="291"/>
                  </a:lnTo>
                  <a:lnTo>
                    <a:pt x="609" y="286"/>
                  </a:lnTo>
                  <a:lnTo>
                    <a:pt x="606" y="281"/>
                  </a:lnTo>
                  <a:lnTo>
                    <a:pt x="603" y="276"/>
                  </a:lnTo>
                  <a:lnTo>
                    <a:pt x="601" y="271"/>
                  </a:lnTo>
                  <a:lnTo>
                    <a:pt x="597" y="266"/>
                  </a:lnTo>
                  <a:lnTo>
                    <a:pt x="594" y="261"/>
                  </a:lnTo>
                  <a:lnTo>
                    <a:pt x="591" y="255"/>
                  </a:lnTo>
                  <a:lnTo>
                    <a:pt x="587" y="251"/>
                  </a:lnTo>
                  <a:lnTo>
                    <a:pt x="584" y="246"/>
                  </a:lnTo>
                  <a:lnTo>
                    <a:pt x="580" y="242"/>
                  </a:lnTo>
                  <a:lnTo>
                    <a:pt x="577" y="237"/>
                  </a:lnTo>
                  <a:lnTo>
                    <a:pt x="573" y="233"/>
                  </a:lnTo>
                  <a:lnTo>
                    <a:pt x="568" y="229"/>
                  </a:lnTo>
                  <a:lnTo>
                    <a:pt x="564" y="225"/>
                  </a:lnTo>
                  <a:lnTo>
                    <a:pt x="560" y="221"/>
                  </a:lnTo>
                  <a:lnTo>
                    <a:pt x="556" y="217"/>
                  </a:lnTo>
                  <a:lnTo>
                    <a:pt x="552" y="213"/>
                  </a:lnTo>
                  <a:lnTo>
                    <a:pt x="547" y="209"/>
                  </a:lnTo>
                  <a:lnTo>
                    <a:pt x="543" y="206"/>
                  </a:lnTo>
                  <a:lnTo>
                    <a:pt x="538" y="203"/>
                  </a:lnTo>
                  <a:lnTo>
                    <a:pt x="533" y="199"/>
                  </a:lnTo>
                  <a:lnTo>
                    <a:pt x="529" y="196"/>
                  </a:lnTo>
                  <a:lnTo>
                    <a:pt x="524" y="193"/>
                  </a:lnTo>
                  <a:lnTo>
                    <a:pt x="519" y="189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504" y="180"/>
                  </a:lnTo>
                  <a:lnTo>
                    <a:pt x="499" y="177"/>
                  </a:lnTo>
                  <a:lnTo>
                    <a:pt x="493" y="175"/>
                  </a:lnTo>
                  <a:lnTo>
                    <a:pt x="488" y="173"/>
                  </a:lnTo>
                  <a:lnTo>
                    <a:pt x="482" y="171"/>
                  </a:lnTo>
                  <a:lnTo>
                    <a:pt x="477" y="169"/>
                  </a:lnTo>
                  <a:lnTo>
                    <a:pt x="471" y="167"/>
                  </a:lnTo>
                  <a:lnTo>
                    <a:pt x="466" y="165"/>
                  </a:lnTo>
                  <a:lnTo>
                    <a:pt x="460" y="163"/>
                  </a:lnTo>
                  <a:lnTo>
                    <a:pt x="454" y="161"/>
                  </a:lnTo>
                  <a:lnTo>
                    <a:pt x="448" y="160"/>
                  </a:lnTo>
                  <a:lnTo>
                    <a:pt x="443" y="159"/>
                  </a:lnTo>
                  <a:lnTo>
                    <a:pt x="437" y="158"/>
                  </a:lnTo>
                  <a:lnTo>
                    <a:pt x="431" y="157"/>
                  </a:lnTo>
                  <a:lnTo>
                    <a:pt x="425" y="156"/>
                  </a:lnTo>
                  <a:lnTo>
                    <a:pt x="419" y="155"/>
                  </a:lnTo>
                  <a:lnTo>
                    <a:pt x="413" y="155"/>
                  </a:lnTo>
                  <a:lnTo>
                    <a:pt x="407" y="154"/>
                  </a:lnTo>
                  <a:lnTo>
                    <a:pt x="401" y="154"/>
                  </a:lnTo>
                  <a:lnTo>
                    <a:pt x="394" y="154"/>
                  </a:lnTo>
                  <a:lnTo>
                    <a:pt x="394" y="0"/>
                  </a:lnTo>
                  <a:lnTo>
                    <a:pt x="404" y="1"/>
                  </a:lnTo>
                  <a:lnTo>
                    <a:pt x="414" y="1"/>
                  </a:lnTo>
                  <a:lnTo>
                    <a:pt x="424" y="1"/>
                  </a:lnTo>
                  <a:lnTo>
                    <a:pt x="434" y="2"/>
                  </a:lnTo>
                  <a:lnTo>
                    <a:pt x="444" y="4"/>
                  </a:lnTo>
                  <a:lnTo>
                    <a:pt x="454" y="5"/>
                  </a:lnTo>
                  <a:lnTo>
                    <a:pt x="463" y="6"/>
                  </a:lnTo>
                  <a:lnTo>
                    <a:pt x="473" y="8"/>
                  </a:lnTo>
                  <a:lnTo>
                    <a:pt x="484" y="10"/>
                  </a:lnTo>
                  <a:lnTo>
                    <a:pt x="493" y="13"/>
                  </a:lnTo>
                  <a:lnTo>
                    <a:pt x="502" y="15"/>
                  </a:lnTo>
                  <a:lnTo>
                    <a:pt x="511" y="18"/>
                  </a:lnTo>
                  <a:lnTo>
                    <a:pt x="521" y="21"/>
                  </a:lnTo>
                  <a:lnTo>
                    <a:pt x="529" y="24"/>
                  </a:lnTo>
                  <a:lnTo>
                    <a:pt x="538" y="27"/>
                  </a:lnTo>
                  <a:lnTo>
                    <a:pt x="547" y="32"/>
                  </a:lnTo>
                  <a:lnTo>
                    <a:pt x="556" y="36"/>
                  </a:lnTo>
                  <a:lnTo>
                    <a:pt x="565" y="40"/>
                  </a:lnTo>
                  <a:lnTo>
                    <a:pt x="574" y="44"/>
                  </a:lnTo>
                  <a:lnTo>
                    <a:pt x="583" y="49"/>
                  </a:lnTo>
                  <a:lnTo>
                    <a:pt x="591" y="53"/>
                  </a:lnTo>
                  <a:lnTo>
                    <a:pt x="599" y="58"/>
                  </a:lnTo>
                  <a:lnTo>
                    <a:pt x="607" y="63"/>
                  </a:lnTo>
                  <a:lnTo>
                    <a:pt x="615" y="68"/>
                  </a:lnTo>
                  <a:lnTo>
                    <a:pt x="622" y="73"/>
                  </a:lnTo>
                  <a:lnTo>
                    <a:pt x="630" y="79"/>
                  </a:lnTo>
                  <a:lnTo>
                    <a:pt x="637" y="85"/>
                  </a:lnTo>
                  <a:lnTo>
                    <a:pt x="644" y="90"/>
                  </a:lnTo>
                  <a:lnTo>
                    <a:pt x="652" y="97"/>
                  </a:lnTo>
                  <a:lnTo>
                    <a:pt x="660" y="103"/>
                  </a:lnTo>
                  <a:lnTo>
                    <a:pt x="667" y="110"/>
                  </a:lnTo>
                  <a:lnTo>
                    <a:pt x="673" y="116"/>
                  </a:lnTo>
                  <a:lnTo>
                    <a:pt x="680" y="123"/>
                  </a:lnTo>
                  <a:lnTo>
                    <a:pt x="686" y="130"/>
                  </a:lnTo>
                  <a:lnTo>
                    <a:pt x="692" y="137"/>
                  </a:lnTo>
                  <a:lnTo>
                    <a:pt x="698" y="144"/>
                  </a:lnTo>
                  <a:lnTo>
                    <a:pt x="704" y="152"/>
                  </a:lnTo>
                  <a:lnTo>
                    <a:pt x="710" y="159"/>
                  </a:lnTo>
                  <a:lnTo>
                    <a:pt x="715" y="167"/>
                  </a:lnTo>
                  <a:lnTo>
                    <a:pt x="721" y="174"/>
                  </a:lnTo>
                  <a:lnTo>
                    <a:pt x="726" y="183"/>
                  </a:lnTo>
                  <a:lnTo>
                    <a:pt x="731" y="191"/>
                  </a:lnTo>
                  <a:lnTo>
                    <a:pt x="736" y="199"/>
                  </a:lnTo>
                  <a:lnTo>
                    <a:pt x="740" y="207"/>
                  </a:lnTo>
                  <a:lnTo>
                    <a:pt x="745" y="216"/>
                  </a:lnTo>
                  <a:lnTo>
                    <a:pt x="750" y="224"/>
                  </a:lnTo>
                  <a:lnTo>
                    <a:pt x="754" y="233"/>
                  </a:lnTo>
                  <a:lnTo>
                    <a:pt x="758" y="242"/>
                  </a:lnTo>
                  <a:lnTo>
                    <a:pt x="762" y="251"/>
                  </a:lnTo>
                  <a:lnTo>
                    <a:pt x="765" y="261"/>
                  </a:lnTo>
                  <a:lnTo>
                    <a:pt x="768" y="269"/>
                  </a:lnTo>
                  <a:lnTo>
                    <a:pt x="771" y="279"/>
                  </a:lnTo>
                  <a:lnTo>
                    <a:pt x="774" y="288"/>
                  </a:lnTo>
                  <a:lnTo>
                    <a:pt x="776" y="297"/>
                  </a:lnTo>
                  <a:lnTo>
                    <a:pt x="779" y="306"/>
                  </a:lnTo>
                  <a:lnTo>
                    <a:pt x="781" y="316"/>
                  </a:lnTo>
                  <a:lnTo>
                    <a:pt x="783" y="326"/>
                  </a:lnTo>
                  <a:lnTo>
                    <a:pt x="784" y="336"/>
                  </a:lnTo>
                  <a:lnTo>
                    <a:pt x="785" y="346"/>
                  </a:lnTo>
                  <a:lnTo>
                    <a:pt x="787" y="356"/>
                  </a:lnTo>
                  <a:lnTo>
                    <a:pt x="788" y="366"/>
                  </a:lnTo>
                  <a:lnTo>
                    <a:pt x="788" y="376"/>
                  </a:lnTo>
                  <a:lnTo>
                    <a:pt x="788" y="386"/>
                  </a:lnTo>
                  <a:lnTo>
                    <a:pt x="788" y="395"/>
                  </a:lnTo>
                  <a:close/>
                  <a:moveTo>
                    <a:pt x="394" y="791"/>
                  </a:moveTo>
                  <a:lnTo>
                    <a:pt x="394" y="637"/>
                  </a:lnTo>
                  <a:lnTo>
                    <a:pt x="401" y="637"/>
                  </a:lnTo>
                  <a:lnTo>
                    <a:pt x="407" y="636"/>
                  </a:lnTo>
                  <a:lnTo>
                    <a:pt x="413" y="636"/>
                  </a:lnTo>
                  <a:lnTo>
                    <a:pt x="419" y="636"/>
                  </a:lnTo>
                  <a:lnTo>
                    <a:pt x="425" y="635"/>
                  </a:lnTo>
                  <a:lnTo>
                    <a:pt x="431" y="634"/>
                  </a:lnTo>
                  <a:lnTo>
                    <a:pt x="437" y="633"/>
                  </a:lnTo>
                  <a:lnTo>
                    <a:pt x="443" y="632"/>
                  </a:lnTo>
                  <a:lnTo>
                    <a:pt x="449" y="631"/>
                  </a:lnTo>
                  <a:lnTo>
                    <a:pt x="454" y="629"/>
                  </a:lnTo>
                  <a:lnTo>
                    <a:pt x="460" y="628"/>
                  </a:lnTo>
                  <a:lnTo>
                    <a:pt x="465" y="626"/>
                  </a:lnTo>
                  <a:lnTo>
                    <a:pt x="471" y="624"/>
                  </a:lnTo>
                  <a:lnTo>
                    <a:pt x="477" y="622"/>
                  </a:lnTo>
                  <a:lnTo>
                    <a:pt x="482" y="620"/>
                  </a:lnTo>
                  <a:lnTo>
                    <a:pt x="488" y="618"/>
                  </a:lnTo>
                  <a:lnTo>
                    <a:pt x="494" y="616"/>
                  </a:lnTo>
                  <a:lnTo>
                    <a:pt x="499" y="613"/>
                  </a:lnTo>
                  <a:lnTo>
                    <a:pt x="504" y="611"/>
                  </a:lnTo>
                  <a:lnTo>
                    <a:pt x="509" y="608"/>
                  </a:lnTo>
                  <a:lnTo>
                    <a:pt x="514" y="605"/>
                  </a:lnTo>
                  <a:lnTo>
                    <a:pt x="519" y="602"/>
                  </a:lnTo>
                  <a:lnTo>
                    <a:pt x="524" y="599"/>
                  </a:lnTo>
                  <a:lnTo>
                    <a:pt x="529" y="596"/>
                  </a:lnTo>
                  <a:lnTo>
                    <a:pt x="533" y="593"/>
                  </a:lnTo>
                  <a:lnTo>
                    <a:pt x="538" y="589"/>
                  </a:lnTo>
                  <a:lnTo>
                    <a:pt x="543" y="586"/>
                  </a:lnTo>
                  <a:lnTo>
                    <a:pt x="547" y="582"/>
                  </a:lnTo>
                  <a:lnTo>
                    <a:pt x="552" y="579"/>
                  </a:lnTo>
                  <a:lnTo>
                    <a:pt x="556" y="575"/>
                  </a:lnTo>
                  <a:lnTo>
                    <a:pt x="560" y="571"/>
                  </a:lnTo>
                  <a:lnTo>
                    <a:pt x="564" y="567"/>
                  </a:lnTo>
                  <a:lnTo>
                    <a:pt x="568" y="563"/>
                  </a:lnTo>
                  <a:lnTo>
                    <a:pt x="573" y="558"/>
                  </a:lnTo>
                  <a:lnTo>
                    <a:pt x="577" y="553"/>
                  </a:lnTo>
                  <a:lnTo>
                    <a:pt x="580" y="549"/>
                  </a:lnTo>
                  <a:lnTo>
                    <a:pt x="584" y="544"/>
                  </a:lnTo>
                  <a:lnTo>
                    <a:pt x="587" y="540"/>
                  </a:lnTo>
                  <a:lnTo>
                    <a:pt x="591" y="535"/>
                  </a:lnTo>
                  <a:lnTo>
                    <a:pt x="594" y="531"/>
                  </a:lnTo>
                  <a:lnTo>
                    <a:pt x="597" y="526"/>
                  </a:lnTo>
                  <a:lnTo>
                    <a:pt x="601" y="521"/>
                  </a:lnTo>
                  <a:lnTo>
                    <a:pt x="603" y="516"/>
                  </a:lnTo>
                  <a:lnTo>
                    <a:pt x="606" y="511"/>
                  </a:lnTo>
                  <a:lnTo>
                    <a:pt x="609" y="506"/>
                  </a:lnTo>
                  <a:lnTo>
                    <a:pt x="611" y="501"/>
                  </a:lnTo>
                  <a:lnTo>
                    <a:pt x="614" y="496"/>
                  </a:lnTo>
                  <a:lnTo>
                    <a:pt x="616" y="490"/>
                  </a:lnTo>
                  <a:lnTo>
                    <a:pt x="618" y="484"/>
                  </a:lnTo>
                  <a:lnTo>
                    <a:pt x="620" y="478"/>
                  </a:lnTo>
                  <a:lnTo>
                    <a:pt x="622" y="473"/>
                  </a:lnTo>
                  <a:lnTo>
                    <a:pt x="624" y="468"/>
                  </a:lnTo>
                  <a:lnTo>
                    <a:pt x="626" y="462"/>
                  </a:lnTo>
                  <a:lnTo>
                    <a:pt x="628" y="456"/>
                  </a:lnTo>
                  <a:lnTo>
                    <a:pt x="629" y="450"/>
                  </a:lnTo>
                  <a:lnTo>
                    <a:pt x="630" y="445"/>
                  </a:lnTo>
                  <a:lnTo>
                    <a:pt x="631" y="439"/>
                  </a:lnTo>
                  <a:lnTo>
                    <a:pt x="632" y="433"/>
                  </a:lnTo>
                  <a:lnTo>
                    <a:pt x="633" y="427"/>
                  </a:lnTo>
                  <a:lnTo>
                    <a:pt x="634" y="421"/>
                  </a:lnTo>
                  <a:lnTo>
                    <a:pt x="634" y="415"/>
                  </a:lnTo>
                  <a:lnTo>
                    <a:pt x="635" y="408"/>
                  </a:lnTo>
                  <a:lnTo>
                    <a:pt x="635" y="402"/>
                  </a:lnTo>
                  <a:lnTo>
                    <a:pt x="635" y="395"/>
                  </a:lnTo>
                  <a:lnTo>
                    <a:pt x="788" y="395"/>
                  </a:lnTo>
                  <a:lnTo>
                    <a:pt x="788" y="405"/>
                  </a:lnTo>
                  <a:lnTo>
                    <a:pt x="788" y="416"/>
                  </a:lnTo>
                  <a:lnTo>
                    <a:pt x="788" y="426"/>
                  </a:lnTo>
                  <a:lnTo>
                    <a:pt x="787" y="436"/>
                  </a:lnTo>
                  <a:lnTo>
                    <a:pt x="785" y="446"/>
                  </a:lnTo>
                  <a:lnTo>
                    <a:pt x="784" y="456"/>
                  </a:lnTo>
                  <a:lnTo>
                    <a:pt x="783" y="465"/>
                  </a:lnTo>
                  <a:lnTo>
                    <a:pt x="781" y="475"/>
                  </a:lnTo>
                  <a:lnTo>
                    <a:pt x="779" y="486"/>
                  </a:lnTo>
                  <a:lnTo>
                    <a:pt x="776" y="495"/>
                  </a:lnTo>
                  <a:lnTo>
                    <a:pt x="774" y="504"/>
                  </a:lnTo>
                  <a:lnTo>
                    <a:pt x="771" y="513"/>
                  </a:lnTo>
                  <a:lnTo>
                    <a:pt x="768" y="523"/>
                  </a:lnTo>
                  <a:lnTo>
                    <a:pt x="765" y="532"/>
                  </a:lnTo>
                  <a:lnTo>
                    <a:pt x="762" y="540"/>
                  </a:lnTo>
                  <a:lnTo>
                    <a:pt x="758" y="549"/>
                  </a:lnTo>
                  <a:lnTo>
                    <a:pt x="754" y="558"/>
                  </a:lnTo>
                  <a:lnTo>
                    <a:pt x="750" y="568"/>
                  </a:lnTo>
                  <a:lnTo>
                    <a:pt x="745" y="576"/>
                  </a:lnTo>
                  <a:lnTo>
                    <a:pt x="740" y="584"/>
                  </a:lnTo>
                  <a:lnTo>
                    <a:pt x="736" y="593"/>
                  </a:lnTo>
                  <a:lnTo>
                    <a:pt x="731" y="601"/>
                  </a:lnTo>
                  <a:lnTo>
                    <a:pt x="726" y="609"/>
                  </a:lnTo>
                  <a:lnTo>
                    <a:pt x="721" y="617"/>
                  </a:lnTo>
                  <a:lnTo>
                    <a:pt x="715" y="624"/>
                  </a:lnTo>
                  <a:lnTo>
                    <a:pt x="710" y="632"/>
                  </a:lnTo>
                  <a:lnTo>
                    <a:pt x="704" y="640"/>
                  </a:lnTo>
                  <a:lnTo>
                    <a:pt x="698" y="647"/>
                  </a:lnTo>
                  <a:lnTo>
                    <a:pt x="692" y="655"/>
                  </a:lnTo>
                  <a:lnTo>
                    <a:pt x="686" y="662"/>
                  </a:lnTo>
                  <a:lnTo>
                    <a:pt x="680" y="668"/>
                  </a:lnTo>
                  <a:lnTo>
                    <a:pt x="673" y="675"/>
                  </a:lnTo>
                  <a:lnTo>
                    <a:pt x="667" y="682"/>
                  </a:lnTo>
                  <a:lnTo>
                    <a:pt x="660" y="688"/>
                  </a:lnTo>
                  <a:lnTo>
                    <a:pt x="652" y="694"/>
                  </a:lnTo>
                  <a:lnTo>
                    <a:pt x="644" y="700"/>
                  </a:lnTo>
                  <a:lnTo>
                    <a:pt x="637" y="706"/>
                  </a:lnTo>
                  <a:lnTo>
                    <a:pt x="630" y="712"/>
                  </a:lnTo>
                  <a:lnTo>
                    <a:pt x="622" y="718"/>
                  </a:lnTo>
                  <a:lnTo>
                    <a:pt x="615" y="724"/>
                  </a:lnTo>
                  <a:lnTo>
                    <a:pt x="607" y="729"/>
                  </a:lnTo>
                  <a:lnTo>
                    <a:pt x="599" y="734"/>
                  </a:lnTo>
                  <a:lnTo>
                    <a:pt x="591" y="739"/>
                  </a:lnTo>
                  <a:lnTo>
                    <a:pt x="583" y="743"/>
                  </a:lnTo>
                  <a:lnTo>
                    <a:pt x="574" y="748"/>
                  </a:lnTo>
                  <a:lnTo>
                    <a:pt x="565" y="752"/>
                  </a:lnTo>
                  <a:lnTo>
                    <a:pt x="556" y="756"/>
                  </a:lnTo>
                  <a:lnTo>
                    <a:pt x="547" y="760"/>
                  </a:lnTo>
                  <a:lnTo>
                    <a:pt x="539" y="763"/>
                  </a:lnTo>
                  <a:lnTo>
                    <a:pt x="529" y="767"/>
                  </a:lnTo>
                  <a:lnTo>
                    <a:pt x="520" y="770"/>
                  </a:lnTo>
                  <a:lnTo>
                    <a:pt x="512" y="773"/>
                  </a:lnTo>
                  <a:lnTo>
                    <a:pt x="502" y="776"/>
                  </a:lnTo>
                  <a:lnTo>
                    <a:pt x="493" y="778"/>
                  </a:lnTo>
                  <a:lnTo>
                    <a:pt x="482" y="780"/>
                  </a:lnTo>
                  <a:lnTo>
                    <a:pt x="473" y="782"/>
                  </a:lnTo>
                  <a:lnTo>
                    <a:pt x="464" y="784"/>
                  </a:lnTo>
                  <a:lnTo>
                    <a:pt x="454" y="786"/>
                  </a:lnTo>
                  <a:lnTo>
                    <a:pt x="444" y="787"/>
                  </a:lnTo>
                  <a:lnTo>
                    <a:pt x="434" y="788"/>
                  </a:lnTo>
                  <a:lnTo>
                    <a:pt x="424" y="789"/>
                  </a:lnTo>
                  <a:lnTo>
                    <a:pt x="414" y="791"/>
                  </a:lnTo>
                  <a:lnTo>
                    <a:pt x="404" y="791"/>
                  </a:lnTo>
                  <a:lnTo>
                    <a:pt x="394" y="791"/>
                  </a:lnTo>
                  <a:close/>
                  <a:moveTo>
                    <a:pt x="0" y="395"/>
                  </a:moveTo>
                  <a:lnTo>
                    <a:pt x="153" y="395"/>
                  </a:lnTo>
                  <a:lnTo>
                    <a:pt x="153" y="402"/>
                  </a:lnTo>
                  <a:lnTo>
                    <a:pt x="153" y="408"/>
                  </a:lnTo>
                  <a:lnTo>
                    <a:pt x="154" y="415"/>
                  </a:lnTo>
                  <a:lnTo>
                    <a:pt x="154" y="421"/>
                  </a:lnTo>
                  <a:lnTo>
                    <a:pt x="155" y="427"/>
                  </a:lnTo>
                  <a:lnTo>
                    <a:pt x="156" y="433"/>
                  </a:lnTo>
                  <a:lnTo>
                    <a:pt x="157" y="439"/>
                  </a:lnTo>
                  <a:lnTo>
                    <a:pt x="158" y="445"/>
                  </a:lnTo>
                  <a:lnTo>
                    <a:pt x="159" y="450"/>
                  </a:lnTo>
                  <a:lnTo>
                    <a:pt x="161" y="456"/>
                  </a:lnTo>
                  <a:lnTo>
                    <a:pt x="162" y="462"/>
                  </a:lnTo>
                  <a:lnTo>
                    <a:pt x="164" y="467"/>
                  </a:lnTo>
                  <a:lnTo>
                    <a:pt x="166" y="473"/>
                  </a:lnTo>
                  <a:lnTo>
                    <a:pt x="168" y="478"/>
                  </a:lnTo>
                  <a:lnTo>
                    <a:pt x="170" y="484"/>
                  </a:lnTo>
                  <a:lnTo>
                    <a:pt x="172" y="490"/>
                  </a:lnTo>
                  <a:lnTo>
                    <a:pt x="174" y="496"/>
                  </a:lnTo>
                  <a:lnTo>
                    <a:pt x="177" y="501"/>
                  </a:lnTo>
                  <a:lnTo>
                    <a:pt x="179" y="506"/>
                  </a:lnTo>
                  <a:lnTo>
                    <a:pt x="182" y="511"/>
                  </a:lnTo>
                  <a:lnTo>
                    <a:pt x="185" y="516"/>
                  </a:lnTo>
                  <a:lnTo>
                    <a:pt x="188" y="521"/>
                  </a:lnTo>
                  <a:lnTo>
                    <a:pt x="191" y="526"/>
                  </a:lnTo>
                  <a:lnTo>
                    <a:pt x="194" y="531"/>
                  </a:lnTo>
                  <a:lnTo>
                    <a:pt x="197" y="535"/>
                  </a:lnTo>
                  <a:lnTo>
                    <a:pt x="201" y="540"/>
                  </a:lnTo>
                  <a:lnTo>
                    <a:pt x="204" y="544"/>
                  </a:lnTo>
                  <a:lnTo>
                    <a:pt x="208" y="549"/>
                  </a:lnTo>
                  <a:lnTo>
                    <a:pt x="211" y="553"/>
                  </a:lnTo>
                  <a:lnTo>
                    <a:pt x="215" y="558"/>
                  </a:lnTo>
                  <a:lnTo>
                    <a:pt x="220" y="563"/>
                  </a:lnTo>
                  <a:lnTo>
                    <a:pt x="224" y="567"/>
                  </a:lnTo>
                  <a:lnTo>
                    <a:pt x="228" y="571"/>
                  </a:lnTo>
                  <a:lnTo>
                    <a:pt x="232" y="575"/>
                  </a:lnTo>
                  <a:lnTo>
                    <a:pt x="236" y="579"/>
                  </a:lnTo>
                  <a:lnTo>
                    <a:pt x="241" y="582"/>
                  </a:lnTo>
                  <a:lnTo>
                    <a:pt x="245" y="586"/>
                  </a:lnTo>
                  <a:lnTo>
                    <a:pt x="250" y="589"/>
                  </a:lnTo>
                  <a:lnTo>
                    <a:pt x="255" y="593"/>
                  </a:lnTo>
                  <a:lnTo>
                    <a:pt x="259" y="596"/>
                  </a:lnTo>
                  <a:lnTo>
                    <a:pt x="264" y="599"/>
                  </a:lnTo>
                  <a:lnTo>
                    <a:pt x="269" y="602"/>
                  </a:lnTo>
                  <a:lnTo>
                    <a:pt x="274" y="605"/>
                  </a:lnTo>
                  <a:lnTo>
                    <a:pt x="279" y="608"/>
                  </a:lnTo>
                  <a:lnTo>
                    <a:pt x="284" y="611"/>
                  </a:lnTo>
                  <a:lnTo>
                    <a:pt x="289" y="613"/>
                  </a:lnTo>
                  <a:lnTo>
                    <a:pt x="294" y="616"/>
                  </a:lnTo>
                  <a:lnTo>
                    <a:pt x="300" y="618"/>
                  </a:lnTo>
                  <a:lnTo>
                    <a:pt x="305" y="620"/>
                  </a:lnTo>
                  <a:lnTo>
                    <a:pt x="312" y="622"/>
                  </a:lnTo>
                  <a:lnTo>
                    <a:pt x="317" y="624"/>
                  </a:lnTo>
                  <a:lnTo>
                    <a:pt x="323" y="626"/>
                  </a:lnTo>
                  <a:lnTo>
                    <a:pt x="328" y="628"/>
                  </a:lnTo>
                  <a:lnTo>
                    <a:pt x="334" y="629"/>
                  </a:lnTo>
                  <a:lnTo>
                    <a:pt x="340" y="631"/>
                  </a:lnTo>
                  <a:lnTo>
                    <a:pt x="345" y="632"/>
                  </a:lnTo>
                  <a:lnTo>
                    <a:pt x="351" y="633"/>
                  </a:lnTo>
                  <a:lnTo>
                    <a:pt x="357" y="634"/>
                  </a:lnTo>
                  <a:lnTo>
                    <a:pt x="363" y="635"/>
                  </a:lnTo>
                  <a:lnTo>
                    <a:pt x="369" y="636"/>
                  </a:lnTo>
                  <a:lnTo>
                    <a:pt x="375" y="636"/>
                  </a:lnTo>
                  <a:lnTo>
                    <a:pt x="381" y="636"/>
                  </a:lnTo>
                  <a:lnTo>
                    <a:pt x="387" y="637"/>
                  </a:lnTo>
                  <a:lnTo>
                    <a:pt x="394" y="637"/>
                  </a:lnTo>
                  <a:lnTo>
                    <a:pt x="394" y="791"/>
                  </a:lnTo>
                  <a:lnTo>
                    <a:pt x="384" y="791"/>
                  </a:lnTo>
                  <a:lnTo>
                    <a:pt x="374" y="791"/>
                  </a:lnTo>
                  <a:lnTo>
                    <a:pt x="364" y="789"/>
                  </a:lnTo>
                  <a:lnTo>
                    <a:pt x="354" y="788"/>
                  </a:lnTo>
                  <a:lnTo>
                    <a:pt x="344" y="787"/>
                  </a:lnTo>
                  <a:lnTo>
                    <a:pt x="334" y="786"/>
                  </a:lnTo>
                  <a:lnTo>
                    <a:pt x="325" y="784"/>
                  </a:lnTo>
                  <a:lnTo>
                    <a:pt x="315" y="782"/>
                  </a:lnTo>
                  <a:lnTo>
                    <a:pt x="305" y="780"/>
                  </a:lnTo>
                  <a:lnTo>
                    <a:pt x="295" y="778"/>
                  </a:lnTo>
                  <a:lnTo>
                    <a:pt x="286" y="776"/>
                  </a:lnTo>
                  <a:lnTo>
                    <a:pt x="277" y="773"/>
                  </a:lnTo>
                  <a:lnTo>
                    <a:pt x="268" y="770"/>
                  </a:lnTo>
                  <a:lnTo>
                    <a:pt x="258" y="767"/>
                  </a:lnTo>
                  <a:lnTo>
                    <a:pt x="249" y="763"/>
                  </a:lnTo>
                  <a:lnTo>
                    <a:pt x="241" y="760"/>
                  </a:lnTo>
                  <a:lnTo>
                    <a:pt x="232" y="756"/>
                  </a:lnTo>
                  <a:lnTo>
                    <a:pt x="224" y="752"/>
                  </a:lnTo>
                  <a:lnTo>
                    <a:pt x="214" y="748"/>
                  </a:lnTo>
                  <a:lnTo>
                    <a:pt x="206" y="743"/>
                  </a:lnTo>
                  <a:lnTo>
                    <a:pt x="197" y="739"/>
                  </a:lnTo>
                  <a:lnTo>
                    <a:pt x="189" y="734"/>
                  </a:lnTo>
                  <a:lnTo>
                    <a:pt x="181" y="729"/>
                  </a:lnTo>
                  <a:lnTo>
                    <a:pt x="173" y="724"/>
                  </a:lnTo>
                  <a:lnTo>
                    <a:pt x="166" y="718"/>
                  </a:lnTo>
                  <a:lnTo>
                    <a:pt x="158" y="712"/>
                  </a:lnTo>
                  <a:lnTo>
                    <a:pt x="151" y="706"/>
                  </a:lnTo>
                  <a:lnTo>
                    <a:pt x="144" y="700"/>
                  </a:lnTo>
                  <a:lnTo>
                    <a:pt x="136" y="694"/>
                  </a:lnTo>
                  <a:lnTo>
                    <a:pt x="128" y="688"/>
                  </a:lnTo>
                  <a:lnTo>
                    <a:pt x="121" y="681"/>
                  </a:lnTo>
                  <a:lnTo>
                    <a:pt x="115" y="675"/>
                  </a:lnTo>
                  <a:lnTo>
                    <a:pt x="108" y="669"/>
                  </a:lnTo>
                  <a:lnTo>
                    <a:pt x="102" y="662"/>
                  </a:lnTo>
                  <a:lnTo>
                    <a:pt x="96" y="655"/>
                  </a:lnTo>
                  <a:lnTo>
                    <a:pt x="90" y="647"/>
                  </a:lnTo>
                  <a:lnTo>
                    <a:pt x="84" y="640"/>
                  </a:lnTo>
                  <a:lnTo>
                    <a:pt x="78" y="632"/>
                  </a:lnTo>
                  <a:lnTo>
                    <a:pt x="73" y="624"/>
                  </a:lnTo>
                  <a:lnTo>
                    <a:pt x="67" y="617"/>
                  </a:lnTo>
                  <a:lnTo>
                    <a:pt x="62" y="609"/>
                  </a:lnTo>
                  <a:lnTo>
                    <a:pt x="57" y="601"/>
                  </a:lnTo>
                  <a:lnTo>
                    <a:pt x="52" y="593"/>
                  </a:lnTo>
                  <a:lnTo>
                    <a:pt x="48" y="584"/>
                  </a:lnTo>
                  <a:lnTo>
                    <a:pt x="42" y="576"/>
                  </a:lnTo>
                  <a:lnTo>
                    <a:pt x="38" y="567"/>
                  </a:lnTo>
                  <a:lnTo>
                    <a:pt x="34" y="558"/>
                  </a:lnTo>
                  <a:lnTo>
                    <a:pt x="30" y="549"/>
                  </a:lnTo>
                  <a:lnTo>
                    <a:pt x="27" y="541"/>
                  </a:lnTo>
                  <a:lnTo>
                    <a:pt x="23" y="532"/>
                  </a:lnTo>
                  <a:lnTo>
                    <a:pt x="20" y="522"/>
                  </a:lnTo>
                  <a:lnTo>
                    <a:pt x="17" y="513"/>
                  </a:lnTo>
                  <a:lnTo>
                    <a:pt x="14" y="504"/>
                  </a:lnTo>
                  <a:lnTo>
                    <a:pt x="12" y="495"/>
                  </a:lnTo>
                  <a:lnTo>
                    <a:pt x="9" y="484"/>
                  </a:lnTo>
                  <a:lnTo>
                    <a:pt x="8" y="475"/>
                  </a:lnTo>
                  <a:lnTo>
                    <a:pt x="6" y="465"/>
                  </a:lnTo>
                  <a:lnTo>
                    <a:pt x="4" y="456"/>
                  </a:lnTo>
                  <a:lnTo>
                    <a:pt x="2" y="446"/>
                  </a:lnTo>
                  <a:lnTo>
                    <a:pt x="2" y="436"/>
                  </a:lnTo>
                  <a:lnTo>
                    <a:pt x="1" y="426"/>
                  </a:lnTo>
                  <a:lnTo>
                    <a:pt x="0" y="416"/>
                  </a:lnTo>
                  <a:lnTo>
                    <a:pt x="0" y="405"/>
                  </a:lnTo>
                  <a:lnTo>
                    <a:pt x="0" y="395"/>
                  </a:lnTo>
                  <a:close/>
                  <a:moveTo>
                    <a:pt x="394" y="0"/>
                  </a:moveTo>
                  <a:lnTo>
                    <a:pt x="394" y="154"/>
                  </a:lnTo>
                  <a:lnTo>
                    <a:pt x="387" y="154"/>
                  </a:lnTo>
                  <a:lnTo>
                    <a:pt x="381" y="154"/>
                  </a:lnTo>
                  <a:lnTo>
                    <a:pt x="375" y="155"/>
                  </a:lnTo>
                  <a:lnTo>
                    <a:pt x="369" y="155"/>
                  </a:lnTo>
                  <a:lnTo>
                    <a:pt x="363" y="156"/>
                  </a:lnTo>
                  <a:lnTo>
                    <a:pt x="357" y="157"/>
                  </a:lnTo>
                  <a:lnTo>
                    <a:pt x="351" y="158"/>
                  </a:lnTo>
                  <a:lnTo>
                    <a:pt x="345" y="159"/>
                  </a:lnTo>
                  <a:lnTo>
                    <a:pt x="340" y="160"/>
                  </a:lnTo>
                  <a:lnTo>
                    <a:pt x="334" y="161"/>
                  </a:lnTo>
                  <a:lnTo>
                    <a:pt x="328" y="163"/>
                  </a:lnTo>
                  <a:lnTo>
                    <a:pt x="322" y="165"/>
                  </a:lnTo>
                  <a:lnTo>
                    <a:pt x="317" y="167"/>
                  </a:lnTo>
                  <a:lnTo>
                    <a:pt x="312" y="169"/>
                  </a:lnTo>
                  <a:lnTo>
                    <a:pt x="305" y="171"/>
                  </a:lnTo>
                  <a:lnTo>
                    <a:pt x="300" y="173"/>
                  </a:lnTo>
                  <a:lnTo>
                    <a:pt x="294" y="175"/>
                  </a:lnTo>
                  <a:lnTo>
                    <a:pt x="289" y="177"/>
                  </a:lnTo>
                  <a:lnTo>
                    <a:pt x="284" y="180"/>
                  </a:lnTo>
                  <a:lnTo>
                    <a:pt x="279" y="184"/>
                  </a:lnTo>
                  <a:lnTo>
                    <a:pt x="274" y="187"/>
                  </a:lnTo>
                  <a:lnTo>
                    <a:pt x="269" y="189"/>
                  </a:lnTo>
                  <a:lnTo>
                    <a:pt x="264" y="193"/>
                  </a:lnTo>
                  <a:lnTo>
                    <a:pt x="259" y="196"/>
                  </a:lnTo>
                  <a:lnTo>
                    <a:pt x="255" y="199"/>
                  </a:lnTo>
                  <a:lnTo>
                    <a:pt x="250" y="203"/>
                  </a:lnTo>
                  <a:lnTo>
                    <a:pt x="245" y="206"/>
                  </a:lnTo>
                  <a:lnTo>
                    <a:pt x="241" y="209"/>
                  </a:lnTo>
                  <a:lnTo>
                    <a:pt x="236" y="213"/>
                  </a:lnTo>
                  <a:lnTo>
                    <a:pt x="232" y="217"/>
                  </a:lnTo>
                  <a:lnTo>
                    <a:pt x="228" y="221"/>
                  </a:lnTo>
                  <a:lnTo>
                    <a:pt x="224" y="225"/>
                  </a:lnTo>
                  <a:lnTo>
                    <a:pt x="220" y="229"/>
                  </a:lnTo>
                  <a:lnTo>
                    <a:pt x="215" y="233"/>
                  </a:lnTo>
                  <a:lnTo>
                    <a:pt x="211" y="237"/>
                  </a:lnTo>
                  <a:lnTo>
                    <a:pt x="208" y="242"/>
                  </a:lnTo>
                  <a:lnTo>
                    <a:pt x="204" y="246"/>
                  </a:lnTo>
                  <a:lnTo>
                    <a:pt x="201" y="251"/>
                  </a:lnTo>
                  <a:lnTo>
                    <a:pt x="197" y="255"/>
                  </a:lnTo>
                  <a:lnTo>
                    <a:pt x="194" y="261"/>
                  </a:lnTo>
                  <a:lnTo>
                    <a:pt x="191" y="266"/>
                  </a:lnTo>
                  <a:lnTo>
                    <a:pt x="188" y="271"/>
                  </a:lnTo>
                  <a:lnTo>
                    <a:pt x="185" y="276"/>
                  </a:lnTo>
                  <a:lnTo>
                    <a:pt x="182" y="281"/>
                  </a:lnTo>
                  <a:lnTo>
                    <a:pt x="179" y="286"/>
                  </a:lnTo>
                  <a:lnTo>
                    <a:pt x="177" y="291"/>
                  </a:lnTo>
                  <a:lnTo>
                    <a:pt x="174" y="296"/>
                  </a:lnTo>
                  <a:lnTo>
                    <a:pt x="172" y="301"/>
                  </a:lnTo>
                  <a:lnTo>
                    <a:pt x="170" y="307"/>
                  </a:lnTo>
                  <a:lnTo>
                    <a:pt x="168" y="312"/>
                  </a:lnTo>
                  <a:lnTo>
                    <a:pt x="166" y="318"/>
                  </a:lnTo>
                  <a:lnTo>
                    <a:pt x="164" y="324"/>
                  </a:lnTo>
                  <a:lnTo>
                    <a:pt x="162" y="329"/>
                  </a:lnTo>
                  <a:lnTo>
                    <a:pt x="161" y="336"/>
                  </a:lnTo>
                  <a:lnTo>
                    <a:pt x="159" y="341"/>
                  </a:lnTo>
                  <a:lnTo>
                    <a:pt x="158" y="347"/>
                  </a:lnTo>
                  <a:lnTo>
                    <a:pt x="157" y="353"/>
                  </a:lnTo>
                  <a:lnTo>
                    <a:pt x="156" y="359"/>
                  </a:lnTo>
                  <a:lnTo>
                    <a:pt x="155" y="365"/>
                  </a:lnTo>
                  <a:lnTo>
                    <a:pt x="154" y="371"/>
                  </a:lnTo>
                  <a:lnTo>
                    <a:pt x="154" y="377"/>
                  </a:lnTo>
                  <a:lnTo>
                    <a:pt x="153" y="383"/>
                  </a:lnTo>
                  <a:lnTo>
                    <a:pt x="153" y="389"/>
                  </a:lnTo>
                  <a:lnTo>
                    <a:pt x="153" y="395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76"/>
                  </a:lnTo>
                  <a:lnTo>
                    <a:pt x="1" y="366"/>
                  </a:lnTo>
                  <a:lnTo>
                    <a:pt x="2" y="356"/>
                  </a:lnTo>
                  <a:lnTo>
                    <a:pt x="2" y="346"/>
                  </a:lnTo>
                  <a:lnTo>
                    <a:pt x="4" y="336"/>
                  </a:lnTo>
                  <a:lnTo>
                    <a:pt x="6" y="325"/>
                  </a:lnTo>
                  <a:lnTo>
                    <a:pt x="8" y="316"/>
                  </a:lnTo>
                  <a:lnTo>
                    <a:pt x="9" y="307"/>
                  </a:lnTo>
                  <a:lnTo>
                    <a:pt x="12" y="297"/>
                  </a:lnTo>
                  <a:lnTo>
                    <a:pt x="14" y="288"/>
                  </a:lnTo>
                  <a:lnTo>
                    <a:pt x="17" y="278"/>
                  </a:lnTo>
                  <a:lnTo>
                    <a:pt x="20" y="270"/>
                  </a:lnTo>
                  <a:lnTo>
                    <a:pt x="23" y="261"/>
                  </a:lnTo>
                  <a:lnTo>
                    <a:pt x="27" y="250"/>
                  </a:lnTo>
                  <a:lnTo>
                    <a:pt x="30" y="242"/>
                  </a:lnTo>
                  <a:lnTo>
                    <a:pt x="34" y="233"/>
                  </a:lnTo>
                  <a:lnTo>
                    <a:pt x="38" y="224"/>
                  </a:lnTo>
                  <a:lnTo>
                    <a:pt x="42" y="216"/>
                  </a:lnTo>
                  <a:lnTo>
                    <a:pt x="48" y="207"/>
                  </a:lnTo>
                  <a:lnTo>
                    <a:pt x="52" y="199"/>
                  </a:lnTo>
                  <a:lnTo>
                    <a:pt x="57" y="191"/>
                  </a:lnTo>
                  <a:lnTo>
                    <a:pt x="62" y="183"/>
                  </a:lnTo>
                  <a:lnTo>
                    <a:pt x="67" y="174"/>
                  </a:lnTo>
                  <a:lnTo>
                    <a:pt x="73" y="167"/>
                  </a:lnTo>
                  <a:lnTo>
                    <a:pt x="78" y="159"/>
                  </a:lnTo>
                  <a:lnTo>
                    <a:pt x="84" y="152"/>
                  </a:lnTo>
                  <a:lnTo>
                    <a:pt x="90" y="144"/>
                  </a:lnTo>
                  <a:lnTo>
                    <a:pt x="96" y="137"/>
                  </a:lnTo>
                  <a:lnTo>
                    <a:pt x="102" y="130"/>
                  </a:lnTo>
                  <a:lnTo>
                    <a:pt x="108" y="123"/>
                  </a:lnTo>
                  <a:lnTo>
                    <a:pt x="115" y="116"/>
                  </a:lnTo>
                  <a:lnTo>
                    <a:pt x="122" y="110"/>
                  </a:lnTo>
                  <a:lnTo>
                    <a:pt x="128" y="103"/>
                  </a:lnTo>
                  <a:lnTo>
                    <a:pt x="136" y="97"/>
                  </a:lnTo>
                  <a:lnTo>
                    <a:pt x="144" y="90"/>
                  </a:lnTo>
                  <a:lnTo>
                    <a:pt x="151" y="85"/>
                  </a:lnTo>
                  <a:lnTo>
                    <a:pt x="158" y="79"/>
                  </a:lnTo>
                  <a:lnTo>
                    <a:pt x="166" y="73"/>
                  </a:lnTo>
                  <a:lnTo>
                    <a:pt x="173" y="68"/>
                  </a:lnTo>
                  <a:lnTo>
                    <a:pt x="181" y="63"/>
                  </a:lnTo>
                  <a:lnTo>
                    <a:pt x="189" y="58"/>
                  </a:lnTo>
                  <a:lnTo>
                    <a:pt x="197" y="53"/>
                  </a:lnTo>
                  <a:lnTo>
                    <a:pt x="206" y="49"/>
                  </a:lnTo>
                  <a:lnTo>
                    <a:pt x="214" y="44"/>
                  </a:lnTo>
                  <a:lnTo>
                    <a:pt x="223" y="40"/>
                  </a:lnTo>
                  <a:lnTo>
                    <a:pt x="232" y="36"/>
                  </a:lnTo>
                  <a:lnTo>
                    <a:pt x="241" y="32"/>
                  </a:lnTo>
                  <a:lnTo>
                    <a:pt x="250" y="27"/>
                  </a:lnTo>
                  <a:lnTo>
                    <a:pt x="258" y="24"/>
                  </a:lnTo>
                  <a:lnTo>
                    <a:pt x="267" y="21"/>
                  </a:lnTo>
                  <a:lnTo>
                    <a:pt x="277" y="18"/>
                  </a:lnTo>
                  <a:lnTo>
                    <a:pt x="286" y="15"/>
                  </a:lnTo>
                  <a:lnTo>
                    <a:pt x="295" y="13"/>
                  </a:lnTo>
                  <a:lnTo>
                    <a:pt x="304" y="10"/>
                  </a:lnTo>
                  <a:lnTo>
                    <a:pt x="315" y="8"/>
                  </a:lnTo>
                  <a:lnTo>
                    <a:pt x="325" y="6"/>
                  </a:lnTo>
                  <a:lnTo>
                    <a:pt x="334" y="5"/>
                  </a:lnTo>
                  <a:lnTo>
                    <a:pt x="344" y="4"/>
                  </a:lnTo>
                  <a:lnTo>
                    <a:pt x="354" y="2"/>
                  </a:lnTo>
                  <a:lnTo>
                    <a:pt x="364" y="1"/>
                  </a:lnTo>
                  <a:lnTo>
                    <a:pt x="374" y="1"/>
                  </a:lnTo>
                  <a:lnTo>
                    <a:pt x="384" y="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1572" y="1776"/>
              <a:ext cx="133" cy="266"/>
            </a:xfrm>
            <a:custGeom>
              <a:avLst/>
              <a:gdLst/>
              <a:ahLst/>
              <a:cxnLst/>
              <a:rect l="l" t="t" r="r" b="b"/>
              <a:pathLst>
                <a:path w="532" h="1064" extrusionOk="0">
                  <a:moveTo>
                    <a:pt x="0" y="532"/>
                  </a:moveTo>
                  <a:lnTo>
                    <a:pt x="154" y="532"/>
                  </a:lnTo>
                  <a:lnTo>
                    <a:pt x="154" y="543"/>
                  </a:lnTo>
                  <a:lnTo>
                    <a:pt x="154" y="553"/>
                  </a:lnTo>
                  <a:lnTo>
                    <a:pt x="155" y="562"/>
                  </a:lnTo>
                  <a:lnTo>
                    <a:pt x="156" y="572"/>
                  </a:lnTo>
                  <a:lnTo>
                    <a:pt x="157" y="581"/>
                  </a:lnTo>
                  <a:lnTo>
                    <a:pt x="158" y="591"/>
                  </a:lnTo>
                  <a:lnTo>
                    <a:pt x="159" y="595"/>
                  </a:lnTo>
                  <a:lnTo>
                    <a:pt x="159" y="599"/>
                  </a:lnTo>
                  <a:lnTo>
                    <a:pt x="160" y="604"/>
                  </a:lnTo>
                  <a:lnTo>
                    <a:pt x="161" y="608"/>
                  </a:lnTo>
                  <a:lnTo>
                    <a:pt x="163" y="619"/>
                  </a:lnTo>
                  <a:lnTo>
                    <a:pt x="166" y="628"/>
                  </a:lnTo>
                  <a:lnTo>
                    <a:pt x="167" y="632"/>
                  </a:lnTo>
                  <a:lnTo>
                    <a:pt x="168" y="636"/>
                  </a:lnTo>
                  <a:lnTo>
                    <a:pt x="169" y="641"/>
                  </a:lnTo>
                  <a:lnTo>
                    <a:pt x="170" y="645"/>
                  </a:lnTo>
                  <a:lnTo>
                    <a:pt x="172" y="650"/>
                  </a:lnTo>
                  <a:lnTo>
                    <a:pt x="173" y="654"/>
                  </a:lnTo>
                  <a:lnTo>
                    <a:pt x="175" y="658"/>
                  </a:lnTo>
                  <a:lnTo>
                    <a:pt x="176" y="662"/>
                  </a:lnTo>
                  <a:lnTo>
                    <a:pt x="179" y="667"/>
                  </a:lnTo>
                  <a:lnTo>
                    <a:pt x="181" y="671"/>
                  </a:lnTo>
                  <a:lnTo>
                    <a:pt x="182" y="675"/>
                  </a:lnTo>
                  <a:lnTo>
                    <a:pt x="184" y="680"/>
                  </a:lnTo>
                  <a:lnTo>
                    <a:pt x="186" y="684"/>
                  </a:lnTo>
                  <a:lnTo>
                    <a:pt x="188" y="688"/>
                  </a:lnTo>
                  <a:lnTo>
                    <a:pt x="189" y="692"/>
                  </a:lnTo>
                  <a:lnTo>
                    <a:pt x="191" y="697"/>
                  </a:lnTo>
                  <a:lnTo>
                    <a:pt x="193" y="701"/>
                  </a:lnTo>
                  <a:lnTo>
                    <a:pt x="195" y="705"/>
                  </a:lnTo>
                  <a:lnTo>
                    <a:pt x="198" y="709"/>
                  </a:lnTo>
                  <a:lnTo>
                    <a:pt x="199" y="713"/>
                  </a:lnTo>
                  <a:lnTo>
                    <a:pt x="202" y="717"/>
                  </a:lnTo>
                  <a:lnTo>
                    <a:pt x="204" y="721"/>
                  </a:lnTo>
                  <a:lnTo>
                    <a:pt x="206" y="725"/>
                  </a:lnTo>
                  <a:lnTo>
                    <a:pt x="208" y="728"/>
                  </a:lnTo>
                  <a:lnTo>
                    <a:pt x="213" y="736"/>
                  </a:lnTo>
                  <a:lnTo>
                    <a:pt x="218" y="744"/>
                  </a:lnTo>
                  <a:lnTo>
                    <a:pt x="223" y="751"/>
                  </a:lnTo>
                  <a:lnTo>
                    <a:pt x="229" y="758"/>
                  </a:lnTo>
                  <a:lnTo>
                    <a:pt x="234" y="765"/>
                  </a:lnTo>
                  <a:lnTo>
                    <a:pt x="240" y="774"/>
                  </a:lnTo>
                  <a:lnTo>
                    <a:pt x="246" y="780"/>
                  </a:lnTo>
                  <a:lnTo>
                    <a:pt x="252" y="788"/>
                  </a:lnTo>
                  <a:lnTo>
                    <a:pt x="255" y="790"/>
                  </a:lnTo>
                  <a:lnTo>
                    <a:pt x="257" y="793"/>
                  </a:lnTo>
                  <a:lnTo>
                    <a:pt x="261" y="797"/>
                  </a:lnTo>
                  <a:lnTo>
                    <a:pt x="264" y="800"/>
                  </a:lnTo>
                  <a:lnTo>
                    <a:pt x="268" y="803"/>
                  </a:lnTo>
                  <a:lnTo>
                    <a:pt x="272" y="807"/>
                  </a:lnTo>
                  <a:lnTo>
                    <a:pt x="275" y="809"/>
                  </a:lnTo>
                  <a:lnTo>
                    <a:pt x="277" y="812"/>
                  </a:lnTo>
                  <a:lnTo>
                    <a:pt x="285" y="818"/>
                  </a:lnTo>
                  <a:lnTo>
                    <a:pt x="291" y="824"/>
                  </a:lnTo>
                  <a:lnTo>
                    <a:pt x="299" y="830"/>
                  </a:lnTo>
                  <a:lnTo>
                    <a:pt x="306" y="835"/>
                  </a:lnTo>
                  <a:lnTo>
                    <a:pt x="313" y="841"/>
                  </a:lnTo>
                  <a:lnTo>
                    <a:pt x="320" y="847"/>
                  </a:lnTo>
                  <a:lnTo>
                    <a:pt x="328" y="852"/>
                  </a:lnTo>
                  <a:lnTo>
                    <a:pt x="336" y="857"/>
                  </a:lnTo>
                  <a:lnTo>
                    <a:pt x="339" y="859"/>
                  </a:lnTo>
                  <a:lnTo>
                    <a:pt x="343" y="861"/>
                  </a:lnTo>
                  <a:lnTo>
                    <a:pt x="347" y="863"/>
                  </a:lnTo>
                  <a:lnTo>
                    <a:pt x="351" y="865"/>
                  </a:lnTo>
                  <a:lnTo>
                    <a:pt x="356" y="867"/>
                  </a:lnTo>
                  <a:lnTo>
                    <a:pt x="360" y="870"/>
                  </a:lnTo>
                  <a:lnTo>
                    <a:pt x="364" y="872"/>
                  </a:lnTo>
                  <a:lnTo>
                    <a:pt x="368" y="874"/>
                  </a:lnTo>
                  <a:lnTo>
                    <a:pt x="372" y="876"/>
                  </a:lnTo>
                  <a:lnTo>
                    <a:pt x="376" y="877"/>
                  </a:lnTo>
                  <a:lnTo>
                    <a:pt x="380" y="879"/>
                  </a:lnTo>
                  <a:lnTo>
                    <a:pt x="384" y="881"/>
                  </a:lnTo>
                  <a:lnTo>
                    <a:pt x="389" y="883"/>
                  </a:lnTo>
                  <a:lnTo>
                    <a:pt x="393" y="884"/>
                  </a:lnTo>
                  <a:lnTo>
                    <a:pt x="397" y="886"/>
                  </a:lnTo>
                  <a:lnTo>
                    <a:pt x="401" y="888"/>
                  </a:lnTo>
                  <a:lnTo>
                    <a:pt x="406" y="889"/>
                  </a:lnTo>
                  <a:lnTo>
                    <a:pt x="410" y="891"/>
                  </a:lnTo>
                  <a:lnTo>
                    <a:pt x="414" y="892"/>
                  </a:lnTo>
                  <a:lnTo>
                    <a:pt x="419" y="893"/>
                  </a:lnTo>
                  <a:lnTo>
                    <a:pt x="423" y="895"/>
                  </a:lnTo>
                  <a:lnTo>
                    <a:pt x="428" y="896"/>
                  </a:lnTo>
                  <a:lnTo>
                    <a:pt x="432" y="897"/>
                  </a:lnTo>
                  <a:lnTo>
                    <a:pt x="436" y="898"/>
                  </a:lnTo>
                  <a:lnTo>
                    <a:pt x="446" y="901"/>
                  </a:lnTo>
                  <a:lnTo>
                    <a:pt x="456" y="903"/>
                  </a:lnTo>
                  <a:lnTo>
                    <a:pt x="460" y="904"/>
                  </a:lnTo>
                  <a:lnTo>
                    <a:pt x="465" y="905"/>
                  </a:lnTo>
                  <a:lnTo>
                    <a:pt x="469" y="905"/>
                  </a:lnTo>
                  <a:lnTo>
                    <a:pt x="473" y="906"/>
                  </a:lnTo>
                  <a:lnTo>
                    <a:pt x="483" y="907"/>
                  </a:lnTo>
                  <a:lnTo>
                    <a:pt x="492" y="908"/>
                  </a:lnTo>
                  <a:lnTo>
                    <a:pt x="502" y="909"/>
                  </a:lnTo>
                  <a:lnTo>
                    <a:pt x="511" y="910"/>
                  </a:lnTo>
                  <a:lnTo>
                    <a:pt x="521" y="910"/>
                  </a:lnTo>
                  <a:lnTo>
                    <a:pt x="532" y="910"/>
                  </a:lnTo>
                  <a:lnTo>
                    <a:pt x="532" y="1064"/>
                  </a:lnTo>
                  <a:lnTo>
                    <a:pt x="517" y="1064"/>
                  </a:lnTo>
                  <a:lnTo>
                    <a:pt x="504" y="1063"/>
                  </a:lnTo>
                  <a:lnTo>
                    <a:pt x="490" y="1063"/>
                  </a:lnTo>
                  <a:lnTo>
                    <a:pt x="477" y="1061"/>
                  </a:lnTo>
                  <a:lnTo>
                    <a:pt x="464" y="1060"/>
                  </a:lnTo>
                  <a:lnTo>
                    <a:pt x="452" y="1058"/>
                  </a:lnTo>
                  <a:lnTo>
                    <a:pt x="445" y="1057"/>
                  </a:lnTo>
                  <a:lnTo>
                    <a:pt x="437" y="1056"/>
                  </a:lnTo>
                  <a:lnTo>
                    <a:pt x="430" y="1055"/>
                  </a:lnTo>
                  <a:lnTo>
                    <a:pt x="424" y="1053"/>
                  </a:lnTo>
                  <a:lnTo>
                    <a:pt x="411" y="1051"/>
                  </a:lnTo>
                  <a:lnTo>
                    <a:pt x="399" y="1048"/>
                  </a:lnTo>
                  <a:lnTo>
                    <a:pt x="393" y="1046"/>
                  </a:lnTo>
                  <a:lnTo>
                    <a:pt x="386" y="1044"/>
                  </a:lnTo>
                  <a:lnTo>
                    <a:pt x="380" y="1042"/>
                  </a:lnTo>
                  <a:lnTo>
                    <a:pt x="374" y="1040"/>
                  </a:lnTo>
                  <a:lnTo>
                    <a:pt x="368" y="1038"/>
                  </a:lnTo>
                  <a:lnTo>
                    <a:pt x="362" y="1036"/>
                  </a:lnTo>
                  <a:lnTo>
                    <a:pt x="355" y="1034"/>
                  </a:lnTo>
                  <a:lnTo>
                    <a:pt x="348" y="1032"/>
                  </a:lnTo>
                  <a:lnTo>
                    <a:pt x="343" y="1030"/>
                  </a:lnTo>
                  <a:lnTo>
                    <a:pt x="337" y="1028"/>
                  </a:lnTo>
                  <a:lnTo>
                    <a:pt x="330" y="1025"/>
                  </a:lnTo>
                  <a:lnTo>
                    <a:pt x="325" y="1023"/>
                  </a:lnTo>
                  <a:lnTo>
                    <a:pt x="319" y="1020"/>
                  </a:lnTo>
                  <a:lnTo>
                    <a:pt x="313" y="1018"/>
                  </a:lnTo>
                  <a:lnTo>
                    <a:pt x="307" y="1015"/>
                  </a:lnTo>
                  <a:lnTo>
                    <a:pt x="301" y="1012"/>
                  </a:lnTo>
                  <a:lnTo>
                    <a:pt x="296" y="1009"/>
                  </a:lnTo>
                  <a:lnTo>
                    <a:pt x="290" y="1006"/>
                  </a:lnTo>
                  <a:lnTo>
                    <a:pt x="284" y="1004"/>
                  </a:lnTo>
                  <a:lnTo>
                    <a:pt x="279" y="1000"/>
                  </a:lnTo>
                  <a:lnTo>
                    <a:pt x="273" y="997"/>
                  </a:lnTo>
                  <a:lnTo>
                    <a:pt x="268" y="994"/>
                  </a:lnTo>
                  <a:lnTo>
                    <a:pt x="261" y="990"/>
                  </a:lnTo>
                  <a:lnTo>
                    <a:pt x="255" y="987"/>
                  </a:lnTo>
                  <a:lnTo>
                    <a:pt x="245" y="980"/>
                  </a:lnTo>
                  <a:lnTo>
                    <a:pt x="234" y="973"/>
                  </a:lnTo>
                  <a:lnTo>
                    <a:pt x="224" y="966"/>
                  </a:lnTo>
                  <a:lnTo>
                    <a:pt x="214" y="959"/>
                  </a:lnTo>
                  <a:lnTo>
                    <a:pt x="204" y="951"/>
                  </a:lnTo>
                  <a:lnTo>
                    <a:pt x="194" y="943"/>
                  </a:lnTo>
                  <a:lnTo>
                    <a:pt x="184" y="935"/>
                  </a:lnTo>
                  <a:lnTo>
                    <a:pt x="174" y="927"/>
                  </a:lnTo>
                  <a:lnTo>
                    <a:pt x="169" y="921"/>
                  </a:lnTo>
                  <a:lnTo>
                    <a:pt x="164" y="917"/>
                  </a:lnTo>
                  <a:lnTo>
                    <a:pt x="160" y="912"/>
                  </a:lnTo>
                  <a:lnTo>
                    <a:pt x="156" y="908"/>
                  </a:lnTo>
                  <a:lnTo>
                    <a:pt x="151" y="904"/>
                  </a:lnTo>
                  <a:lnTo>
                    <a:pt x="147" y="899"/>
                  </a:lnTo>
                  <a:lnTo>
                    <a:pt x="143" y="895"/>
                  </a:lnTo>
                  <a:lnTo>
                    <a:pt x="138" y="890"/>
                  </a:lnTo>
                  <a:lnTo>
                    <a:pt x="130" y="881"/>
                  </a:lnTo>
                  <a:lnTo>
                    <a:pt x="122" y="871"/>
                  </a:lnTo>
                  <a:lnTo>
                    <a:pt x="114" y="861"/>
                  </a:lnTo>
                  <a:lnTo>
                    <a:pt x="106" y="851"/>
                  </a:lnTo>
                  <a:lnTo>
                    <a:pt x="99" y="840"/>
                  </a:lnTo>
                  <a:lnTo>
                    <a:pt x="92" y="830"/>
                  </a:lnTo>
                  <a:lnTo>
                    <a:pt x="84" y="819"/>
                  </a:lnTo>
                  <a:lnTo>
                    <a:pt x="77" y="809"/>
                  </a:lnTo>
                  <a:lnTo>
                    <a:pt x="74" y="803"/>
                  </a:lnTo>
                  <a:lnTo>
                    <a:pt x="70" y="797"/>
                  </a:lnTo>
                  <a:lnTo>
                    <a:pt x="67" y="792"/>
                  </a:lnTo>
                  <a:lnTo>
                    <a:pt x="64" y="786"/>
                  </a:lnTo>
                  <a:lnTo>
                    <a:pt x="61" y="781"/>
                  </a:lnTo>
                  <a:lnTo>
                    <a:pt x="59" y="775"/>
                  </a:lnTo>
                  <a:lnTo>
                    <a:pt x="55" y="768"/>
                  </a:lnTo>
                  <a:lnTo>
                    <a:pt x="53" y="763"/>
                  </a:lnTo>
                  <a:lnTo>
                    <a:pt x="50" y="757"/>
                  </a:lnTo>
                  <a:lnTo>
                    <a:pt x="47" y="751"/>
                  </a:lnTo>
                  <a:lnTo>
                    <a:pt x="44" y="745"/>
                  </a:lnTo>
                  <a:lnTo>
                    <a:pt x="42" y="739"/>
                  </a:lnTo>
                  <a:lnTo>
                    <a:pt x="40" y="734"/>
                  </a:lnTo>
                  <a:lnTo>
                    <a:pt x="37" y="727"/>
                  </a:lnTo>
                  <a:lnTo>
                    <a:pt x="35" y="721"/>
                  </a:lnTo>
                  <a:lnTo>
                    <a:pt x="33" y="716"/>
                  </a:lnTo>
                  <a:lnTo>
                    <a:pt x="31" y="710"/>
                  </a:lnTo>
                  <a:lnTo>
                    <a:pt x="29" y="704"/>
                  </a:lnTo>
                  <a:lnTo>
                    <a:pt x="27" y="697"/>
                  </a:lnTo>
                  <a:lnTo>
                    <a:pt x="25" y="690"/>
                  </a:lnTo>
                  <a:lnTo>
                    <a:pt x="23" y="684"/>
                  </a:lnTo>
                  <a:lnTo>
                    <a:pt x="21" y="678"/>
                  </a:lnTo>
                  <a:lnTo>
                    <a:pt x="19" y="671"/>
                  </a:lnTo>
                  <a:lnTo>
                    <a:pt x="17" y="665"/>
                  </a:lnTo>
                  <a:lnTo>
                    <a:pt x="14" y="653"/>
                  </a:lnTo>
                  <a:lnTo>
                    <a:pt x="12" y="640"/>
                  </a:lnTo>
                  <a:lnTo>
                    <a:pt x="10" y="634"/>
                  </a:lnTo>
                  <a:lnTo>
                    <a:pt x="9" y="627"/>
                  </a:lnTo>
                  <a:lnTo>
                    <a:pt x="8" y="620"/>
                  </a:lnTo>
                  <a:lnTo>
                    <a:pt x="7" y="612"/>
                  </a:lnTo>
                  <a:lnTo>
                    <a:pt x="5" y="600"/>
                  </a:lnTo>
                  <a:lnTo>
                    <a:pt x="4" y="587"/>
                  </a:lnTo>
                  <a:lnTo>
                    <a:pt x="2" y="574"/>
                  </a:lnTo>
                  <a:lnTo>
                    <a:pt x="2" y="560"/>
                  </a:lnTo>
                  <a:lnTo>
                    <a:pt x="0" y="547"/>
                  </a:lnTo>
                  <a:lnTo>
                    <a:pt x="0" y="532"/>
                  </a:lnTo>
                  <a:close/>
                  <a:moveTo>
                    <a:pt x="532" y="0"/>
                  </a:moveTo>
                  <a:lnTo>
                    <a:pt x="532" y="154"/>
                  </a:lnTo>
                  <a:lnTo>
                    <a:pt x="521" y="154"/>
                  </a:lnTo>
                  <a:lnTo>
                    <a:pt x="511" y="155"/>
                  </a:lnTo>
                  <a:lnTo>
                    <a:pt x="502" y="155"/>
                  </a:lnTo>
                  <a:lnTo>
                    <a:pt x="493" y="156"/>
                  </a:lnTo>
                  <a:lnTo>
                    <a:pt x="483" y="157"/>
                  </a:lnTo>
                  <a:lnTo>
                    <a:pt x="474" y="159"/>
                  </a:lnTo>
                  <a:lnTo>
                    <a:pt x="464" y="160"/>
                  </a:lnTo>
                  <a:lnTo>
                    <a:pt x="455" y="163"/>
                  </a:lnTo>
                  <a:lnTo>
                    <a:pt x="446" y="165"/>
                  </a:lnTo>
                  <a:lnTo>
                    <a:pt x="436" y="167"/>
                  </a:lnTo>
                  <a:lnTo>
                    <a:pt x="427" y="170"/>
                  </a:lnTo>
                  <a:lnTo>
                    <a:pt x="419" y="172"/>
                  </a:lnTo>
                  <a:lnTo>
                    <a:pt x="410" y="175"/>
                  </a:lnTo>
                  <a:lnTo>
                    <a:pt x="401" y="178"/>
                  </a:lnTo>
                  <a:lnTo>
                    <a:pt x="393" y="181"/>
                  </a:lnTo>
                  <a:lnTo>
                    <a:pt x="384" y="184"/>
                  </a:lnTo>
                  <a:lnTo>
                    <a:pt x="376" y="188"/>
                  </a:lnTo>
                  <a:lnTo>
                    <a:pt x="368" y="192"/>
                  </a:lnTo>
                  <a:lnTo>
                    <a:pt x="360" y="196"/>
                  </a:lnTo>
                  <a:lnTo>
                    <a:pt x="351" y="200"/>
                  </a:lnTo>
                  <a:lnTo>
                    <a:pt x="343" y="205"/>
                  </a:lnTo>
                  <a:lnTo>
                    <a:pt x="335" y="209"/>
                  </a:lnTo>
                  <a:lnTo>
                    <a:pt x="327" y="214"/>
                  </a:lnTo>
                  <a:lnTo>
                    <a:pt x="320" y="219"/>
                  </a:lnTo>
                  <a:lnTo>
                    <a:pt x="313" y="224"/>
                  </a:lnTo>
                  <a:lnTo>
                    <a:pt x="306" y="229"/>
                  </a:lnTo>
                  <a:lnTo>
                    <a:pt x="299" y="235"/>
                  </a:lnTo>
                  <a:lnTo>
                    <a:pt x="292" y="241"/>
                  </a:lnTo>
                  <a:lnTo>
                    <a:pt x="285" y="247"/>
                  </a:lnTo>
                  <a:lnTo>
                    <a:pt x="278" y="253"/>
                  </a:lnTo>
                  <a:lnTo>
                    <a:pt x="271" y="259"/>
                  </a:lnTo>
                  <a:lnTo>
                    <a:pt x="264" y="266"/>
                  </a:lnTo>
                  <a:lnTo>
                    <a:pt x="258" y="272"/>
                  </a:lnTo>
                  <a:lnTo>
                    <a:pt x="252" y="279"/>
                  </a:lnTo>
                  <a:lnTo>
                    <a:pt x="246" y="285"/>
                  </a:lnTo>
                  <a:lnTo>
                    <a:pt x="240" y="292"/>
                  </a:lnTo>
                  <a:lnTo>
                    <a:pt x="234" y="299"/>
                  </a:lnTo>
                  <a:lnTo>
                    <a:pt x="229" y="306"/>
                  </a:lnTo>
                  <a:lnTo>
                    <a:pt x="223" y="313"/>
                  </a:lnTo>
                  <a:lnTo>
                    <a:pt x="218" y="322"/>
                  </a:lnTo>
                  <a:lnTo>
                    <a:pt x="213" y="329"/>
                  </a:lnTo>
                  <a:lnTo>
                    <a:pt x="209" y="337"/>
                  </a:lnTo>
                  <a:lnTo>
                    <a:pt x="204" y="345"/>
                  </a:lnTo>
                  <a:lnTo>
                    <a:pt x="199" y="353"/>
                  </a:lnTo>
                  <a:lnTo>
                    <a:pt x="195" y="360"/>
                  </a:lnTo>
                  <a:lnTo>
                    <a:pt x="191" y="369"/>
                  </a:lnTo>
                  <a:lnTo>
                    <a:pt x="188" y="377"/>
                  </a:lnTo>
                  <a:lnTo>
                    <a:pt x="184" y="385"/>
                  </a:lnTo>
                  <a:lnTo>
                    <a:pt x="181" y="394"/>
                  </a:lnTo>
                  <a:lnTo>
                    <a:pt x="176" y="403"/>
                  </a:lnTo>
                  <a:lnTo>
                    <a:pt x="175" y="407"/>
                  </a:lnTo>
                  <a:lnTo>
                    <a:pt x="173" y="411"/>
                  </a:lnTo>
                  <a:lnTo>
                    <a:pt x="172" y="416"/>
                  </a:lnTo>
                  <a:lnTo>
                    <a:pt x="170" y="420"/>
                  </a:lnTo>
                  <a:lnTo>
                    <a:pt x="168" y="429"/>
                  </a:lnTo>
                  <a:lnTo>
                    <a:pt x="165" y="438"/>
                  </a:lnTo>
                  <a:lnTo>
                    <a:pt x="163" y="447"/>
                  </a:lnTo>
                  <a:lnTo>
                    <a:pt x="161" y="457"/>
                  </a:lnTo>
                  <a:lnTo>
                    <a:pt x="160" y="461"/>
                  </a:lnTo>
                  <a:lnTo>
                    <a:pt x="159" y="465"/>
                  </a:lnTo>
                  <a:lnTo>
                    <a:pt x="159" y="471"/>
                  </a:lnTo>
                  <a:lnTo>
                    <a:pt x="158" y="475"/>
                  </a:lnTo>
                  <a:lnTo>
                    <a:pt x="157" y="485"/>
                  </a:lnTo>
                  <a:lnTo>
                    <a:pt x="156" y="494"/>
                  </a:lnTo>
                  <a:lnTo>
                    <a:pt x="155" y="503"/>
                  </a:lnTo>
                  <a:lnTo>
                    <a:pt x="154" y="513"/>
                  </a:lnTo>
                  <a:lnTo>
                    <a:pt x="154" y="523"/>
                  </a:lnTo>
                  <a:lnTo>
                    <a:pt x="154" y="532"/>
                  </a:lnTo>
                  <a:lnTo>
                    <a:pt x="0" y="532"/>
                  </a:lnTo>
                  <a:lnTo>
                    <a:pt x="0" y="519"/>
                  </a:lnTo>
                  <a:lnTo>
                    <a:pt x="2" y="505"/>
                  </a:lnTo>
                  <a:lnTo>
                    <a:pt x="2" y="492"/>
                  </a:lnTo>
                  <a:lnTo>
                    <a:pt x="4" y="479"/>
                  </a:lnTo>
                  <a:lnTo>
                    <a:pt x="5" y="465"/>
                  </a:lnTo>
                  <a:lnTo>
                    <a:pt x="7" y="452"/>
                  </a:lnTo>
                  <a:lnTo>
                    <a:pt x="8" y="445"/>
                  </a:lnTo>
                  <a:lnTo>
                    <a:pt x="9" y="439"/>
                  </a:lnTo>
                  <a:lnTo>
                    <a:pt x="10" y="432"/>
                  </a:lnTo>
                  <a:lnTo>
                    <a:pt x="12" y="425"/>
                  </a:lnTo>
                  <a:lnTo>
                    <a:pt x="14" y="413"/>
                  </a:lnTo>
                  <a:lnTo>
                    <a:pt x="18" y="401"/>
                  </a:lnTo>
                  <a:lnTo>
                    <a:pt x="21" y="387"/>
                  </a:lnTo>
                  <a:lnTo>
                    <a:pt x="25" y="375"/>
                  </a:lnTo>
                  <a:lnTo>
                    <a:pt x="27" y="369"/>
                  </a:lnTo>
                  <a:lnTo>
                    <a:pt x="29" y="362"/>
                  </a:lnTo>
                  <a:lnTo>
                    <a:pt x="31" y="356"/>
                  </a:lnTo>
                  <a:lnTo>
                    <a:pt x="33" y="350"/>
                  </a:lnTo>
                  <a:lnTo>
                    <a:pt x="37" y="338"/>
                  </a:lnTo>
                  <a:lnTo>
                    <a:pt x="42" y="326"/>
                  </a:lnTo>
                  <a:lnTo>
                    <a:pt x="47" y="313"/>
                  </a:lnTo>
                  <a:lnTo>
                    <a:pt x="53" y="302"/>
                  </a:lnTo>
                  <a:lnTo>
                    <a:pt x="59" y="291"/>
                  </a:lnTo>
                  <a:lnTo>
                    <a:pt x="64" y="279"/>
                  </a:lnTo>
                  <a:lnTo>
                    <a:pt x="71" y="268"/>
                  </a:lnTo>
                  <a:lnTo>
                    <a:pt x="77" y="257"/>
                  </a:lnTo>
                  <a:lnTo>
                    <a:pt x="84" y="246"/>
                  </a:lnTo>
                  <a:lnTo>
                    <a:pt x="92" y="235"/>
                  </a:lnTo>
                  <a:lnTo>
                    <a:pt x="99" y="225"/>
                  </a:lnTo>
                  <a:lnTo>
                    <a:pt x="106" y="214"/>
                  </a:lnTo>
                  <a:lnTo>
                    <a:pt x="114" y="204"/>
                  </a:lnTo>
                  <a:lnTo>
                    <a:pt x="122" y="195"/>
                  </a:lnTo>
                  <a:lnTo>
                    <a:pt x="130" y="185"/>
                  </a:lnTo>
                  <a:lnTo>
                    <a:pt x="138" y="175"/>
                  </a:lnTo>
                  <a:lnTo>
                    <a:pt x="147" y="166"/>
                  </a:lnTo>
                  <a:lnTo>
                    <a:pt x="156" y="156"/>
                  </a:lnTo>
                  <a:lnTo>
                    <a:pt x="165" y="147"/>
                  </a:lnTo>
                  <a:lnTo>
                    <a:pt x="174" y="139"/>
                  </a:lnTo>
                  <a:lnTo>
                    <a:pt x="184" y="131"/>
                  </a:lnTo>
                  <a:lnTo>
                    <a:pt x="194" y="122"/>
                  </a:lnTo>
                  <a:lnTo>
                    <a:pt x="204" y="115"/>
                  </a:lnTo>
                  <a:lnTo>
                    <a:pt x="214" y="107"/>
                  </a:lnTo>
                  <a:lnTo>
                    <a:pt x="224" y="100"/>
                  </a:lnTo>
                  <a:lnTo>
                    <a:pt x="234" y="92"/>
                  </a:lnTo>
                  <a:lnTo>
                    <a:pt x="245" y="84"/>
                  </a:lnTo>
                  <a:lnTo>
                    <a:pt x="256" y="78"/>
                  </a:lnTo>
                  <a:lnTo>
                    <a:pt x="268" y="71"/>
                  </a:lnTo>
                  <a:lnTo>
                    <a:pt x="279" y="65"/>
                  </a:lnTo>
                  <a:lnTo>
                    <a:pt x="290" y="59"/>
                  </a:lnTo>
                  <a:lnTo>
                    <a:pt x="301" y="53"/>
                  </a:lnTo>
                  <a:lnTo>
                    <a:pt x="313" y="48"/>
                  </a:lnTo>
                  <a:lnTo>
                    <a:pt x="325" y="43"/>
                  </a:lnTo>
                  <a:lnTo>
                    <a:pt x="337" y="38"/>
                  </a:lnTo>
                  <a:lnTo>
                    <a:pt x="349" y="33"/>
                  </a:lnTo>
                  <a:lnTo>
                    <a:pt x="361" y="29"/>
                  </a:lnTo>
                  <a:lnTo>
                    <a:pt x="374" y="25"/>
                  </a:lnTo>
                  <a:lnTo>
                    <a:pt x="386" y="21"/>
                  </a:lnTo>
                  <a:lnTo>
                    <a:pt x="399" y="18"/>
                  </a:lnTo>
                  <a:lnTo>
                    <a:pt x="411" y="15"/>
                  </a:lnTo>
                  <a:lnTo>
                    <a:pt x="424" y="12"/>
                  </a:lnTo>
                  <a:lnTo>
                    <a:pt x="437" y="10"/>
                  </a:lnTo>
                  <a:lnTo>
                    <a:pt x="451" y="6"/>
                  </a:lnTo>
                  <a:lnTo>
                    <a:pt x="464" y="5"/>
                  </a:lnTo>
                  <a:lnTo>
                    <a:pt x="477" y="3"/>
                  </a:lnTo>
                  <a:lnTo>
                    <a:pt x="490" y="2"/>
                  </a:lnTo>
                  <a:lnTo>
                    <a:pt x="504" y="1"/>
                  </a:lnTo>
                  <a:lnTo>
                    <a:pt x="517" y="1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1572" y="1549"/>
              <a:ext cx="133" cy="266"/>
            </a:xfrm>
            <a:custGeom>
              <a:avLst/>
              <a:gdLst/>
              <a:ahLst/>
              <a:cxnLst/>
              <a:rect l="l" t="t" r="r" b="b"/>
              <a:pathLst>
                <a:path w="532" h="1063" extrusionOk="0">
                  <a:moveTo>
                    <a:pt x="0" y="532"/>
                  </a:moveTo>
                  <a:lnTo>
                    <a:pt x="154" y="532"/>
                  </a:lnTo>
                  <a:lnTo>
                    <a:pt x="154" y="542"/>
                  </a:lnTo>
                  <a:lnTo>
                    <a:pt x="154" y="552"/>
                  </a:lnTo>
                  <a:lnTo>
                    <a:pt x="155" y="562"/>
                  </a:lnTo>
                  <a:lnTo>
                    <a:pt x="156" y="571"/>
                  </a:lnTo>
                  <a:lnTo>
                    <a:pt x="157" y="581"/>
                  </a:lnTo>
                  <a:lnTo>
                    <a:pt x="158" y="590"/>
                  </a:lnTo>
                  <a:lnTo>
                    <a:pt x="159" y="594"/>
                  </a:lnTo>
                  <a:lnTo>
                    <a:pt x="159" y="599"/>
                  </a:lnTo>
                  <a:lnTo>
                    <a:pt x="160" y="603"/>
                  </a:lnTo>
                  <a:lnTo>
                    <a:pt x="161" y="607"/>
                  </a:lnTo>
                  <a:lnTo>
                    <a:pt x="163" y="618"/>
                  </a:lnTo>
                  <a:lnTo>
                    <a:pt x="166" y="628"/>
                  </a:lnTo>
                  <a:lnTo>
                    <a:pt x="167" y="632"/>
                  </a:lnTo>
                  <a:lnTo>
                    <a:pt x="168" y="636"/>
                  </a:lnTo>
                  <a:lnTo>
                    <a:pt x="169" y="640"/>
                  </a:lnTo>
                  <a:lnTo>
                    <a:pt x="170" y="645"/>
                  </a:lnTo>
                  <a:lnTo>
                    <a:pt x="172" y="649"/>
                  </a:lnTo>
                  <a:lnTo>
                    <a:pt x="173" y="653"/>
                  </a:lnTo>
                  <a:lnTo>
                    <a:pt x="175" y="658"/>
                  </a:lnTo>
                  <a:lnTo>
                    <a:pt x="176" y="662"/>
                  </a:lnTo>
                  <a:lnTo>
                    <a:pt x="179" y="666"/>
                  </a:lnTo>
                  <a:lnTo>
                    <a:pt x="181" y="671"/>
                  </a:lnTo>
                  <a:lnTo>
                    <a:pt x="182" y="674"/>
                  </a:lnTo>
                  <a:lnTo>
                    <a:pt x="184" y="679"/>
                  </a:lnTo>
                  <a:lnTo>
                    <a:pt x="186" y="683"/>
                  </a:lnTo>
                  <a:lnTo>
                    <a:pt x="188" y="687"/>
                  </a:lnTo>
                  <a:lnTo>
                    <a:pt x="189" y="692"/>
                  </a:lnTo>
                  <a:lnTo>
                    <a:pt x="191" y="696"/>
                  </a:lnTo>
                  <a:lnTo>
                    <a:pt x="193" y="701"/>
                  </a:lnTo>
                  <a:lnTo>
                    <a:pt x="195" y="704"/>
                  </a:lnTo>
                  <a:lnTo>
                    <a:pt x="198" y="708"/>
                  </a:lnTo>
                  <a:lnTo>
                    <a:pt x="199" y="712"/>
                  </a:lnTo>
                  <a:lnTo>
                    <a:pt x="202" y="716"/>
                  </a:lnTo>
                  <a:lnTo>
                    <a:pt x="204" y="720"/>
                  </a:lnTo>
                  <a:lnTo>
                    <a:pt x="206" y="724"/>
                  </a:lnTo>
                  <a:lnTo>
                    <a:pt x="208" y="728"/>
                  </a:lnTo>
                  <a:lnTo>
                    <a:pt x="213" y="735"/>
                  </a:lnTo>
                  <a:lnTo>
                    <a:pt x="218" y="743"/>
                  </a:lnTo>
                  <a:lnTo>
                    <a:pt x="223" y="750"/>
                  </a:lnTo>
                  <a:lnTo>
                    <a:pt x="229" y="758"/>
                  </a:lnTo>
                  <a:lnTo>
                    <a:pt x="234" y="765"/>
                  </a:lnTo>
                  <a:lnTo>
                    <a:pt x="240" y="773"/>
                  </a:lnTo>
                  <a:lnTo>
                    <a:pt x="246" y="780"/>
                  </a:lnTo>
                  <a:lnTo>
                    <a:pt x="252" y="787"/>
                  </a:lnTo>
                  <a:lnTo>
                    <a:pt x="255" y="790"/>
                  </a:lnTo>
                  <a:lnTo>
                    <a:pt x="257" y="793"/>
                  </a:lnTo>
                  <a:lnTo>
                    <a:pt x="261" y="796"/>
                  </a:lnTo>
                  <a:lnTo>
                    <a:pt x="264" y="799"/>
                  </a:lnTo>
                  <a:lnTo>
                    <a:pt x="268" y="803"/>
                  </a:lnTo>
                  <a:lnTo>
                    <a:pt x="272" y="806"/>
                  </a:lnTo>
                  <a:lnTo>
                    <a:pt x="275" y="809"/>
                  </a:lnTo>
                  <a:lnTo>
                    <a:pt x="277" y="811"/>
                  </a:lnTo>
                  <a:lnTo>
                    <a:pt x="285" y="818"/>
                  </a:lnTo>
                  <a:lnTo>
                    <a:pt x="291" y="823"/>
                  </a:lnTo>
                  <a:lnTo>
                    <a:pt x="299" y="829"/>
                  </a:lnTo>
                  <a:lnTo>
                    <a:pt x="306" y="835"/>
                  </a:lnTo>
                  <a:lnTo>
                    <a:pt x="313" y="840"/>
                  </a:lnTo>
                  <a:lnTo>
                    <a:pt x="320" y="846"/>
                  </a:lnTo>
                  <a:lnTo>
                    <a:pt x="328" y="851"/>
                  </a:lnTo>
                  <a:lnTo>
                    <a:pt x="336" y="856"/>
                  </a:lnTo>
                  <a:lnTo>
                    <a:pt x="339" y="858"/>
                  </a:lnTo>
                  <a:lnTo>
                    <a:pt x="343" y="860"/>
                  </a:lnTo>
                  <a:lnTo>
                    <a:pt x="347" y="862"/>
                  </a:lnTo>
                  <a:lnTo>
                    <a:pt x="351" y="865"/>
                  </a:lnTo>
                  <a:lnTo>
                    <a:pt x="356" y="867"/>
                  </a:lnTo>
                  <a:lnTo>
                    <a:pt x="360" y="869"/>
                  </a:lnTo>
                  <a:lnTo>
                    <a:pt x="364" y="871"/>
                  </a:lnTo>
                  <a:lnTo>
                    <a:pt x="368" y="873"/>
                  </a:lnTo>
                  <a:lnTo>
                    <a:pt x="372" y="875"/>
                  </a:lnTo>
                  <a:lnTo>
                    <a:pt x="376" y="877"/>
                  </a:lnTo>
                  <a:lnTo>
                    <a:pt x="380" y="878"/>
                  </a:lnTo>
                  <a:lnTo>
                    <a:pt x="384" y="880"/>
                  </a:lnTo>
                  <a:lnTo>
                    <a:pt x="389" y="882"/>
                  </a:lnTo>
                  <a:lnTo>
                    <a:pt x="393" y="884"/>
                  </a:lnTo>
                  <a:lnTo>
                    <a:pt x="397" y="885"/>
                  </a:lnTo>
                  <a:lnTo>
                    <a:pt x="401" y="887"/>
                  </a:lnTo>
                  <a:lnTo>
                    <a:pt x="406" y="889"/>
                  </a:lnTo>
                  <a:lnTo>
                    <a:pt x="410" y="890"/>
                  </a:lnTo>
                  <a:lnTo>
                    <a:pt x="414" y="891"/>
                  </a:lnTo>
                  <a:lnTo>
                    <a:pt x="419" y="893"/>
                  </a:lnTo>
                  <a:lnTo>
                    <a:pt x="423" y="894"/>
                  </a:lnTo>
                  <a:lnTo>
                    <a:pt x="428" y="895"/>
                  </a:lnTo>
                  <a:lnTo>
                    <a:pt x="432" y="897"/>
                  </a:lnTo>
                  <a:lnTo>
                    <a:pt x="436" y="898"/>
                  </a:lnTo>
                  <a:lnTo>
                    <a:pt x="446" y="900"/>
                  </a:lnTo>
                  <a:lnTo>
                    <a:pt x="456" y="902"/>
                  </a:lnTo>
                  <a:lnTo>
                    <a:pt x="460" y="903"/>
                  </a:lnTo>
                  <a:lnTo>
                    <a:pt x="465" y="904"/>
                  </a:lnTo>
                  <a:lnTo>
                    <a:pt x="469" y="905"/>
                  </a:lnTo>
                  <a:lnTo>
                    <a:pt x="473" y="905"/>
                  </a:lnTo>
                  <a:lnTo>
                    <a:pt x="483" y="907"/>
                  </a:lnTo>
                  <a:lnTo>
                    <a:pt x="492" y="908"/>
                  </a:lnTo>
                  <a:lnTo>
                    <a:pt x="502" y="908"/>
                  </a:lnTo>
                  <a:lnTo>
                    <a:pt x="511" y="909"/>
                  </a:lnTo>
                  <a:lnTo>
                    <a:pt x="521" y="910"/>
                  </a:lnTo>
                  <a:lnTo>
                    <a:pt x="532" y="909"/>
                  </a:lnTo>
                  <a:lnTo>
                    <a:pt x="532" y="1063"/>
                  </a:lnTo>
                  <a:lnTo>
                    <a:pt x="517" y="1063"/>
                  </a:lnTo>
                  <a:lnTo>
                    <a:pt x="504" y="1063"/>
                  </a:lnTo>
                  <a:lnTo>
                    <a:pt x="490" y="1062"/>
                  </a:lnTo>
                  <a:lnTo>
                    <a:pt x="477" y="1061"/>
                  </a:lnTo>
                  <a:lnTo>
                    <a:pt x="464" y="1059"/>
                  </a:lnTo>
                  <a:lnTo>
                    <a:pt x="452" y="1057"/>
                  </a:lnTo>
                  <a:lnTo>
                    <a:pt x="445" y="1056"/>
                  </a:lnTo>
                  <a:lnTo>
                    <a:pt x="437" y="1055"/>
                  </a:lnTo>
                  <a:lnTo>
                    <a:pt x="430" y="1054"/>
                  </a:lnTo>
                  <a:lnTo>
                    <a:pt x="424" y="1053"/>
                  </a:lnTo>
                  <a:lnTo>
                    <a:pt x="411" y="1050"/>
                  </a:lnTo>
                  <a:lnTo>
                    <a:pt x="399" y="1047"/>
                  </a:lnTo>
                  <a:lnTo>
                    <a:pt x="393" y="1045"/>
                  </a:lnTo>
                  <a:lnTo>
                    <a:pt x="386" y="1043"/>
                  </a:lnTo>
                  <a:lnTo>
                    <a:pt x="380" y="1042"/>
                  </a:lnTo>
                  <a:lnTo>
                    <a:pt x="374" y="1040"/>
                  </a:lnTo>
                  <a:lnTo>
                    <a:pt x="368" y="1038"/>
                  </a:lnTo>
                  <a:lnTo>
                    <a:pt x="362" y="1036"/>
                  </a:lnTo>
                  <a:lnTo>
                    <a:pt x="355" y="1034"/>
                  </a:lnTo>
                  <a:lnTo>
                    <a:pt x="348" y="1031"/>
                  </a:lnTo>
                  <a:lnTo>
                    <a:pt x="343" y="1029"/>
                  </a:lnTo>
                  <a:lnTo>
                    <a:pt x="337" y="1027"/>
                  </a:lnTo>
                  <a:lnTo>
                    <a:pt x="330" y="1024"/>
                  </a:lnTo>
                  <a:lnTo>
                    <a:pt x="325" y="1022"/>
                  </a:lnTo>
                  <a:lnTo>
                    <a:pt x="319" y="1020"/>
                  </a:lnTo>
                  <a:lnTo>
                    <a:pt x="313" y="1017"/>
                  </a:lnTo>
                  <a:lnTo>
                    <a:pt x="307" y="1014"/>
                  </a:lnTo>
                  <a:lnTo>
                    <a:pt x="301" y="1011"/>
                  </a:lnTo>
                  <a:lnTo>
                    <a:pt x="296" y="1009"/>
                  </a:lnTo>
                  <a:lnTo>
                    <a:pt x="290" y="1006"/>
                  </a:lnTo>
                  <a:lnTo>
                    <a:pt x="284" y="1003"/>
                  </a:lnTo>
                  <a:lnTo>
                    <a:pt x="279" y="1000"/>
                  </a:lnTo>
                  <a:lnTo>
                    <a:pt x="273" y="997"/>
                  </a:lnTo>
                  <a:lnTo>
                    <a:pt x="268" y="993"/>
                  </a:lnTo>
                  <a:lnTo>
                    <a:pt x="261" y="990"/>
                  </a:lnTo>
                  <a:lnTo>
                    <a:pt x="255" y="986"/>
                  </a:lnTo>
                  <a:lnTo>
                    <a:pt x="245" y="980"/>
                  </a:lnTo>
                  <a:lnTo>
                    <a:pt x="234" y="973"/>
                  </a:lnTo>
                  <a:lnTo>
                    <a:pt x="224" y="965"/>
                  </a:lnTo>
                  <a:lnTo>
                    <a:pt x="214" y="958"/>
                  </a:lnTo>
                  <a:lnTo>
                    <a:pt x="204" y="950"/>
                  </a:lnTo>
                  <a:lnTo>
                    <a:pt x="194" y="942"/>
                  </a:lnTo>
                  <a:lnTo>
                    <a:pt x="184" y="934"/>
                  </a:lnTo>
                  <a:lnTo>
                    <a:pt x="174" y="926"/>
                  </a:lnTo>
                  <a:lnTo>
                    <a:pt x="169" y="922"/>
                  </a:lnTo>
                  <a:lnTo>
                    <a:pt x="164" y="916"/>
                  </a:lnTo>
                  <a:lnTo>
                    <a:pt x="160" y="912"/>
                  </a:lnTo>
                  <a:lnTo>
                    <a:pt x="156" y="908"/>
                  </a:lnTo>
                  <a:lnTo>
                    <a:pt x="151" y="903"/>
                  </a:lnTo>
                  <a:lnTo>
                    <a:pt x="147" y="899"/>
                  </a:lnTo>
                  <a:lnTo>
                    <a:pt x="143" y="894"/>
                  </a:lnTo>
                  <a:lnTo>
                    <a:pt x="138" y="889"/>
                  </a:lnTo>
                  <a:lnTo>
                    <a:pt x="130" y="880"/>
                  </a:lnTo>
                  <a:lnTo>
                    <a:pt x="122" y="870"/>
                  </a:lnTo>
                  <a:lnTo>
                    <a:pt x="114" y="861"/>
                  </a:lnTo>
                  <a:lnTo>
                    <a:pt x="106" y="851"/>
                  </a:lnTo>
                  <a:lnTo>
                    <a:pt x="99" y="839"/>
                  </a:lnTo>
                  <a:lnTo>
                    <a:pt x="92" y="829"/>
                  </a:lnTo>
                  <a:lnTo>
                    <a:pt x="84" y="818"/>
                  </a:lnTo>
                  <a:lnTo>
                    <a:pt x="77" y="808"/>
                  </a:lnTo>
                  <a:lnTo>
                    <a:pt x="74" y="802"/>
                  </a:lnTo>
                  <a:lnTo>
                    <a:pt x="70" y="797"/>
                  </a:lnTo>
                  <a:lnTo>
                    <a:pt x="67" y="791"/>
                  </a:lnTo>
                  <a:lnTo>
                    <a:pt x="64" y="786"/>
                  </a:lnTo>
                  <a:lnTo>
                    <a:pt x="61" y="780"/>
                  </a:lnTo>
                  <a:lnTo>
                    <a:pt x="59" y="774"/>
                  </a:lnTo>
                  <a:lnTo>
                    <a:pt x="55" y="769"/>
                  </a:lnTo>
                  <a:lnTo>
                    <a:pt x="53" y="762"/>
                  </a:lnTo>
                  <a:lnTo>
                    <a:pt x="50" y="756"/>
                  </a:lnTo>
                  <a:lnTo>
                    <a:pt x="47" y="750"/>
                  </a:lnTo>
                  <a:lnTo>
                    <a:pt x="44" y="744"/>
                  </a:lnTo>
                  <a:lnTo>
                    <a:pt x="42" y="739"/>
                  </a:lnTo>
                  <a:lnTo>
                    <a:pt x="40" y="733"/>
                  </a:lnTo>
                  <a:lnTo>
                    <a:pt x="37" y="727"/>
                  </a:lnTo>
                  <a:lnTo>
                    <a:pt x="35" y="721"/>
                  </a:lnTo>
                  <a:lnTo>
                    <a:pt x="33" y="715"/>
                  </a:lnTo>
                  <a:lnTo>
                    <a:pt x="31" y="709"/>
                  </a:lnTo>
                  <a:lnTo>
                    <a:pt x="29" y="703"/>
                  </a:lnTo>
                  <a:lnTo>
                    <a:pt x="27" y="696"/>
                  </a:lnTo>
                  <a:lnTo>
                    <a:pt x="25" y="691"/>
                  </a:lnTo>
                  <a:lnTo>
                    <a:pt x="23" y="683"/>
                  </a:lnTo>
                  <a:lnTo>
                    <a:pt x="21" y="677"/>
                  </a:lnTo>
                  <a:lnTo>
                    <a:pt x="19" y="671"/>
                  </a:lnTo>
                  <a:lnTo>
                    <a:pt x="17" y="664"/>
                  </a:lnTo>
                  <a:lnTo>
                    <a:pt x="14" y="652"/>
                  </a:lnTo>
                  <a:lnTo>
                    <a:pt x="12" y="640"/>
                  </a:lnTo>
                  <a:lnTo>
                    <a:pt x="10" y="633"/>
                  </a:lnTo>
                  <a:lnTo>
                    <a:pt x="9" y="626"/>
                  </a:lnTo>
                  <a:lnTo>
                    <a:pt x="8" y="620"/>
                  </a:lnTo>
                  <a:lnTo>
                    <a:pt x="7" y="612"/>
                  </a:lnTo>
                  <a:lnTo>
                    <a:pt x="5" y="599"/>
                  </a:lnTo>
                  <a:lnTo>
                    <a:pt x="4" y="586"/>
                  </a:lnTo>
                  <a:lnTo>
                    <a:pt x="2" y="573"/>
                  </a:lnTo>
                  <a:lnTo>
                    <a:pt x="2" y="559"/>
                  </a:lnTo>
                  <a:lnTo>
                    <a:pt x="0" y="546"/>
                  </a:lnTo>
                  <a:lnTo>
                    <a:pt x="0" y="532"/>
                  </a:lnTo>
                  <a:close/>
                  <a:moveTo>
                    <a:pt x="532" y="0"/>
                  </a:moveTo>
                  <a:lnTo>
                    <a:pt x="532" y="154"/>
                  </a:lnTo>
                  <a:lnTo>
                    <a:pt x="521" y="154"/>
                  </a:lnTo>
                  <a:lnTo>
                    <a:pt x="511" y="154"/>
                  </a:lnTo>
                  <a:lnTo>
                    <a:pt x="502" y="155"/>
                  </a:lnTo>
                  <a:lnTo>
                    <a:pt x="493" y="155"/>
                  </a:lnTo>
                  <a:lnTo>
                    <a:pt x="483" y="156"/>
                  </a:lnTo>
                  <a:lnTo>
                    <a:pt x="474" y="159"/>
                  </a:lnTo>
                  <a:lnTo>
                    <a:pt x="464" y="161"/>
                  </a:lnTo>
                  <a:lnTo>
                    <a:pt x="455" y="162"/>
                  </a:lnTo>
                  <a:lnTo>
                    <a:pt x="446" y="164"/>
                  </a:lnTo>
                  <a:lnTo>
                    <a:pt x="436" y="166"/>
                  </a:lnTo>
                  <a:lnTo>
                    <a:pt x="427" y="169"/>
                  </a:lnTo>
                  <a:lnTo>
                    <a:pt x="419" y="171"/>
                  </a:lnTo>
                  <a:lnTo>
                    <a:pt x="410" y="174"/>
                  </a:lnTo>
                  <a:lnTo>
                    <a:pt x="401" y="177"/>
                  </a:lnTo>
                  <a:lnTo>
                    <a:pt x="393" y="181"/>
                  </a:lnTo>
                  <a:lnTo>
                    <a:pt x="384" y="184"/>
                  </a:lnTo>
                  <a:lnTo>
                    <a:pt x="376" y="188"/>
                  </a:lnTo>
                  <a:lnTo>
                    <a:pt x="368" y="191"/>
                  </a:lnTo>
                  <a:lnTo>
                    <a:pt x="360" y="195"/>
                  </a:lnTo>
                  <a:lnTo>
                    <a:pt x="351" y="199"/>
                  </a:lnTo>
                  <a:lnTo>
                    <a:pt x="343" y="204"/>
                  </a:lnTo>
                  <a:lnTo>
                    <a:pt x="335" y="208"/>
                  </a:lnTo>
                  <a:lnTo>
                    <a:pt x="327" y="213"/>
                  </a:lnTo>
                  <a:lnTo>
                    <a:pt x="320" y="218"/>
                  </a:lnTo>
                  <a:lnTo>
                    <a:pt x="313" y="223"/>
                  </a:lnTo>
                  <a:lnTo>
                    <a:pt x="306" y="229"/>
                  </a:lnTo>
                  <a:lnTo>
                    <a:pt x="299" y="235"/>
                  </a:lnTo>
                  <a:lnTo>
                    <a:pt x="292" y="241"/>
                  </a:lnTo>
                  <a:lnTo>
                    <a:pt x="285" y="247"/>
                  </a:lnTo>
                  <a:lnTo>
                    <a:pt x="278" y="252"/>
                  </a:lnTo>
                  <a:lnTo>
                    <a:pt x="271" y="259"/>
                  </a:lnTo>
                  <a:lnTo>
                    <a:pt x="264" y="265"/>
                  </a:lnTo>
                  <a:lnTo>
                    <a:pt x="258" y="271"/>
                  </a:lnTo>
                  <a:lnTo>
                    <a:pt x="252" y="278"/>
                  </a:lnTo>
                  <a:lnTo>
                    <a:pt x="246" y="284"/>
                  </a:lnTo>
                  <a:lnTo>
                    <a:pt x="240" y="291"/>
                  </a:lnTo>
                  <a:lnTo>
                    <a:pt x="234" y="298"/>
                  </a:lnTo>
                  <a:lnTo>
                    <a:pt x="229" y="306"/>
                  </a:lnTo>
                  <a:lnTo>
                    <a:pt x="223" y="314"/>
                  </a:lnTo>
                  <a:lnTo>
                    <a:pt x="218" y="321"/>
                  </a:lnTo>
                  <a:lnTo>
                    <a:pt x="213" y="329"/>
                  </a:lnTo>
                  <a:lnTo>
                    <a:pt x="209" y="336"/>
                  </a:lnTo>
                  <a:lnTo>
                    <a:pt x="204" y="344"/>
                  </a:lnTo>
                  <a:lnTo>
                    <a:pt x="199" y="352"/>
                  </a:lnTo>
                  <a:lnTo>
                    <a:pt x="195" y="360"/>
                  </a:lnTo>
                  <a:lnTo>
                    <a:pt x="191" y="368"/>
                  </a:lnTo>
                  <a:lnTo>
                    <a:pt x="188" y="376"/>
                  </a:lnTo>
                  <a:lnTo>
                    <a:pt x="184" y="384"/>
                  </a:lnTo>
                  <a:lnTo>
                    <a:pt x="181" y="394"/>
                  </a:lnTo>
                  <a:lnTo>
                    <a:pt x="176" y="403"/>
                  </a:lnTo>
                  <a:lnTo>
                    <a:pt x="175" y="407"/>
                  </a:lnTo>
                  <a:lnTo>
                    <a:pt x="173" y="411"/>
                  </a:lnTo>
                  <a:lnTo>
                    <a:pt x="172" y="415"/>
                  </a:lnTo>
                  <a:lnTo>
                    <a:pt x="170" y="419"/>
                  </a:lnTo>
                  <a:lnTo>
                    <a:pt x="168" y="429"/>
                  </a:lnTo>
                  <a:lnTo>
                    <a:pt x="165" y="437"/>
                  </a:lnTo>
                  <a:lnTo>
                    <a:pt x="163" y="446"/>
                  </a:lnTo>
                  <a:lnTo>
                    <a:pt x="161" y="456"/>
                  </a:lnTo>
                  <a:lnTo>
                    <a:pt x="160" y="460"/>
                  </a:lnTo>
                  <a:lnTo>
                    <a:pt x="159" y="466"/>
                  </a:lnTo>
                  <a:lnTo>
                    <a:pt x="159" y="470"/>
                  </a:lnTo>
                  <a:lnTo>
                    <a:pt x="158" y="474"/>
                  </a:lnTo>
                  <a:lnTo>
                    <a:pt x="157" y="484"/>
                  </a:lnTo>
                  <a:lnTo>
                    <a:pt x="156" y="493"/>
                  </a:lnTo>
                  <a:lnTo>
                    <a:pt x="155" y="503"/>
                  </a:lnTo>
                  <a:lnTo>
                    <a:pt x="154" y="512"/>
                  </a:lnTo>
                  <a:lnTo>
                    <a:pt x="154" y="522"/>
                  </a:lnTo>
                  <a:lnTo>
                    <a:pt x="154" y="532"/>
                  </a:lnTo>
                  <a:lnTo>
                    <a:pt x="0" y="532"/>
                  </a:lnTo>
                  <a:lnTo>
                    <a:pt x="0" y="518"/>
                  </a:lnTo>
                  <a:lnTo>
                    <a:pt x="2" y="505"/>
                  </a:lnTo>
                  <a:lnTo>
                    <a:pt x="2" y="491"/>
                  </a:lnTo>
                  <a:lnTo>
                    <a:pt x="4" y="478"/>
                  </a:lnTo>
                  <a:lnTo>
                    <a:pt x="5" y="465"/>
                  </a:lnTo>
                  <a:lnTo>
                    <a:pt x="7" y="452"/>
                  </a:lnTo>
                  <a:lnTo>
                    <a:pt x="8" y="445"/>
                  </a:lnTo>
                  <a:lnTo>
                    <a:pt x="9" y="438"/>
                  </a:lnTo>
                  <a:lnTo>
                    <a:pt x="10" y="431"/>
                  </a:lnTo>
                  <a:lnTo>
                    <a:pt x="12" y="424"/>
                  </a:lnTo>
                  <a:lnTo>
                    <a:pt x="14" y="412"/>
                  </a:lnTo>
                  <a:lnTo>
                    <a:pt x="18" y="400"/>
                  </a:lnTo>
                  <a:lnTo>
                    <a:pt x="21" y="387"/>
                  </a:lnTo>
                  <a:lnTo>
                    <a:pt x="25" y="374"/>
                  </a:lnTo>
                  <a:lnTo>
                    <a:pt x="27" y="368"/>
                  </a:lnTo>
                  <a:lnTo>
                    <a:pt x="29" y="362"/>
                  </a:lnTo>
                  <a:lnTo>
                    <a:pt x="31" y="355"/>
                  </a:lnTo>
                  <a:lnTo>
                    <a:pt x="33" y="349"/>
                  </a:lnTo>
                  <a:lnTo>
                    <a:pt x="37" y="337"/>
                  </a:lnTo>
                  <a:lnTo>
                    <a:pt x="42" y="326"/>
                  </a:lnTo>
                  <a:lnTo>
                    <a:pt x="47" y="314"/>
                  </a:lnTo>
                  <a:lnTo>
                    <a:pt x="53" y="301"/>
                  </a:lnTo>
                  <a:lnTo>
                    <a:pt x="59" y="290"/>
                  </a:lnTo>
                  <a:lnTo>
                    <a:pt x="64" y="278"/>
                  </a:lnTo>
                  <a:lnTo>
                    <a:pt x="71" y="268"/>
                  </a:lnTo>
                  <a:lnTo>
                    <a:pt x="77" y="257"/>
                  </a:lnTo>
                  <a:lnTo>
                    <a:pt x="84" y="246"/>
                  </a:lnTo>
                  <a:lnTo>
                    <a:pt x="92" y="235"/>
                  </a:lnTo>
                  <a:lnTo>
                    <a:pt x="99" y="224"/>
                  </a:lnTo>
                  <a:lnTo>
                    <a:pt x="106" y="214"/>
                  </a:lnTo>
                  <a:lnTo>
                    <a:pt x="114" y="204"/>
                  </a:lnTo>
                  <a:lnTo>
                    <a:pt x="122" y="194"/>
                  </a:lnTo>
                  <a:lnTo>
                    <a:pt x="130" y="184"/>
                  </a:lnTo>
                  <a:lnTo>
                    <a:pt x="138" y="175"/>
                  </a:lnTo>
                  <a:lnTo>
                    <a:pt x="147" y="166"/>
                  </a:lnTo>
                  <a:lnTo>
                    <a:pt x="156" y="155"/>
                  </a:lnTo>
                  <a:lnTo>
                    <a:pt x="165" y="147"/>
                  </a:lnTo>
                  <a:lnTo>
                    <a:pt x="174" y="138"/>
                  </a:lnTo>
                  <a:lnTo>
                    <a:pt x="184" y="130"/>
                  </a:lnTo>
                  <a:lnTo>
                    <a:pt x="194" y="122"/>
                  </a:lnTo>
                  <a:lnTo>
                    <a:pt x="204" y="114"/>
                  </a:lnTo>
                  <a:lnTo>
                    <a:pt x="214" y="106"/>
                  </a:lnTo>
                  <a:lnTo>
                    <a:pt x="224" y="99"/>
                  </a:lnTo>
                  <a:lnTo>
                    <a:pt x="234" y="91"/>
                  </a:lnTo>
                  <a:lnTo>
                    <a:pt x="245" y="85"/>
                  </a:lnTo>
                  <a:lnTo>
                    <a:pt x="256" y="77"/>
                  </a:lnTo>
                  <a:lnTo>
                    <a:pt x="268" y="71"/>
                  </a:lnTo>
                  <a:lnTo>
                    <a:pt x="279" y="64"/>
                  </a:lnTo>
                  <a:lnTo>
                    <a:pt x="290" y="58"/>
                  </a:lnTo>
                  <a:lnTo>
                    <a:pt x="301" y="53"/>
                  </a:lnTo>
                  <a:lnTo>
                    <a:pt x="313" y="47"/>
                  </a:lnTo>
                  <a:lnTo>
                    <a:pt x="325" y="42"/>
                  </a:lnTo>
                  <a:lnTo>
                    <a:pt x="337" y="37"/>
                  </a:lnTo>
                  <a:lnTo>
                    <a:pt x="349" y="33"/>
                  </a:lnTo>
                  <a:lnTo>
                    <a:pt x="361" y="29"/>
                  </a:lnTo>
                  <a:lnTo>
                    <a:pt x="374" y="24"/>
                  </a:lnTo>
                  <a:lnTo>
                    <a:pt x="386" y="21"/>
                  </a:lnTo>
                  <a:lnTo>
                    <a:pt x="399" y="18"/>
                  </a:lnTo>
                  <a:lnTo>
                    <a:pt x="411" y="14"/>
                  </a:lnTo>
                  <a:lnTo>
                    <a:pt x="424" y="12"/>
                  </a:lnTo>
                  <a:lnTo>
                    <a:pt x="437" y="9"/>
                  </a:lnTo>
                  <a:lnTo>
                    <a:pt x="451" y="7"/>
                  </a:lnTo>
                  <a:lnTo>
                    <a:pt x="464" y="4"/>
                  </a:lnTo>
                  <a:lnTo>
                    <a:pt x="477" y="3"/>
                  </a:lnTo>
                  <a:lnTo>
                    <a:pt x="490" y="1"/>
                  </a:lnTo>
                  <a:lnTo>
                    <a:pt x="504" y="1"/>
                  </a:lnTo>
                  <a:lnTo>
                    <a:pt x="517" y="0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1572" y="1322"/>
              <a:ext cx="133" cy="266"/>
            </a:xfrm>
            <a:custGeom>
              <a:avLst/>
              <a:gdLst/>
              <a:ahLst/>
              <a:cxnLst/>
              <a:rect l="l" t="t" r="r" b="b"/>
              <a:pathLst>
                <a:path w="532" h="1064" extrusionOk="0">
                  <a:moveTo>
                    <a:pt x="0" y="532"/>
                  </a:moveTo>
                  <a:lnTo>
                    <a:pt x="154" y="532"/>
                  </a:lnTo>
                  <a:lnTo>
                    <a:pt x="154" y="543"/>
                  </a:lnTo>
                  <a:lnTo>
                    <a:pt x="154" y="552"/>
                  </a:lnTo>
                  <a:lnTo>
                    <a:pt x="155" y="562"/>
                  </a:lnTo>
                  <a:lnTo>
                    <a:pt x="156" y="571"/>
                  </a:lnTo>
                  <a:lnTo>
                    <a:pt x="157" y="581"/>
                  </a:lnTo>
                  <a:lnTo>
                    <a:pt x="158" y="591"/>
                  </a:lnTo>
                  <a:lnTo>
                    <a:pt x="159" y="595"/>
                  </a:lnTo>
                  <a:lnTo>
                    <a:pt x="159" y="599"/>
                  </a:lnTo>
                  <a:lnTo>
                    <a:pt x="160" y="603"/>
                  </a:lnTo>
                  <a:lnTo>
                    <a:pt x="161" y="608"/>
                  </a:lnTo>
                  <a:lnTo>
                    <a:pt x="163" y="618"/>
                  </a:lnTo>
                  <a:lnTo>
                    <a:pt x="166" y="628"/>
                  </a:lnTo>
                  <a:lnTo>
                    <a:pt x="167" y="632"/>
                  </a:lnTo>
                  <a:lnTo>
                    <a:pt x="168" y="636"/>
                  </a:lnTo>
                  <a:lnTo>
                    <a:pt x="169" y="640"/>
                  </a:lnTo>
                  <a:lnTo>
                    <a:pt x="170" y="645"/>
                  </a:lnTo>
                  <a:lnTo>
                    <a:pt x="172" y="649"/>
                  </a:lnTo>
                  <a:lnTo>
                    <a:pt x="173" y="654"/>
                  </a:lnTo>
                  <a:lnTo>
                    <a:pt x="175" y="658"/>
                  </a:lnTo>
                  <a:lnTo>
                    <a:pt x="176" y="662"/>
                  </a:lnTo>
                  <a:lnTo>
                    <a:pt x="179" y="667"/>
                  </a:lnTo>
                  <a:lnTo>
                    <a:pt x="181" y="671"/>
                  </a:lnTo>
                  <a:lnTo>
                    <a:pt x="182" y="675"/>
                  </a:lnTo>
                  <a:lnTo>
                    <a:pt x="184" y="679"/>
                  </a:lnTo>
                  <a:lnTo>
                    <a:pt x="186" y="684"/>
                  </a:lnTo>
                  <a:lnTo>
                    <a:pt x="188" y="689"/>
                  </a:lnTo>
                  <a:lnTo>
                    <a:pt x="189" y="692"/>
                  </a:lnTo>
                  <a:lnTo>
                    <a:pt x="191" y="697"/>
                  </a:lnTo>
                  <a:lnTo>
                    <a:pt x="193" y="701"/>
                  </a:lnTo>
                  <a:lnTo>
                    <a:pt x="195" y="705"/>
                  </a:lnTo>
                  <a:lnTo>
                    <a:pt x="198" y="708"/>
                  </a:lnTo>
                  <a:lnTo>
                    <a:pt x="199" y="713"/>
                  </a:lnTo>
                  <a:lnTo>
                    <a:pt x="202" y="717"/>
                  </a:lnTo>
                  <a:lnTo>
                    <a:pt x="204" y="721"/>
                  </a:lnTo>
                  <a:lnTo>
                    <a:pt x="206" y="724"/>
                  </a:lnTo>
                  <a:lnTo>
                    <a:pt x="208" y="728"/>
                  </a:lnTo>
                  <a:lnTo>
                    <a:pt x="213" y="736"/>
                  </a:lnTo>
                  <a:lnTo>
                    <a:pt x="218" y="743"/>
                  </a:lnTo>
                  <a:lnTo>
                    <a:pt x="223" y="751"/>
                  </a:lnTo>
                  <a:lnTo>
                    <a:pt x="229" y="758"/>
                  </a:lnTo>
                  <a:lnTo>
                    <a:pt x="234" y="766"/>
                  </a:lnTo>
                  <a:lnTo>
                    <a:pt x="240" y="773"/>
                  </a:lnTo>
                  <a:lnTo>
                    <a:pt x="246" y="780"/>
                  </a:lnTo>
                  <a:lnTo>
                    <a:pt x="252" y="787"/>
                  </a:lnTo>
                  <a:lnTo>
                    <a:pt x="255" y="790"/>
                  </a:lnTo>
                  <a:lnTo>
                    <a:pt x="257" y="793"/>
                  </a:lnTo>
                  <a:lnTo>
                    <a:pt x="261" y="796"/>
                  </a:lnTo>
                  <a:lnTo>
                    <a:pt x="264" y="800"/>
                  </a:lnTo>
                  <a:lnTo>
                    <a:pt x="268" y="803"/>
                  </a:lnTo>
                  <a:lnTo>
                    <a:pt x="272" y="806"/>
                  </a:lnTo>
                  <a:lnTo>
                    <a:pt x="275" y="809"/>
                  </a:lnTo>
                  <a:lnTo>
                    <a:pt x="277" y="812"/>
                  </a:lnTo>
                  <a:lnTo>
                    <a:pt x="285" y="818"/>
                  </a:lnTo>
                  <a:lnTo>
                    <a:pt x="291" y="824"/>
                  </a:lnTo>
                  <a:lnTo>
                    <a:pt x="299" y="829"/>
                  </a:lnTo>
                  <a:lnTo>
                    <a:pt x="306" y="835"/>
                  </a:lnTo>
                  <a:lnTo>
                    <a:pt x="313" y="841"/>
                  </a:lnTo>
                  <a:lnTo>
                    <a:pt x="320" y="846"/>
                  </a:lnTo>
                  <a:lnTo>
                    <a:pt x="328" y="851"/>
                  </a:lnTo>
                  <a:lnTo>
                    <a:pt x="336" y="856"/>
                  </a:lnTo>
                  <a:lnTo>
                    <a:pt x="339" y="858"/>
                  </a:lnTo>
                  <a:lnTo>
                    <a:pt x="343" y="860"/>
                  </a:lnTo>
                  <a:lnTo>
                    <a:pt x="347" y="863"/>
                  </a:lnTo>
                  <a:lnTo>
                    <a:pt x="351" y="865"/>
                  </a:lnTo>
                  <a:lnTo>
                    <a:pt x="356" y="867"/>
                  </a:lnTo>
                  <a:lnTo>
                    <a:pt x="360" y="869"/>
                  </a:lnTo>
                  <a:lnTo>
                    <a:pt x="364" y="871"/>
                  </a:lnTo>
                  <a:lnTo>
                    <a:pt x="368" y="873"/>
                  </a:lnTo>
                  <a:lnTo>
                    <a:pt x="372" y="875"/>
                  </a:lnTo>
                  <a:lnTo>
                    <a:pt x="376" y="877"/>
                  </a:lnTo>
                  <a:lnTo>
                    <a:pt x="380" y="879"/>
                  </a:lnTo>
                  <a:lnTo>
                    <a:pt x="384" y="881"/>
                  </a:lnTo>
                  <a:lnTo>
                    <a:pt x="389" y="883"/>
                  </a:lnTo>
                  <a:lnTo>
                    <a:pt x="393" y="884"/>
                  </a:lnTo>
                  <a:lnTo>
                    <a:pt x="397" y="886"/>
                  </a:lnTo>
                  <a:lnTo>
                    <a:pt x="401" y="887"/>
                  </a:lnTo>
                  <a:lnTo>
                    <a:pt x="406" y="889"/>
                  </a:lnTo>
                  <a:lnTo>
                    <a:pt x="410" y="890"/>
                  </a:lnTo>
                  <a:lnTo>
                    <a:pt x="414" y="892"/>
                  </a:lnTo>
                  <a:lnTo>
                    <a:pt x="419" y="893"/>
                  </a:lnTo>
                  <a:lnTo>
                    <a:pt x="423" y="894"/>
                  </a:lnTo>
                  <a:lnTo>
                    <a:pt x="428" y="896"/>
                  </a:lnTo>
                  <a:lnTo>
                    <a:pt x="432" y="897"/>
                  </a:lnTo>
                  <a:lnTo>
                    <a:pt x="436" y="898"/>
                  </a:lnTo>
                  <a:lnTo>
                    <a:pt x="446" y="900"/>
                  </a:lnTo>
                  <a:lnTo>
                    <a:pt x="456" y="902"/>
                  </a:lnTo>
                  <a:lnTo>
                    <a:pt x="460" y="903"/>
                  </a:lnTo>
                  <a:lnTo>
                    <a:pt x="465" y="904"/>
                  </a:lnTo>
                  <a:lnTo>
                    <a:pt x="469" y="905"/>
                  </a:lnTo>
                  <a:lnTo>
                    <a:pt x="473" y="905"/>
                  </a:lnTo>
                  <a:lnTo>
                    <a:pt x="483" y="907"/>
                  </a:lnTo>
                  <a:lnTo>
                    <a:pt x="492" y="908"/>
                  </a:lnTo>
                  <a:lnTo>
                    <a:pt x="502" y="909"/>
                  </a:lnTo>
                  <a:lnTo>
                    <a:pt x="511" y="909"/>
                  </a:lnTo>
                  <a:lnTo>
                    <a:pt x="521" y="910"/>
                  </a:lnTo>
                  <a:lnTo>
                    <a:pt x="532" y="910"/>
                  </a:lnTo>
                  <a:lnTo>
                    <a:pt x="532" y="1064"/>
                  </a:lnTo>
                  <a:lnTo>
                    <a:pt x="517" y="1063"/>
                  </a:lnTo>
                  <a:lnTo>
                    <a:pt x="504" y="1063"/>
                  </a:lnTo>
                  <a:lnTo>
                    <a:pt x="490" y="1062"/>
                  </a:lnTo>
                  <a:lnTo>
                    <a:pt x="477" y="1061"/>
                  </a:lnTo>
                  <a:lnTo>
                    <a:pt x="464" y="1059"/>
                  </a:lnTo>
                  <a:lnTo>
                    <a:pt x="452" y="1058"/>
                  </a:lnTo>
                  <a:lnTo>
                    <a:pt x="445" y="1057"/>
                  </a:lnTo>
                  <a:lnTo>
                    <a:pt x="437" y="1055"/>
                  </a:lnTo>
                  <a:lnTo>
                    <a:pt x="430" y="1054"/>
                  </a:lnTo>
                  <a:lnTo>
                    <a:pt x="424" y="1053"/>
                  </a:lnTo>
                  <a:lnTo>
                    <a:pt x="411" y="1050"/>
                  </a:lnTo>
                  <a:lnTo>
                    <a:pt x="399" y="1047"/>
                  </a:lnTo>
                  <a:lnTo>
                    <a:pt x="393" y="1046"/>
                  </a:lnTo>
                  <a:lnTo>
                    <a:pt x="386" y="1044"/>
                  </a:lnTo>
                  <a:lnTo>
                    <a:pt x="380" y="1042"/>
                  </a:lnTo>
                  <a:lnTo>
                    <a:pt x="374" y="1040"/>
                  </a:lnTo>
                  <a:lnTo>
                    <a:pt x="368" y="1038"/>
                  </a:lnTo>
                  <a:lnTo>
                    <a:pt x="362" y="1036"/>
                  </a:lnTo>
                  <a:lnTo>
                    <a:pt x="355" y="1034"/>
                  </a:lnTo>
                  <a:lnTo>
                    <a:pt x="348" y="1032"/>
                  </a:lnTo>
                  <a:lnTo>
                    <a:pt x="343" y="1030"/>
                  </a:lnTo>
                  <a:lnTo>
                    <a:pt x="337" y="1027"/>
                  </a:lnTo>
                  <a:lnTo>
                    <a:pt x="330" y="1025"/>
                  </a:lnTo>
                  <a:lnTo>
                    <a:pt x="325" y="1022"/>
                  </a:lnTo>
                  <a:lnTo>
                    <a:pt x="319" y="1020"/>
                  </a:lnTo>
                  <a:lnTo>
                    <a:pt x="313" y="1017"/>
                  </a:lnTo>
                  <a:lnTo>
                    <a:pt x="307" y="1014"/>
                  </a:lnTo>
                  <a:lnTo>
                    <a:pt x="301" y="1012"/>
                  </a:lnTo>
                  <a:lnTo>
                    <a:pt x="296" y="1009"/>
                  </a:lnTo>
                  <a:lnTo>
                    <a:pt x="290" y="1006"/>
                  </a:lnTo>
                  <a:lnTo>
                    <a:pt x="284" y="1003"/>
                  </a:lnTo>
                  <a:lnTo>
                    <a:pt x="279" y="1000"/>
                  </a:lnTo>
                  <a:lnTo>
                    <a:pt x="273" y="997"/>
                  </a:lnTo>
                  <a:lnTo>
                    <a:pt x="268" y="994"/>
                  </a:lnTo>
                  <a:lnTo>
                    <a:pt x="261" y="990"/>
                  </a:lnTo>
                  <a:lnTo>
                    <a:pt x="255" y="986"/>
                  </a:lnTo>
                  <a:lnTo>
                    <a:pt x="245" y="980"/>
                  </a:lnTo>
                  <a:lnTo>
                    <a:pt x="234" y="973"/>
                  </a:lnTo>
                  <a:lnTo>
                    <a:pt x="224" y="966"/>
                  </a:lnTo>
                  <a:lnTo>
                    <a:pt x="214" y="958"/>
                  </a:lnTo>
                  <a:lnTo>
                    <a:pt x="204" y="951"/>
                  </a:lnTo>
                  <a:lnTo>
                    <a:pt x="194" y="943"/>
                  </a:lnTo>
                  <a:lnTo>
                    <a:pt x="184" y="935"/>
                  </a:lnTo>
                  <a:lnTo>
                    <a:pt x="174" y="927"/>
                  </a:lnTo>
                  <a:lnTo>
                    <a:pt x="169" y="922"/>
                  </a:lnTo>
                  <a:lnTo>
                    <a:pt x="164" y="917"/>
                  </a:lnTo>
                  <a:lnTo>
                    <a:pt x="160" y="912"/>
                  </a:lnTo>
                  <a:lnTo>
                    <a:pt x="156" y="908"/>
                  </a:lnTo>
                  <a:lnTo>
                    <a:pt x="151" y="904"/>
                  </a:lnTo>
                  <a:lnTo>
                    <a:pt x="147" y="899"/>
                  </a:lnTo>
                  <a:lnTo>
                    <a:pt x="143" y="894"/>
                  </a:lnTo>
                  <a:lnTo>
                    <a:pt x="138" y="889"/>
                  </a:lnTo>
                  <a:lnTo>
                    <a:pt x="130" y="880"/>
                  </a:lnTo>
                  <a:lnTo>
                    <a:pt x="122" y="870"/>
                  </a:lnTo>
                  <a:lnTo>
                    <a:pt x="114" y="861"/>
                  </a:lnTo>
                  <a:lnTo>
                    <a:pt x="106" y="851"/>
                  </a:lnTo>
                  <a:lnTo>
                    <a:pt x="99" y="841"/>
                  </a:lnTo>
                  <a:lnTo>
                    <a:pt x="92" y="829"/>
                  </a:lnTo>
                  <a:lnTo>
                    <a:pt x="84" y="819"/>
                  </a:lnTo>
                  <a:lnTo>
                    <a:pt x="77" y="808"/>
                  </a:lnTo>
                  <a:lnTo>
                    <a:pt x="74" y="803"/>
                  </a:lnTo>
                  <a:lnTo>
                    <a:pt x="70" y="797"/>
                  </a:lnTo>
                  <a:lnTo>
                    <a:pt x="67" y="791"/>
                  </a:lnTo>
                  <a:lnTo>
                    <a:pt x="64" y="786"/>
                  </a:lnTo>
                  <a:lnTo>
                    <a:pt x="61" y="781"/>
                  </a:lnTo>
                  <a:lnTo>
                    <a:pt x="59" y="775"/>
                  </a:lnTo>
                  <a:lnTo>
                    <a:pt x="55" y="769"/>
                  </a:lnTo>
                  <a:lnTo>
                    <a:pt x="53" y="762"/>
                  </a:lnTo>
                  <a:lnTo>
                    <a:pt x="50" y="757"/>
                  </a:lnTo>
                  <a:lnTo>
                    <a:pt x="47" y="750"/>
                  </a:lnTo>
                  <a:lnTo>
                    <a:pt x="44" y="745"/>
                  </a:lnTo>
                  <a:lnTo>
                    <a:pt x="42" y="739"/>
                  </a:lnTo>
                  <a:lnTo>
                    <a:pt x="40" y="733"/>
                  </a:lnTo>
                  <a:lnTo>
                    <a:pt x="37" y="727"/>
                  </a:lnTo>
                  <a:lnTo>
                    <a:pt x="35" y="721"/>
                  </a:lnTo>
                  <a:lnTo>
                    <a:pt x="33" y="715"/>
                  </a:lnTo>
                  <a:lnTo>
                    <a:pt x="31" y="709"/>
                  </a:lnTo>
                  <a:lnTo>
                    <a:pt x="29" y="703"/>
                  </a:lnTo>
                  <a:lnTo>
                    <a:pt x="27" y="697"/>
                  </a:lnTo>
                  <a:lnTo>
                    <a:pt x="25" y="691"/>
                  </a:lnTo>
                  <a:lnTo>
                    <a:pt x="23" y="684"/>
                  </a:lnTo>
                  <a:lnTo>
                    <a:pt x="21" y="678"/>
                  </a:lnTo>
                  <a:lnTo>
                    <a:pt x="19" y="671"/>
                  </a:lnTo>
                  <a:lnTo>
                    <a:pt x="17" y="664"/>
                  </a:lnTo>
                  <a:lnTo>
                    <a:pt x="14" y="652"/>
                  </a:lnTo>
                  <a:lnTo>
                    <a:pt x="12" y="640"/>
                  </a:lnTo>
                  <a:lnTo>
                    <a:pt x="10" y="633"/>
                  </a:lnTo>
                  <a:lnTo>
                    <a:pt x="9" y="627"/>
                  </a:lnTo>
                  <a:lnTo>
                    <a:pt x="8" y="620"/>
                  </a:lnTo>
                  <a:lnTo>
                    <a:pt x="7" y="613"/>
                  </a:lnTo>
                  <a:lnTo>
                    <a:pt x="5" y="599"/>
                  </a:lnTo>
                  <a:lnTo>
                    <a:pt x="4" y="586"/>
                  </a:lnTo>
                  <a:lnTo>
                    <a:pt x="2" y="573"/>
                  </a:lnTo>
                  <a:lnTo>
                    <a:pt x="2" y="560"/>
                  </a:lnTo>
                  <a:lnTo>
                    <a:pt x="0" y="546"/>
                  </a:lnTo>
                  <a:lnTo>
                    <a:pt x="0" y="532"/>
                  </a:lnTo>
                  <a:close/>
                  <a:moveTo>
                    <a:pt x="532" y="0"/>
                  </a:moveTo>
                  <a:lnTo>
                    <a:pt x="532" y="155"/>
                  </a:lnTo>
                  <a:lnTo>
                    <a:pt x="521" y="155"/>
                  </a:lnTo>
                  <a:lnTo>
                    <a:pt x="511" y="155"/>
                  </a:lnTo>
                  <a:lnTo>
                    <a:pt x="502" y="156"/>
                  </a:lnTo>
                  <a:lnTo>
                    <a:pt x="493" y="157"/>
                  </a:lnTo>
                  <a:lnTo>
                    <a:pt x="483" y="158"/>
                  </a:lnTo>
                  <a:lnTo>
                    <a:pt x="474" y="159"/>
                  </a:lnTo>
                  <a:lnTo>
                    <a:pt x="464" y="161"/>
                  </a:lnTo>
                  <a:lnTo>
                    <a:pt x="455" y="162"/>
                  </a:lnTo>
                  <a:lnTo>
                    <a:pt x="446" y="164"/>
                  </a:lnTo>
                  <a:lnTo>
                    <a:pt x="436" y="167"/>
                  </a:lnTo>
                  <a:lnTo>
                    <a:pt x="427" y="169"/>
                  </a:lnTo>
                  <a:lnTo>
                    <a:pt x="419" y="172"/>
                  </a:lnTo>
                  <a:lnTo>
                    <a:pt x="410" y="175"/>
                  </a:lnTo>
                  <a:lnTo>
                    <a:pt x="401" y="178"/>
                  </a:lnTo>
                  <a:lnTo>
                    <a:pt x="393" y="181"/>
                  </a:lnTo>
                  <a:lnTo>
                    <a:pt x="384" y="184"/>
                  </a:lnTo>
                  <a:lnTo>
                    <a:pt x="376" y="188"/>
                  </a:lnTo>
                  <a:lnTo>
                    <a:pt x="368" y="192"/>
                  </a:lnTo>
                  <a:lnTo>
                    <a:pt x="360" y="196"/>
                  </a:lnTo>
                  <a:lnTo>
                    <a:pt x="351" y="200"/>
                  </a:lnTo>
                  <a:lnTo>
                    <a:pt x="343" y="204"/>
                  </a:lnTo>
                  <a:lnTo>
                    <a:pt x="335" y="209"/>
                  </a:lnTo>
                  <a:lnTo>
                    <a:pt x="327" y="214"/>
                  </a:lnTo>
                  <a:lnTo>
                    <a:pt x="320" y="219"/>
                  </a:lnTo>
                  <a:lnTo>
                    <a:pt x="313" y="224"/>
                  </a:lnTo>
                  <a:lnTo>
                    <a:pt x="306" y="229"/>
                  </a:lnTo>
                  <a:lnTo>
                    <a:pt x="299" y="235"/>
                  </a:lnTo>
                  <a:lnTo>
                    <a:pt x="292" y="241"/>
                  </a:lnTo>
                  <a:lnTo>
                    <a:pt x="285" y="247"/>
                  </a:lnTo>
                  <a:lnTo>
                    <a:pt x="278" y="253"/>
                  </a:lnTo>
                  <a:lnTo>
                    <a:pt x="271" y="259"/>
                  </a:lnTo>
                  <a:lnTo>
                    <a:pt x="264" y="265"/>
                  </a:lnTo>
                  <a:lnTo>
                    <a:pt x="258" y="272"/>
                  </a:lnTo>
                  <a:lnTo>
                    <a:pt x="252" y="278"/>
                  </a:lnTo>
                  <a:lnTo>
                    <a:pt x="246" y="285"/>
                  </a:lnTo>
                  <a:lnTo>
                    <a:pt x="240" y="292"/>
                  </a:lnTo>
                  <a:lnTo>
                    <a:pt x="234" y="299"/>
                  </a:lnTo>
                  <a:lnTo>
                    <a:pt x="229" y="306"/>
                  </a:lnTo>
                  <a:lnTo>
                    <a:pt x="223" y="314"/>
                  </a:lnTo>
                  <a:lnTo>
                    <a:pt x="218" y="321"/>
                  </a:lnTo>
                  <a:lnTo>
                    <a:pt x="213" y="329"/>
                  </a:lnTo>
                  <a:lnTo>
                    <a:pt x="209" y="336"/>
                  </a:lnTo>
                  <a:lnTo>
                    <a:pt x="204" y="344"/>
                  </a:lnTo>
                  <a:lnTo>
                    <a:pt x="199" y="352"/>
                  </a:lnTo>
                  <a:lnTo>
                    <a:pt x="195" y="360"/>
                  </a:lnTo>
                  <a:lnTo>
                    <a:pt x="191" y="368"/>
                  </a:lnTo>
                  <a:lnTo>
                    <a:pt x="188" y="376"/>
                  </a:lnTo>
                  <a:lnTo>
                    <a:pt x="184" y="386"/>
                  </a:lnTo>
                  <a:lnTo>
                    <a:pt x="181" y="394"/>
                  </a:lnTo>
                  <a:lnTo>
                    <a:pt x="176" y="403"/>
                  </a:lnTo>
                  <a:lnTo>
                    <a:pt x="175" y="407"/>
                  </a:lnTo>
                  <a:lnTo>
                    <a:pt x="173" y="411"/>
                  </a:lnTo>
                  <a:lnTo>
                    <a:pt x="172" y="415"/>
                  </a:lnTo>
                  <a:lnTo>
                    <a:pt x="170" y="419"/>
                  </a:lnTo>
                  <a:lnTo>
                    <a:pt x="168" y="429"/>
                  </a:lnTo>
                  <a:lnTo>
                    <a:pt x="165" y="438"/>
                  </a:lnTo>
                  <a:lnTo>
                    <a:pt x="163" y="447"/>
                  </a:lnTo>
                  <a:lnTo>
                    <a:pt x="161" y="456"/>
                  </a:lnTo>
                  <a:lnTo>
                    <a:pt x="160" y="462"/>
                  </a:lnTo>
                  <a:lnTo>
                    <a:pt x="159" y="466"/>
                  </a:lnTo>
                  <a:lnTo>
                    <a:pt x="159" y="470"/>
                  </a:lnTo>
                  <a:lnTo>
                    <a:pt x="158" y="474"/>
                  </a:lnTo>
                  <a:lnTo>
                    <a:pt x="157" y="484"/>
                  </a:lnTo>
                  <a:lnTo>
                    <a:pt x="156" y="493"/>
                  </a:lnTo>
                  <a:lnTo>
                    <a:pt x="155" y="503"/>
                  </a:lnTo>
                  <a:lnTo>
                    <a:pt x="154" y="513"/>
                  </a:lnTo>
                  <a:lnTo>
                    <a:pt x="154" y="522"/>
                  </a:lnTo>
                  <a:lnTo>
                    <a:pt x="154" y="532"/>
                  </a:lnTo>
                  <a:lnTo>
                    <a:pt x="0" y="532"/>
                  </a:lnTo>
                  <a:lnTo>
                    <a:pt x="0" y="519"/>
                  </a:lnTo>
                  <a:lnTo>
                    <a:pt x="2" y="505"/>
                  </a:lnTo>
                  <a:lnTo>
                    <a:pt x="2" y="492"/>
                  </a:lnTo>
                  <a:lnTo>
                    <a:pt x="4" y="479"/>
                  </a:lnTo>
                  <a:lnTo>
                    <a:pt x="5" y="465"/>
                  </a:lnTo>
                  <a:lnTo>
                    <a:pt x="7" y="452"/>
                  </a:lnTo>
                  <a:lnTo>
                    <a:pt x="8" y="445"/>
                  </a:lnTo>
                  <a:lnTo>
                    <a:pt x="9" y="438"/>
                  </a:lnTo>
                  <a:lnTo>
                    <a:pt x="10" y="431"/>
                  </a:lnTo>
                  <a:lnTo>
                    <a:pt x="12" y="425"/>
                  </a:lnTo>
                  <a:lnTo>
                    <a:pt x="14" y="413"/>
                  </a:lnTo>
                  <a:lnTo>
                    <a:pt x="18" y="400"/>
                  </a:lnTo>
                  <a:lnTo>
                    <a:pt x="21" y="387"/>
                  </a:lnTo>
                  <a:lnTo>
                    <a:pt x="25" y="375"/>
                  </a:lnTo>
                  <a:lnTo>
                    <a:pt x="27" y="368"/>
                  </a:lnTo>
                  <a:lnTo>
                    <a:pt x="29" y="362"/>
                  </a:lnTo>
                  <a:lnTo>
                    <a:pt x="31" y="356"/>
                  </a:lnTo>
                  <a:lnTo>
                    <a:pt x="33" y="349"/>
                  </a:lnTo>
                  <a:lnTo>
                    <a:pt x="37" y="338"/>
                  </a:lnTo>
                  <a:lnTo>
                    <a:pt x="42" y="326"/>
                  </a:lnTo>
                  <a:lnTo>
                    <a:pt x="47" y="314"/>
                  </a:lnTo>
                  <a:lnTo>
                    <a:pt x="53" y="301"/>
                  </a:lnTo>
                  <a:lnTo>
                    <a:pt x="59" y="290"/>
                  </a:lnTo>
                  <a:lnTo>
                    <a:pt x="64" y="279"/>
                  </a:lnTo>
                  <a:lnTo>
                    <a:pt x="71" y="268"/>
                  </a:lnTo>
                  <a:lnTo>
                    <a:pt x="77" y="257"/>
                  </a:lnTo>
                  <a:lnTo>
                    <a:pt x="84" y="246"/>
                  </a:lnTo>
                  <a:lnTo>
                    <a:pt x="92" y="236"/>
                  </a:lnTo>
                  <a:lnTo>
                    <a:pt x="99" y="224"/>
                  </a:lnTo>
                  <a:lnTo>
                    <a:pt x="106" y="214"/>
                  </a:lnTo>
                  <a:lnTo>
                    <a:pt x="114" y="204"/>
                  </a:lnTo>
                  <a:lnTo>
                    <a:pt x="122" y="194"/>
                  </a:lnTo>
                  <a:lnTo>
                    <a:pt x="130" y="185"/>
                  </a:lnTo>
                  <a:lnTo>
                    <a:pt x="138" y="175"/>
                  </a:lnTo>
                  <a:lnTo>
                    <a:pt x="147" y="166"/>
                  </a:lnTo>
                  <a:lnTo>
                    <a:pt x="156" y="157"/>
                  </a:lnTo>
                  <a:lnTo>
                    <a:pt x="165" y="147"/>
                  </a:lnTo>
                  <a:lnTo>
                    <a:pt x="174" y="139"/>
                  </a:lnTo>
                  <a:lnTo>
                    <a:pt x="184" y="130"/>
                  </a:lnTo>
                  <a:lnTo>
                    <a:pt x="194" y="122"/>
                  </a:lnTo>
                  <a:lnTo>
                    <a:pt x="204" y="114"/>
                  </a:lnTo>
                  <a:lnTo>
                    <a:pt x="214" y="107"/>
                  </a:lnTo>
                  <a:lnTo>
                    <a:pt x="224" y="99"/>
                  </a:lnTo>
                  <a:lnTo>
                    <a:pt x="234" y="92"/>
                  </a:lnTo>
                  <a:lnTo>
                    <a:pt x="245" y="85"/>
                  </a:lnTo>
                  <a:lnTo>
                    <a:pt x="256" y="77"/>
                  </a:lnTo>
                  <a:lnTo>
                    <a:pt x="268" y="71"/>
                  </a:lnTo>
                  <a:lnTo>
                    <a:pt x="279" y="65"/>
                  </a:lnTo>
                  <a:lnTo>
                    <a:pt x="290" y="59"/>
                  </a:lnTo>
                  <a:lnTo>
                    <a:pt x="301" y="53"/>
                  </a:lnTo>
                  <a:lnTo>
                    <a:pt x="313" y="48"/>
                  </a:lnTo>
                  <a:lnTo>
                    <a:pt x="325" y="43"/>
                  </a:lnTo>
                  <a:lnTo>
                    <a:pt x="337" y="38"/>
                  </a:lnTo>
                  <a:lnTo>
                    <a:pt x="349" y="33"/>
                  </a:lnTo>
                  <a:lnTo>
                    <a:pt x="361" y="29"/>
                  </a:lnTo>
                  <a:lnTo>
                    <a:pt x="374" y="25"/>
                  </a:lnTo>
                  <a:lnTo>
                    <a:pt x="386" y="21"/>
                  </a:lnTo>
                  <a:lnTo>
                    <a:pt x="399" y="18"/>
                  </a:lnTo>
                  <a:lnTo>
                    <a:pt x="411" y="15"/>
                  </a:lnTo>
                  <a:lnTo>
                    <a:pt x="424" y="12"/>
                  </a:lnTo>
                  <a:lnTo>
                    <a:pt x="437" y="9"/>
                  </a:lnTo>
                  <a:lnTo>
                    <a:pt x="451" y="7"/>
                  </a:lnTo>
                  <a:lnTo>
                    <a:pt x="464" y="6"/>
                  </a:lnTo>
                  <a:lnTo>
                    <a:pt x="477" y="4"/>
                  </a:lnTo>
                  <a:lnTo>
                    <a:pt x="490" y="3"/>
                  </a:lnTo>
                  <a:lnTo>
                    <a:pt x="504" y="1"/>
                  </a:lnTo>
                  <a:lnTo>
                    <a:pt x="517" y="0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1704" y="2004"/>
              <a:ext cx="58" cy="38"/>
            </a:xfrm>
            <a:custGeom>
              <a:avLst/>
              <a:gdLst/>
              <a:ahLst/>
              <a:cxnLst/>
              <a:rect l="l" t="t" r="r" b="b"/>
              <a:pathLst>
                <a:path w="228" h="154" extrusionOk="0">
                  <a:moveTo>
                    <a:pt x="113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3" y="154"/>
                  </a:lnTo>
                  <a:close/>
                  <a:moveTo>
                    <a:pt x="228" y="154"/>
                  </a:moveTo>
                  <a:lnTo>
                    <a:pt x="113" y="154"/>
                  </a:lnTo>
                  <a:lnTo>
                    <a:pt x="113" y="0"/>
                  </a:lnTo>
                  <a:lnTo>
                    <a:pt x="228" y="0"/>
                  </a:lnTo>
                  <a:lnTo>
                    <a:pt x="228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1704" y="1776"/>
              <a:ext cx="58" cy="39"/>
            </a:xfrm>
            <a:custGeom>
              <a:avLst/>
              <a:gdLst/>
              <a:ahLst/>
              <a:cxnLst/>
              <a:rect l="l" t="t" r="r" b="b"/>
              <a:pathLst>
                <a:path w="228" h="154" extrusionOk="0">
                  <a:moveTo>
                    <a:pt x="113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3" y="154"/>
                  </a:lnTo>
                  <a:close/>
                  <a:moveTo>
                    <a:pt x="228" y="154"/>
                  </a:moveTo>
                  <a:lnTo>
                    <a:pt x="113" y="154"/>
                  </a:lnTo>
                  <a:lnTo>
                    <a:pt x="113" y="0"/>
                  </a:lnTo>
                  <a:lnTo>
                    <a:pt x="228" y="0"/>
                  </a:lnTo>
                  <a:lnTo>
                    <a:pt x="228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1704" y="1549"/>
              <a:ext cx="58" cy="39"/>
            </a:xfrm>
            <a:custGeom>
              <a:avLst/>
              <a:gdLst/>
              <a:ahLst/>
              <a:cxnLst/>
              <a:rect l="l" t="t" r="r" b="b"/>
              <a:pathLst>
                <a:path w="228" h="154" extrusionOk="0">
                  <a:moveTo>
                    <a:pt x="113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3" y="154"/>
                  </a:lnTo>
                  <a:close/>
                  <a:moveTo>
                    <a:pt x="228" y="154"/>
                  </a:moveTo>
                  <a:lnTo>
                    <a:pt x="113" y="154"/>
                  </a:lnTo>
                  <a:lnTo>
                    <a:pt x="113" y="0"/>
                  </a:lnTo>
                  <a:lnTo>
                    <a:pt x="228" y="0"/>
                  </a:lnTo>
                  <a:lnTo>
                    <a:pt x="228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1704" y="1322"/>
              <a:ext cx="58" cy="38"/>
            </a:xfrm>
            <a:custGeom>
              <a:avLst/>
              <a:gdLst/>
              <a:ahLst/>
              <a:cxnLst/>
              <a:rect l="l" t="t" r="r" b="b"/>
              <a:pathLst>
                <a:path w="228" h="155" extrusionOk="0">
                  <a:moveTo>
                    <a:pt x="113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3" y="155"/>
                  </a:lnTo>
                  <a:close/>
                  <a:moveTo>
                    <a:pt x="228" y="155"/>
                  </a:moveTo>
                  <a:lnTo>
                    <a:pt x="113" y="155"/>
                  </a:lnTo>
                  <a:lnTo>
                    <a:pt x="113" y="0"/>
                  </a:lnTo>
                  <a:lnTo>
                    <a:pt x="228" y="0"/>
                  </a:lnTo>
                  <a:lnTo>
                    <a:pt x="228" y="1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1251" y="1435"/>
              <a:ext cx="132" cy="266"/>
            </a:xfrm>
            <a:custGeom>
              <a:avLst/>
              <a:gdLst/>
              <a:ahLst/>
              <a:cxnLst/>
              <a:rect l="l" t="t" r="r" b="b"/>
              <a:pathLst>
                <a:path w="531" h="1064" extrusionOk="0">
                  <a:moveTo>
                    <a:pt x="377" y="532"/>
                  </a:moveTo>
                  <a:lnTo>
                    <a:pt x="531" y="532"/>
                  </a:lnTo>
                  <a:lnTo>
                    <a:pt x="530" y="546"/>
                  </a:lnTo>
                  <a:lnTo>
                    <a:pt x="530" y="559"/>
                  </a:lnTo>
                  <a:lnTo>
                    <a:pt x="529" y="573"/>
                  </a:lnTo>
                  <a:lnTo>
                    <a:pt x="528" y="586"/>
                  </a:lnTo>
                  <a:lnTo>
                    <a:pt x="526" y="599"/>
                  </a:lnTo>
                  <a:lnTo>
                    <a:pt x="525" y="613"/>
                  </a:lnTo>
                  <a:lnTo>
                    <a:pt x="523" y="626"/>
                  </a:lnTo>
                  <a:lnTo>
                    <a:pt x="520" y="639"/>
                  </a:lnTo>
                  <a:lnTo>
                    <a:pt x="517" y="652"/>
                  </a:lnTo>
                  <a:lnTo>
                    <a:pt x="514" y="665"/>
                  </a:lnTo>
                  <a:lnTo>
                    <a:pt x="511" y="677"/>
                  </a:lnTo>
                  <a:lnTo>
                    <a:pt x="507" y="691"/>
                  </a:lnTo>
                  <a:lnTo>
                    <a:pt x="503" y="703"/>
                  </a:lnTo>
                  <a:lnTo>
                    <a:pt x="499" y="715"/>
                  </a:lnTo>
                  <a:lnTo>
                    <a:pt x="493" y="727"/>
                  </a:lnTo>
                  <a:lnTo>
                    <a:pt x="488" y="739"/>
                  </a:lnTo>
                  <a:lnTo>
                    <a:pt x="483" y="751"/>
                  </a:lnTo>
                  <a:lnTo>
                    <a:pt x="478" y="762"/>
                  </a:lnTo>
                  <a:lnTo>
                    <a:pt x="472" y="775"/>
                  </a:lnTo>
                  <a:lnTo>
                    <a:pt x="466" y="786"/>
                  </a:lnTo>
                  <a:lnTo>
                    <a:pt x="460" y="797"/>
                  </a:lnTo>
                  <a:lnTo>
                    <a:pt x="454" y="808"/>
                  </a:lnTo>
                  <a:lnTo>
                    <a:pt x="447" y="818"/>
                  </a:lnTo>
                  <a:lnTo>
                    <a:pt x="440" y="829"/>
                  </a:lnTo>
                  <a:lnTo>
                    <a:pt x="433" y="839"/>
                  </a:lnTo>
                  <a:lnTo>
                    <a:pt x="425" y="851"/>
                  </a:lnTo>
                  <a:lnTo>
                    <a:pt x="418" y="861"/>
                  </a:lnTo>
                  <a:lnTo>
                    <a:pt x="410" y="871"/>
                  </a:lnTo>
                  <a:lnTo>
                    <a:pt x="401" y="880"/>
                  </a:lnTo>
                  <a:lnTo>
                    <a:pt x="392" y="890"/>
                  </a:lnTo>
                  <a:lnTo>
                    <a:pt x="384" y="899"/>
                  </a:lnTo>
                  <a:lnTo>
                    <a:pt x="375" y="908"/>
                  </a:lnTo>
                  <a:lnTo>
                    <a:pt x="366" y="918"/>
                  </a:lnTo>
                  <a:lnTo>
                    <a:pt x="357" y="926"/>
                  </a:lnTo>
                  <a:lnTo>
                    <a:pt x="347" y="934"/>
                  </a:lnTo>
                  <a:lnTo>
                    <a:pt x="338" y="943"/>
                  </a:lnTo>
                  <a:lnTo>
                    <a:pt x="328" y="951"/>
                  </a:lnTo>
                  <a:lnTo>
                    <a:pt x="317" y="958"/>
                  </a:lnTo>
                  <a:lnTo>
                    <a:pt x="307" y="966"/>
                  </a:lnTo>
                  <a:lnTo>
                    <a:pt x="296" y="973"/>
                  </a:lnTo>
                  <a:lnTo>
                    <a:pt x="286" y="980"/>
                  </a:lnTo>
                  <a:lnTo>
                    <a:pt x="275" y="986"/>
                  </a:lnTo>
                  <a:lnTo>
                    <a:pt x="264" y="994"/>
                  </a:lnTo>
                  <a:lnTo>
                    <a:pt x="253" y="1000"/>
                  </a:lnTo>
                  <a:lnTo>
                    <a:pt x="242" y="1006"/>
                  </a:lnTo>
                  <a:lnTo>
                    <a:pt x="231" y="1012"/>
                  </a:lnTo>
                  <a:lnTo>
                    <a:pt x="218" y="1017"/>
                  </a:lnTo>
                  <a:lnTo>
                    <a:pt x="206" y="1022"/>
                  </a:lnTo>
                  <a:lnTo>
                    <a:pt x="194" y="1027"/>
                  </a:lnTo>
                  <a:lnTo>
                    <a:pt x="183" y="1031"/>
                  </a:lnTo>
                  <a:lnTo>
                    <a:pt x="176" y="1034"/>
                  </a:lnTo>
                  <a:lnTo>
                    <a:pt x="170" y="1036"/>
                  </a:lnTo>
                  <a:lnTo>
                    <a:pt x="164" y="1038"/>
                  </a:lnTo>
                  <a:lnTo>
                    <a:pt x="157" y="1040"/>
                  </a:lnTo>
                  <a:lnTo>
                    <a:pt x="146" y="1044"/>
                  </a:lnTo>
                  <a:lnTo>
                    <a:pt x="132" y="1047"/>
                  </a:lnTo>
                  <a:lnTo>
                    <a:pt x="119" y="1050"/>
                  </a:lnTo>
                  <a:lnTo>
                    <a:pt x="107" y="1053"/>
                  </a:lnTo>
                  <a:lnTo>
                    <a:pt x="101" y="1054"/>
                  </a:lnTo>
                  <a:lnTo>
                    <a:pt x="94" y="1055"/>
                  </a:lnTo>
                  <a:lnTo>
                    <a:pt x="87" y="1056"/>
                  </a:lnTo>
                  <a:lnTo>
                    <a:pt x="80" y="1058"/>
                  </a:lnTo>
                  <a:lnTo>
                    <a:pt x="68" y="1059"/>
                  </a:lnTo>
                  <a:lnTo>
                    <a:pt x="53" y="1061"/>
                  </a:lnTo>
                  <a:lnTo>
                    <a:pt x="40" y="1062"/>
                  </a:lnTo>
                  <a:lnTo>
                    <a:pt x="27" y="1063"/>
                  </a:lnTo>
                  <a:lnTo>
                    <a:pt x="13" y="1063"/>
                  </a:lnTo>
                  <a:lnTo>
                    <a:pt x="0" y="1064"/>
                  </a:lnTo>
                  <a:lnTo>
                    <a:pt x="0" y="910"/>
                  </a:lnTo>
                  <a:lnTo>
                    <a:pt x="10" y="910"/>
                  </a:lnTo>
                  <a:lnTo>
                    <a:pt x="20" y="909"/>
                  </a:lnTo>
                  <a:lnTo>
                    <a:pt x="29" y="909"/>
                  </a:lnTo>
                  <a:lnTo>
                    <a:pt x="39" y="908"/>
                  </a:lnTo>
                  <a:lnTo>
                    <a:pt x="48" y="907"/>
                  </a:lnTo>
                  <a:lnTo>
                    <a:pt x="59" y="905"/>
                  </a:lnTo>
                  <a:lnTo>
                    <a:pt x="63" y="905"/>
                  </a:lnTo>
                  <a:lnTo>
                    <a:pt x="67" y="904"/>
                  </a:lnTo>
                  <a:lnTo>
                    <a:pt x="71" y="903"/>
                  </a:lnTo>
                  <a:lnTo>
                    <a:pt x="76" y="902"/>
                  </a:lnTo>
                  <a:lnTo>
                    <a:pt x="85" y="900"/>
                  </a:lnTo>
                  <a:lnTo>
                    <a:pt x="94" y="898"/>
                  </a:lnTo>
                  <a:lnTo>
                    <a:pt x="103" y="896"/>
                  </a:lnTo>
                  <a:lnTo>
                    <a:pt x="113" y="893"/>
                  </a:lnTo>
                  <a:lnTo>
                    <a:pt x="117" y="892"/>
                  </a:lnTo>
                  <a:lnTo>
                    <a:pt x="121" y="890"/>
                  </a:lnTo>
                  <a:lnTo>
                    <a:pt x="125" y="889"/>
                  </a:lnTo>
                  <a:lnTo>
                    <a:pt x="129" y="887"/>
                  </a:lnTo>
                  <a:lnTo>
                    <a:pt x="138" y="884"/>
                  </a:lnTo>
                  <a:lnTo>
                    <a:pt x="147" y="881"/>
                  </a:lnTo>
                  <a:lnTo>
                    <a:pt x="156" y="877"/>
                  </a:lnTo>
                  <a:lnTo>
                    <a:pt x="164" y="873"/>
                  </a:lnTo>
                  <a:lnTo>
                    <a:pt x="172" y="869"/>
                  </a:lnTo>
                  <a:lnTo>
                    <a:pt x="180" y="865"/>
                  </a:lnTo>
                  <a:lnTo>
                    <a:pt x="188" y="861"/>
                  </a:lnTo>
                  <a:lnTo>
                    <a:pt x="196" y="856"/>
                  </a:lnTo>
                  <a:lnTo>
                    <a:pt x="203" y="851"/>
                  </a:lnTo>
                  <a:lnTo>
                    <a:pt x="211" y="846"/>
                  </a:lnTo>
                  <a:lnTo>
                    <a:pt x="218" y="840"/>
                  </a:lnTo>
                  <a:lnTo>
                    <a:pt x="225" y="835"/>
                  </a:lnTo>
                  <a:lnTo>
                    <a:pt x="233" y="829"/>
                  </a:lnTo>
                  <a:lnTo>
                    <a:pt x="240" y="824"/>
                  </a:lnTo>
                  <a:lnTo>
                    <a:pt x="247" y="818"/>
                  </a:lnTo>
                  <a:lnTo>
                    <a:pt x="254" y="812"/>
                  </a:lnTo>
                  <a:lnTo>
                    <a:pt x="260" y="806"/>
                  </a:lnTo>
                  <a:lnTo>
                    <a:pt x="267" y="799"/>
                  </a:lnTo>
                  <a:lnTo>
                    <a:pt x="273" y="793"/>
                  </a:lnTo>
                  <a:lnTo>
                    <a:pt x="279" y="786"/>
                  </a:lnTo>
                  <a:lnTo>
                    <a:pt x="285" y="780"/>
                  </a:lnTo>
                  <a:lnTo>
                    <a:pt x="291" y="773"/>
                  </a:lnTo>
                  <a:lnTo>
                    <a:pt x="296" y="766"/>
                  </a:lnTo>
                  <a:lnTo>
                    <a:pt x="302" y="758"/>
                  </a:lnTo>
                  <a:lnTo>
                    <a:pt x="307" y="751"/>
                  </a:lnTo>
                  <a:lnTo>
                    <a:pt x="312" y="743"/>
                  </a:lnTo>
                  <a:lnTo>
                    <a:pt x="317" y="736"/>
                  </a:lnTo>
                  <a:lnTo>
                    <a:pt x="323" y="728"/>
                  </a:lnTo>
                  <a:lnTo>
                    <a:pt x="328" y="720"/>
                  </a:lnTo>
                  <a:lnTo>
                    <a:pt x="332" y="712"/>
                  </a:lnTo>
                  <a:lnTo>
                    <a:pt x="336" y="705"/>
                  </a:lnTo>
                  <a:lnTo>
                    <a:pt x="340" y="696"/>
                  </a:lnTo>
                  <a:lnTo>
                    <a:pt x="344" y="687"/>
                  </a:lnTo>
                  <a:lnTo>
                    <a:pt x="348" y="679"/>
                  </a:lnTo>
                  <a:lnTo>
                    <a:pt x="351" y="671"/>
                  </a:lnTo>
                  <a:lnTo>
                    <a:pt x="354" y="662"/>
                  </a:lnTo>
                  <a:lnTo>
                    <a:pt x="357" y="653"/>
                  </a:lnTo>
                  <a:lnTo>
                    <a:pt x="360" y="645"/>
                  </a:lnTo>
                  <a:lnTo>
                    <a:pt x="363" y="636"/>
                  </a:lnTo>
                  <a:lnTo>
                    <a:pt x="365" y="627"/>
                  </a:lnTo>
                  <a:lnTo>
                    <a:pt x="367" y="618"/>
                  </a:lnTo>
                  <a:lnTo>
                    <a:pt x="370" y="608"/>
                  </a:lnTo>
                  <a:lnTo>
                    <a:pt x="371" y="599"/>
                  </a:lnTo>
                  <a:lnTo>
                    <a:pt x="373" y="590"/>
                  </a:lnTo>
                  <a:lnTo>
                    <a:pt x="374" y="580"/>
                  </a:lnTo>
                  <a:lnTo>
                    <a:pt x="375" y="571"/>
                  </a:lnTo>
                  <a:lnTo>
                    <a:pt x="376" y="562"/>
                  </a:lnTo>
                  <a:lnTo>
                    <a:pt x="377" y="552"/>
                  </a:lnTo>
                  <a:lnTo>
                    <a:pt x="377" y="543"/>
                  </a:lnTo>
                  <a:lnTo>
                    <a:pt x="377" y="532"/>
                  </a:lnTo>
                  <a:close/>
                  <a:moveTo>
                    <a:pt x="0" y="154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0" y="2"/>
                  </a:lnTo>
                  <a:lnTo>
                    <a:pt x="55" y="3"/>
                  </a:lnTo>
                  <a:lnTo>
                    <a:pt x="68" y="5"/>
                  </a:lnTo>
                  <a:lnTo>
                    <a:pt x="81" y="7"/>
                  </a:lnTo>
                  <a:lnTo>
                    <a:pt x="94" y="9"/>
                  </a:lnTo>
                  <a:lnTo>
                    <a:pt x="107" y="12"/>
                  </a:lnTo>
                  <a:lnTo>
                    <a:pt x="120" y="14"/>
                  </a:lnTo>
                  <a:lnTo>
                    <a:pt x="132" y="18"/>
                  </a:lnTo>
                  <a:lnTo>
                    <a:pt x="145" y="21"/>
                  </a:lnTo>
                  <a:lnTo>
                    <a:pt x="158" y="25"/>
                  </a:lnTo>
                  <a:lnTo>
                    <a:pt x="170" y="29"/>
                  </a:lnTo>
                  <a:lnTo>
                    <a:pt x="182" y="33"/>
                  </a:lnTo>
                  <a:lnTo>
                    <a:pt x="194" y="37"/>
                  </a:lnTo>
                  <a:lnTo>
                    <a:pt x="206" y="42"/>
                  </a:lnTo>
                  <a:lnTo>
                    <a:pt x="218" y="47"/>
                  </a:lnTo>
                  <a:lnTo>
                    <a:pt x="231" y="53"/>
                  </a:lnTo>
                  <a:lnTo>
                    <a:pt x="242" y="59"/>
                  </a:lnTo>
                  <a:lnTo>
                    <a:pt x="253" y="65"/>
                  </a:lnTo>
                  <a:lnTo>
                    <a:pt x="264" y="71"/>
                  </a:lnTo>
                  <a:lnTo>
                    <a:pt x="275" y="77"/>
                  </a:lnTo>
                  <a:lnTo>
                    <a:pt x="286" y="85"/>
                  </a:lnTo>
                  <a:lnTo>
                    <a:pt x="296" y="92"/>
                  </a:lnTo>
                  <a:lnTo>
                    <a:pt x="307" y="99"/>
                  </a:lnTo>
                  <a:lnTo>
                    <a:pt x="317" y="106"/>
                  </a:lnTo>
                  <a:lnTo>
                    <a:pt x="328" y="114"/>
                  </a:lnTo>
                  <a:lnTo>
                    <a:pt x="338" y="122"/>
                  </a:lnTo>
                  <a:lnTo>
                    <a:pt x="347" y="130"/>
                  </a:lnTo>
                  <a:lnTo>
                    <a:pt x="357" y="138"/>
                  </a:lnTo>
                  <a:lnTo>
                    <a:pt x="366" y="147"/>
                  </a:lnTo>
                  <a:lnTo>
                    <a:pt x="375" y="157"/>
                  </a:lnTo>
                  <a:lnTo>
                    <a:pt x="384" y="166"/>
                  </a:lnTo>
                  <a:lnTo>
                    <a:pt x="392" y="175"/>
                  </a:lnTo>
                  <a:lnTo>
                    <a:pt x="401" y="184"/>
                  </a:lnTo>
                  <a:lnTo>
                    <a:pt x="410" y="194"/>
                  </a:lnTo>
                  <a:lnTo>
                    <a:pt x="418" y="204"/>
                  </a:lnTo>
                  <a:lnTo>
                    <a:pt x="426" y="214"/>
                  </a:lnTo>
                  <a:lnTo>
                    <a:pt x="433" y="224"/>
                  </a:lnTo>
                  <a:lnTo>
                    <a:pt x="440" y="235"/>
                  </a:lnTo>
                  <a:lnTo>
                    <a:pt x="447" y="246"/>
                  </a:lnTo>
                  <a:lnTo>
                    <a:pt x="454" y="257"/>
                  </a:lnTo>
                  <a:lnTo>
                    <a:pt x="460" y="268"/>
                  </a:lnTo>
                  <a:lnTo>
                    <a:pt x="466" y="279"/>
                  </a:lnTo>
                  <a:lnTo>
                    <a:pt x="472" y="290"/>
                  </a:lnTo>
                  <a:lnTo>
                    <a:pt x="478" y="301"/>
                  </a:lnTo>
                  <a:lnTo>
                    <a:pt x="483" y="314"/>
                  </a:lnTo>
                  <a:lnTo>
                    <a:pt x="488" y="326"/>
                  </a:lnTo>
                  <a:lnTo>
                    <a:pt x="493" y="338"/>
                  </a:lnTo>
                  <a:lnTo>
                    <a:pt x="499" y="350"/>
                  </a:lnTo>
                  <a:lnTo>
                    <a:pt x="503" y="362"/>
                  </a:lnTo>
                  <a:lnTo>
                    <a:pt x="507" y="374"/>
                  </a:lnTo>
                  <a:lnTo>
                    <a:pt x="511" y="387"/>
                  </a:lnTo>
                  <a:lnTo>
                    <a:pt x="514" y="400"/>
                  </a:lnTo>
                  <a:lnTo>
                    <a:pt x="517" y="412"/>
                  </a:lnTo>
                  <a:lnTo>
                    <a:pt x="520" y="425"/>
                  </a:lnTo>
                  <a:lnTo>
                    <a:pt x="523" y="438"/>
                  </a:lnTo>
                  <a:lnTo>
                    <a:pt x="525" y="451"/>
                  </a:lnTo>
                  <a:lnTo>
                    <a:pt x="526" y="465"/>
                  </a:lnTo>
                  <a:lnTo>
                    <a:pt x="528" y="478"/>
                  </a:lnTo>
                  <a:lnTo>
                    <a:pt x="529" y="492"/>
                  </a:lnTo>
                  <a:lnTo>
                    <a:pt x="530" y="505"/>
                  </a:lnTo>
                  <a:lnTo>
                    <a:pt x="530" y="518"/>
                  </a:lnTo>
                  <a:lnTo>
                    <a:pt x="531" y="532"/>
                  </a:lnTo>
                  <a:lnTo>
                    <a:pt x="377" y="532"/>
                  </a:lnTo>
                  <a:lnTo>
                    <a:pt x="377" y="522"/>
                  </a:lnTo>
                  <a:lnTo>
                    <a:pt x="377" y="513"/>
                  </a:lnTo>
                  <a:lnTo>
                    <a:pt x="376" y="503"/>
                  </a:lnTo>
                  <a:lnTo>
                    <a:pt x="375" y="494"/>
                  </a:lnTo>
                  <a:lnTo>
                    <a:pt x="374" y="484"/>
                  </a:lnTo>
                  <a:lnTo>
                    <a:pt x="373" y="475"/>
                  </a:lnTo>
                  <a:lnTo>
                    <a:pt x="371" y="465"/>
                  </a:lnTo>
                  <a:lnTo>
                    <a:pt x="370" y="456"/>
                  </a:lnTo>
                  <a:lnTo>
                    <a:pt x="367" y="447"/>
                  </a:lnTo>
                  <a:lnTo>
                    <a:pt x="365" y="437"/>
                  </a:lnTo>
                  <a:lnTo>
                    <a:pt x="363" y="428"/>
                  </a:lnTo>
                  <a:lnTo>
                    <a:pt x="360" y="420"/>
                  </a:lnTo>
                  <a:lnTo>
                    <a:pt x="357" y="411"/>
                  </a:lnTo>
                  <a:lnTo>
                    <a:pt x="354" y="402"/>
                  </a:lnTo>
                  <a:lnTo>
                    <a:pt x="351" y="394"/>
                  </a:lnTo>
                  <a:lnTo>
                    <a:pt x="348" y="385"/>
                  </a:lnTo>
                  <a:lnTo>
                    <a:pt x="344" y="376"/>
                  </a:lnTo>
                  <a:lnTo>
                    <a:pt x="340" y="368"/>
                  </a:lnTo>
                  <a:lnTo>
                    <a:pt x="336" y="360"/>
                  </a:lnTo>
                  <a:lnTo>
                    <a:pt x="332" y="352"/>
                  </a:lnTo>
                  <a:lnTo>
                    <a:pt x="328" y="344"/>
                  </a:lnTo>
                  <a:lnTo>
                    <a:pt x="323" y="336"/>
                  </a:lnTo>
                  <a:lnTo>
                    <a:pt x="317" y="329"/>
                  </a:lnTo>
                  <a:lnTo>
                    <a:pt x="312" y="321"/>
                  </a:lnTo>
                  <a:lnTo>
                    <a:pt x="307" y="314"/>
                  </a:lnTo>
                  <a:lnTo>
                    <a:pt x="302" y="306"/>
                  </a:lnTo>
                  <a:lnTo>
                    <a:pt x="296" y="299"/>
                  </a:lnTo>
                  <a:lnTo>
                    <a:pt x="291" y="292"/>
                  </a:lnTo>
                  <a:lnTo>
                    <a:pt x="285" y="285"/>
                  </a:lnTo>
                  <a:lnTo>
                    <a:pt x="279" y="278"/>
                  </a:lnTo>
                  <a:lnTo>
                    <a:pt x="273" y="271"/>
                  </a:lnTo>
                  <a:lnTo>
                    <a:pt x="267" y="265"/>
                  </a:lnTo>
                  <a:lnTo>
                    <a:pt x="260" y="259"/>
                  </a:lnTo>
                  <a:lnTo>
                    <a:pt x="254" y="253"/>
                  </a:lnTo>
                  <a:lnTo>
                    <a:pt x="247" y="247"/>
                  </a:lnTo>
                  <a:lnTo>
                    <a:pt x="240" y="241"/>
                  </a:lnTo>
                  <a:lnTo>
                    <a:pt x="233" y="235"/>
                  </a:lnTo>
                  <a:lnTo>
                    <a:pt x="225" y="229"/>
                  </a:lnTo>
                  <a:lnTo>
                    <a:pt x="218" y="224"/>
                  </a:lnTo>
                  <a:lnTo>
                    <a:pt x="211" y="218"/>
                  </a:lnTo>
                  <a:lnTo>
                    <a:pt x="203" y="213"/>
                  </a:lnTo>
                  <a:lnTo>
                    <a:pt x="196" y="209"/>
                  </a:lnTo>
                  <a:lnTo>
                    <a:pt x="188" y="204"/>
                  </a:lnTo>
                  <a:lnTo>
                    <a:pt x="180" y="200"/>
                  </a:lnTo>
                  <a:lnTo>
                    <a:pt x="172" y="195"/>
                  </a:lnTo>
                  <a:lnTo>
                    <a:pt x="164" y="191"/>
                  </a:lnTo>
                  <a:lnTo>
                    <a:pt x="156" y="188"/>
                  </a:lnTo>
                  <a:lnTo>
                    <a:pt x="147" y="184"/>
                  </a:lnTo>
                  <a:lnTo>
                    <a:pt x="138" y="181"/>
                  </a:lnTo>
                  <a:lnTo>
                    <a:pt x="130" y="177"/>
                  </a:lnTo>
                  <a:lnTo>
                    <a:pt x="121" y="174"/>
                  </a:lnTo>
                  <a:lnTo>
                    <a:pt x="112" y="172"/>
                  </a:lnTo>
                  <a:lnTo>
                    <a:pt x="103" y="169"/>
                  </a:lnTo>
                  <a:lnTo>
                    <a:pt x="94" y="166"/>
                  </a:lnTo>
                  <a:lnTo>
                    <a:pt x="85" y="164"/>
                  </a:lnTo>
                  <a:lnTo>
                    <a:pt x="76" y="162"/>
                  </a:lnTo>
                  <a:lnTo>
                    <a:pt x="67" y="161"/>
                  </a:lnTo>
                  <a:lnTo>
                    <a:pt x="58" y="159"/>
                  </a:lnTo>
                  <a:lnTo>
                    <a:pt x="48" y="158"/>
                  </a:lnTo>
                  <a:lnTo>
                    <a:pt x="38" y="157"/>
                  </a:lnTo>
                  <a:lnTo>
                    <a:pt x="29" y="155"/>
                  </a:lnTo>
                  <a:lnTo>
                    <a:pt x="19" y="154"/>
                  </a:lnTo>
                  <a:lnTo>
                    <a:pt x="1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1251" y="1208"/>
              <a:ext cx="132" cy="266"/>
            </a:xfrm>
            <a:custGeom>
              <a:avLst/>
              <a:gdLst/>
              <a:ahLst/>
              <a:cxnLst/>
              <a:rect l="l" t="t" r="r" b="b"/>
              <a:pathLst>
                <a:path w="531" h="1064" extrusionOk="0">
                  <a:moveTo>
                    <a:pt x="377" y="532"/>
                  </a:moveTo>
                  <a:lnTo>
                    <a:pt x="531" y="532"/>
                  </a:lnTo>
                  <a:lnTo>
                    <a:pt x="530" y="546"/>
                  </a:lnTo>
                  <a:lnTo>
                    <a:pt x="530" y="560"/>
                  </a:lnTo>
                  <a:lnTo>
                    <a:pt x="529" y="573"/>
                  </a:lnTo>
                  <a:lnTo>
                    <a:pt x="528" y="587"/>
                  </a:lnTo>
                  <a:lnTo>
                    <a:pt x="526" y="600"/>
                  </a:lnTo>
                  <a:lnTo>
                    <a:pt x="525" y="614"/>
                  </a:lnTo>
                  <a:lnTo>
                    <a:pt x="523" y="627"/>
                  </a:lnTo>
                  <a:lnTo>
                    <a:pt x="520" y="640"/>
                  </a:lnTo>
                  <a:lnTo>
                    <a:pt x="517" y="652"/>
                  </a:lnTo>
                  <a:lnTo>
                    <a:pt x="514" y="665"/>
                  </a:lnTo>
                  <a:lnTo>
                    <a:pt x="511" y="677"/>
                  </a:lnTo>
                  <a:lnTo>
                    <a:pt x="507" y="691"/>
                  </a:lnTo>
                  <a:lnTo>
                    <a:pt x="503" y="703"/>
                  </a:lnTo>
                  <a:lnTo>
                    <a:pt x="499" y="715"/>
                  </a:lnTo>
                  <a:lnTo>
                    <a:pt x="493" y="727"/>
                  </a:lnTo>
                  <a:lnTo>
                    <a:pt x="488" y="739"/>
                  </a:lnTo>
                  <a:lnTo>
                    <a:pt x="483" y="751"/>
                  </a:lnTo>
                  <a:lnTo>
                    <a:pt x="478" y="764"/>
                  </a:lnTo>
                  <a:lnTo>
                    <a:pt x="472" y="775"/>
                  </a:lnTo>
                  <a:lnTo>
                    <a:pt x="466" y="786"/>
                  </a:lnTo>
                  <a:lnTo>
                    <a:pt x="460" y="797"/>
                  </a:lnTo>
                  <a:lnTo>
                    <a:pt x="454" y="808"/>
                  </a:lnTo>
                  <a:lnTo>
                    <a:pt x="447" y="819"/>
                  </a:lnTo>
                  <a:lnTo>
                    <a:pt x="440" y="829"/>
                  </a:lnTo>
                  <a:lnTo>
                    <a:pt x="433" y="841"/>
                  </a:lnTo>
                  <a:lnTo>
                    <a:pt x="425" y="851"/>
                  </a:lnTo>
                  <a:lnTo>
                    <a:pt x="418" y="861"/>
                  </a:lnTo>
                  <a:lnTo>
                    <a:pt x="410" y="871"/>
                  </a:lnTo>
                  <a:lnTo>
                    <a:pt x="401" y="880"/>
                  </a:lnTo>
                  <a:lnTo>
                    <a:pt x="392" y="890"/>
                  </a:lnTo>
                  <a:lnTo>
                    <a:pt x="384" y="899"/>
                  </a:lnTo>
                  <a:lnTo>
                    <a:pt x="375" y="908"/>
                  </a:lnTo>
                  <a:lnTo>
                    <a:pt x="366" y="918"/>
                  </a:lnTo>
                  <a:lnTo>
                    <a:pt x="357" y="926"/>
                  </a:lnTo>
                  <a:lnTo>
                    <a:pt x="347" y="935"/>
                  </a:lnTo>
                  <a:lnTo>
                    <a:pt x="338" y="943"/>
                  </a:lnTo>
                  <a:lnTo>
                    <a:pt x="328" y="951"/>
                  </a:lnTo>
                  <a:lnTo>
                    <a:pt x="317" y="959"/>
                  </a:lnTo>
                  <a:lnTo>
                    <a:pt x="307" y="966"/>
                  </a:lnTo>
                  <a:lnTo>
                    <a:pt x="296" y="973"/>
                  </a:lnTo>
                  <a:lnTo>
                    <a:pt x="286" y="980"/>
                  </a:lnTo>
                  <a:lnTo>
                    <a:pt x="275" y="987"/>
                  </a:lnTo>
                  <a:lnTo>
                    <a:pt x="264" y="994"/>
                  </a:lnTo>
                  <a:lnTo>
                    <a:pt x="253" y="1000"/>
                  </a:lnTo>
                  <a:lnTo>
                    <a:pt x="242" y="1006"/>
                  </a:lnTo>
                  <a:lnTo>
                    <a:pt x="231" y="1012"/>
                  </a:lnTo>
                  <a:lnTo>
                    <a:pt x="218" y="1017"/>
                  </a:lnTo>
                  <a:lnTo>
                    <a:pt x="206" y="1022"/>
                  </a:lnTo>
                  <a:lnTo>
                    <a:pt x="194" y="1027"/>
                  </a:lnTo>
                  <a:lnTo>
                    <a:pt x="183" y="1032"/>
                  </a:lnTo>
                  <a:lnTo>
                    <a:pt x="176" y="1034"/>
                  </a:lnTo>
                  <a:lnTo>
                    <a:pt x="170" y="1036"/>
                  </a:lnTo>
                  <a:lnTo>
                    <a:pt x="164" y="1038"/>
                  </a:lnTo>
                  <a:lnTo>
                    <a:pt x="157" y="1040"/>
                  </a:lnTo>
                  <a:lnTo>
                    <a:pt x="146" y="1044"/>
                  </a:lnTo>
                  <a:lnTo>
                    <a:pt x="132" y="1047"/>
                  </a:lnTo>
                  <a:lnTo>
                    <a:pt x="119" y="1050"/>
                  </a:lnTo>
                  <a:lnTo>
                    <a:pt x="107" y="1053"/>
                  </a:lnTo>
                  <a:lnTo>
                    <a:pt x="101" y="1054"/>
                  </a:lnTo>
                  <a:lnTo>
                    <a:pt x="94" y="1055"/>
                  </a:lnTo>
                  <a:lnTo>
                    <a:pt x="87" y="1057"/>
                  </a:lnTo>
                  <a:lnTo>
                    <a:pt x="80" y="1058"/>
                  </a:lnTo>
                  <a:lnTo>
                    <a:pt x="68" y="1059"/>
                  </a:lnTo>
                  <a:lnTo>
                    <a:pt x="53" y="1061"/>
                  </a:lnTo>
                  <a:lnTo>
                    <a:pt x="40" y="1062"/>
                  </a:lnTo>
                  <a:lnTo>
                    <a:pt x="27" y="1063"/>
                  </a:lnTo>
                  <a:lnTo>
                    <a:pt x="13" y="1063"/>
                  </a:lnTo>
                  <a:lnTo>
                    <a:pt x="0" y="1064"/>
                  </a:lnTo>
                  <a:lnTo>
                    <a:pt x="0" y="910"/>
                  </a:lnTo>
                  <a:lnTo>
                    <a:pt x="10" y="910"/>
                  </a:lnTo>
                  <a:lnTo>
                    <a:pt x="20" y="910"/>
                  </a:lnTo>
                  <a:lnTo>
                    <a:pt x="29" y="909"/>
                  </a:lnTo>
                  <a:lnTo>
                    <a:pt x="39" y="908"/>
                  </a:lnTo>
                  <a:lnTo>
                    <a:pt x="48" y="907"/>
                  </a:lnTo>
                  <a:lnTo>
                    <a:pt x="59" y="906"/>
                  </a:lnTo>
                  <a:lnTo>
                    <a:pt x="63" y="905"/>
                  </a:lnTo>
                  <a:lnTo>
                    <a:pt x="67" y="904"/>
                  </a:lnTo>
                  <a:lnTo>
                    <a:pt x="71" y="903"/>
                  </a:lnTo>
                  <a:lnTo>
                    <a:pt x="76" y="903"/>
                  </a:lnTo>
                  <a:lnTo>
                    <a:pt x="85" y="900"/>
                  </a:lnTo>
                  <a:lnTo>
                    <a:pt x="94" y="898"/>
                  </a:lnTo>
                  <a:lnTo>
                    <a:pt x="103" y="896"/>
                  </a:lnTo>
                  <a:lnTo>
                    <a:pt x="113" y="893"/>
                  </a:lnTo>
                  <a:lnTo>
                    <a:pt x="117" y="892"/>
                  </a:lnTo>
                  <a:lnTo>
                    <a:pt x="121" y="891"/>
                  </a:lnTo>
                  <a:lnTo>
                    <a:pt x="125" y="889"/>
                  </a:lnTo>
                  <a:lnTo>
                    <a:pt x="129" y="888"/>
                  </a:lnTo>
                  <a:lnTo>
                    <a:pt x="138" y="884"/>
                  </a:lnTo>
                  <a:lnTo>
                    <a:pt x="147" y="881"/>
                  </a:lnTo>
                  <a:lnTo>
                    <a:pt x="156" y="877"/>
                  </a:lnTo>
                  <a:lnTo>
                    <a:pt x="164" y="873"/>
                  </a:lnTo>
                  <a:lnTo>
                    <a:pt x="172" y="869"/>
                  </a:lnTo>
                  <a:lnTo>
                    <a:pt x="180" y="865"/>
                  </a:lnTo>
                  <a:lnTo>
                    <a:pt x="188" y="861"/>
                  </a:lnTo>
                  <a:lnTo>
                    <a:pt x="196" y="856"/>
                  </a:lnTo>
                  <a:lnTo>
                    <a:pt x="203" y="851"/>
                  </a:lnTo>
                  <a:lnTo>
                    <a:pt x="211" y="846"/>
                  </a:lnTo>
                  <a:lnTo>
                    <a:pt x="218" y="841"/>
                  </a:lnTo>
                  <a:lnTo>
                    <a:pt x="225" y="835"/>
                  </a:lnTo>
                  <a:lnTo>
                    <a:pt x="233" y="829"/>
                  </a:lnTo>
                  <a:lnTo>
                    <a:pt x="240" y="824"/>
                  </a:lnTo>
                  <a:lnTo>
                    <a:pt x="247" y="818"/>
                  </a:lnTo>
                  <a:lnTo>
                    <a:pt x="254" y="812"/>
                  </a:lnTo>
                  <a:lnTo>
                    <a:pt x="260" y="806"/>
                  </a:lnTo>
                  <a:lnTo>
                    <a:pt x="267" y="800"/>
                  </a:lnTo>
                  <a:lnTo>
                    <a:pt x="273" y="793"/>
                  </a:lnTo>
                  <a:lnTo>
                    <a:pt x="279" y="787"/>
                  </a:lnTo>
                  <a:lnTo>
                    <a:pt x="285" y="780"/>
                  </a:lnTo>
                  <a:lnTo>
                    <a:pt x="291" y="773"/>
                  </a:lnTo>
                  <a:lnTo>
                    <a:pt x="296" y="766"/>
                  </a:lnTo>
                  <a:lnTo>
                    <a:pt x="302" y="758"/>
                  </a:lnTo>
                  <a:lnTo>
                    <a:pt x="307" y="751"/>
                  </a:lnTo>
                  <a:lnTo>
                    <a:pt x="312" y="744"/>
                  </a:lnTo>
                  <a:lnTo>
                    <a:pt x="317" y="736"/>
                  </a:lnTo>
                  <a:lnTo>
                    <a:pt x="323" y="728"/>
                  </a:lnTo>
                  <a:lnTo>
                    <a:pt x="328" y="721"/>
                  </a:lnTo>
                  <a:lnTo>
                    <a:pt x="332" y="713"/>
                  </a:lnTo>
                  <a:lnTo>
                    <a:pt x="336" y="705"/>
                  </a:lnTo>
                  <a:lnTo>
                    <a:pt x="340" y="697"/>
                  </a:lnTo>
                  <a:lnTo>
                    <a:pt x="344" y="689"/>
                  </a:lnTo>
                  <a:lnTo>
                    <a:pt x="348" y="679"/>
                  </a:lnTo>
                  <a:lnTo>
                    <a:pt x="351" y="671"/>
                  </a:lnTo>
                  <a:lnTo>
                    <a:pt x="354" y="663"/>
                  </a:lnTo>
                  <a:lnTo>
                    <a:pt x="357" y="654"/>
                  </a:lnTo>
                  <a:lnTo>
                    <a:pt x="360" y="645"/>
                  </a:lnTo>
                  <a:lnTo>
                    <a:pt x="363" y="636"/>
                  </a:lnTo>
                  <a:lnTo>
                    <a:pt x="365" y="628"/>
                  </a:lnTo>
                  <a:lnTo>
                    <a:pt x="367" y="619"/>
                  </a:lnTo>
                  <a:lnTo>
                    <a:pt x="370" y="608"/>
                  </a:lnTo>
                  <a:lnTo>
                    <a:pt x="371" y="599"/>
                  </a:lnTo>
                  <a:lnTo>
                    <a:pt x="373" y="590"/>
                  </a:lnTo>
                  <a:lnTo>
                    <a:pt x="374" y="581"/>
                  </a:lnTo>
                  <a:lnTo>
                    <a:pt x="375" y="571"/>
                  </a:lnTo>
                  <a:lnTo>
                    <a:pt x="376" y="562"/>
                  </a:lnTo>
                  <a:lnTo>
                    <a:pt x="377" y="553"/>
                  </a:lnTo>
                  <a:lnTo>
                    <a:pt x="377" y="543"/>
                  </a:lnTo>
                  <a:lnTo>
                    <a:pt x="377" y="532"/>
                  </a:lnTo>
                  <a:close/>
                  <a:moveTo>
                    <a:pt x="0" y="155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lnTo>
                    <a:pt x="40" y="3"/>
                  </a:lnTo>
                  <a:lnTo>
                    <a:pt x="55" y="4"/>
                  </a:lnTo>
                  <a:lnTo>
                    <a:pt x="68" y="6"/>
                  </a:lnTo>
                  <a:lnTo>
                    <a:pt x="81" y="7"/>
                  </a:lnTo>
                  <a:lnTo>
                    <a:pt x="94" y="9"/>
                  </a:lnTo>
                  <a:lnTo>
                    <a:pt x="107" y="12"/>
                  </a:lnTo>
                  <a:lnTo>
                    <a:pt x="120" y="15"/>
                  </a:lnTo>
                  <a:lnTo>
                    <a:pt x="132" y="18"/>
                  </a:lnTo>
                  <a:lnTo>
                    <a:pt x="145" y="21"/>
                  </a:lnTo>
                  <a:lnTo>
                    <a:pt x="158" y="25"/>
                  </a:lnTo>
                  <a:lnTo>
                    <a:pt x="170" y="29"/>
                  </a:lnTo>
                  <a:lnTo>
                    <a:pt x="182" y="33"/>
                  </a:lnTo>
                  <a:lnTo>
                    <a:pt x="194" y="38"/>
                  </a:lnTo>
                  <a:lnTo>
                    <a:pt x="206" y="43"/>
                  </a:lnTo>
                  <a:lnTo>
                    <a:pt x="218" y="48"/>
                  </a:lnTo>
                  <a:lnTo>
                    <a:pt x="231" y="53"/>
                  </a:lnTo>
                  <a:lnTo>
                    <a:pt x="242" y="59"/>
                  </a:lnTo>
                  <a:lnTo>
                    <a:pt x="253" y="65"/>
                  </a:lnTo>
                  <a:lnTo>
                    <a:pt x="264" y="71"/>
                  </a:lnTo>
                  <a:lnTo>
                    <a:pt x="275" y="79"/>
                  </a:lnTo>
                  <a:lnTo>
                    <a:pt x="286" y="85"/>
                  </a:lnTo>
                  <a:lnTo>
                    <a:pt x="296" y="92"/>
                  </a:lnTo>
                  <a:lnTo>
                    <a:pt x="307" y="99"/>
                  </a:lnTo>
                  <a:lnTo>
                    <a:pt x="317" y="107"/>
                  </a:lnTo>
                  <a:lnTo>
                    <a:pt x="328" y="114"/>
                  </a:lnTo>
                  <a:lnTo>
                    <a:pt x="338" y="122"/>
                  </a:lnTo>
                  <a:lnTo>
                    <a:pt x="347" y="130"/>
                  </a:lnTo>
                  <a:lnTo>
                    <a:pt x="357" y="139"/>
                  </a:lnTo>
                  <a:lnTo>
                    <a:pt x="366" y="147"/>
                  </a:lnTo>
                  <a:lnTo>
                    <a:pt x="375" y="157"/>
                  </a:lnTo>
                  <a:lnTo>
                    <a:pt x="384" y="166"/>
                  </a:lnTo>
                  <a:lnTo>
                    <a:pt x="392" y="175"/>
                  </a:lnTo>
                  <a:lnTo>
                    <a:pt x="401" y="185"/>
                  </a:lnTo>
                  <a:lnTo>
                    <a:pt x="410" y="194"/>
                  </a:lnTo>
                  <a:lnTo>
                    <a:pt x="418" y="204"/>
                  </a:lnTo>
                  <a:lnTo>
                    <a:pt x="426" y="214"/>
                  </a:lnTo>
                  <a:lnTo>
                    <a:pt x="433" y="224"/>
                  </a:lnTo>
                  <a:lnTo>
                    <a:pt x="440" y="236"/>
                  </a:lnTo>
                  <a:lnTo>
                    <a:pt x="447" y="247"/>
                  </a:lnTo>
                  <a:lnTo>
                    <a:pt x="454" y="257"/>
                  </a:lnTo>
                  <a:lnTo>
                    <a:pt x="460" y="268"/>
                  </a:lnTo>
                  <a:lnTo>
                    <a:pt x="466" y="279"/>
                  </a:lnTo>
                  <a:lnTo>
                    <a:pt x="472" y="290"/>
                  </a:lnTo>
                  <a:lnTo>
                    <a:pt x="478" y="302"/>
                  </a:lnTo>
                  <a:lnTo>
                    <a:pt x="483" y="314"/>
                  </a:lnTo>
                  <a:lnTo>
                    <a:pt x="488" y="326"/>
                  </a:lnTo>
                  <a:lnTo>
                    <a:pt x="493" y="338"/>
                  </a:lnTo>
                  <a:lnTo>
                    <a:pt x="499" y="350"/>
                  </a:lnTo>
                  <a:lnTo>
                    <a:pt x="503" y="362"/>
                  </a:lnTo>
                  <a:lnTo>
                    <a:pt x="507" y="374"/>
                  </a:lnTo>
                  <a:lnTo>
                    <a:pt x="511" y="388"/>
                  </a:lnTo>
                  <a:lnTo>
                    <a:pt x="514" y="400"/>
                  </a:lnTo>
                  <a:lnTo>
                    <a:pt x="517" y="413"/>
                  </a:lnTo>
                  <a:lnTo>
                    <a:pt x="520" y="426"/>
                  </a:lnTo>
                  <a:lnTo>
                    <a:pt x="523" y="439"/>
                  </a:lnTo>
                  <a:lnTo>
                    <a:pt x="525" y="451"/>
                  </a:lnTo>
                  <a:lnTo>
                    <a:pt x="526" y="465"/>
                  </a:lnTo>
                  <a:lnTo>
                    <a:pt x="528" y="478"/>
                  </a:lnTo>
                  <a:lnTo>
                    <a:pt x="529" y="492"/>
                  </a:lnTo>
                  <a:lnTo>
                    <a:pt x="530" y="505"/>
                  </a:lnTo>
                  <a:lnTo>
                    <a:pt x="530" y="519"/>
                  </a:lnTo>
                  <a:lnTo>
                    <a:pt x="531" y="532"/>
                  </a:lnTo>
                  <a:lnTo>
                    <a:pt x="377" y="532"/>
                  </a:lnTo>
                  <a:lnTo>
                    <a:pt x="377" y="522"/>
                  </a:lnTo>
                  <a:lnTo>
                    <a:pt x="377" y="513"/>
                  </a:lnTo>
                  <a:lnTo>
                    <a:pt x="376" y="503"/>
                  </a:lnTo>
                  <a:lnTo>
                    <a:pt x="375" y="494"/>
                  </a:lnTo>
                  <a:lnTo>
                    <a:pt x="374" y="484"/>
                  </a:lnTo>
                  <a:lnTo>
                    <a:pt x="373" y="475"/>
                  </a:lnTo>
                  <a:lnTo>
                    <a:pt x="371" y="466"/>
                  </a:lnTo>
                  <a:lnTo>
                    <a:pt x="370" y="456"/>
                  </a:lnTo>
                  <a:lnTo>
                    <a:pt x="367" y="447"/>
                  </a:lnTo>
                  <a:lnTo>
                    <a:pt x="365" y="438"/>
                  </a:lnTo>
                  <a:lnTo>
                    <a:pt x="363" y="429"/>
                  </a:lnTo>
                  <a:lnTo>
                    <a:pt x="360" y="420"/>
                  </a:lnTo>
                  <a:lnTo>
                    <a:pt x="357" y="412"/>
                  </a:lnTo>
                  <a:lnTo>
                    <a:pt x="354" y="403"/>
                  </a:lnTo>
                  <a:lnTo>
                    <a:pt x="351" y="394"/>
                  </a:lnTo>
                  <a:lnTo>
                    <a:pt x="348" y="386"/>
                  </a:lnTo>
                  <a:lnTo>
                    <a:pt x="344" y="377"/>
                  </a:lnTo>
                  <a:lnTo>
                    <a:pt x="340" y="368"/>
                  </a:lnTo>
                  <a:lnTo>
                    <a:pt x="336" y="360"/>
                  </a:lnTo>
                  <a:lnTo>
                    <a:pt x="332" y="352"/>
                  </a:lnTo>
                  <a:lnTo>
                    <a:pt x="328" y="344"/>
                  </a:lnTo>
                  <a:lnTo>
                    <a:pt x="323" y="337"/>
                  </a:lnTo>
                  <a:lnTo>
                    <a:pt x="317" y="329"/>
                  </a:lnTo>
                  <a:lnTo>
                    <a:pt x="312" y="322"/>
                  </a:lnTo>
                  <a:lnTo>
                    <a:pt x="307" y="314"/>
                  </a:lnTo>
                  <a:lnTo>
                    <a:pt x="302" y="307"/>
                  </a:lnTo>
                  <a:lnTo>
                    <a:pt x="296" y="299"/>
                  </a:lnTo>
                  <a:lnTo>
                    <a:pt x="291" y="292"/>
                  </a:lnTo>
                  <a:lnTo>
                    <a:pt x="285" y="285"/>
                  </a:lnTo>
                  <a:lnTo>
                    <a:pt x="279" y="278"/>
                  </a:lnTo>
                  <a:lnTo>
                    <a:pt x="273" y="272"/>
                  </a:lnTo>
                  <a:lnTo>
                    <a:pt x="267" y="265"/>
                  </a:lnTo>
                  <a:lnTo>
                    <a:pt x="260" y="259"/>
                  </a:lnTo>
                  <a:lnTo>
                    <a:pt x="254" y="253"/>
                  </a:lnTo>
                  <a:lnTo>
                    <a:pt x="247" y="247"/>
                  </a:lnTo>
                  <a:lnTo>
                    <a:pt x="240" y="241"/>
                  </a:lnTo>
                  <a:lnTo>
                    <a:pt x="233" y="236"/>
                  </a:lnTo>
                  <a:lnTo>
                    <a:pt x="225" y="230"/>
                  </a:lnTo>
                  <a:lnTo>
                    <a:pt x="218" y="224"/>
                  </a:lnTo>
                  <a:lnTo>
                    <a:pt x="211" y="219"/>
                  </a:lnTo>
                  <a:lnTo>
                    <a:pt x="203" y="214"/>
                  </a:lnTo>
                  <a:lnTo>
                    <a:pt x="196" y="209"/>
                  </a:lnTo>
                  <a:lnTo>
                    <a:pt x="188" y="204"/>
                  </a:lnTo>
                  <a:lnTo>
                    <a:pt x="180" y="200"/>
                  </a:lnTo>
                  <a:lnTo>
                    <a:pt x="172" y="196"/>
                  </a:lnTo>
                  <a:lnTo>
                    <a:pt x="164" y="192"/>
                  </a:lnTo>
                  <a:lnTo>
                    <a:pt x="156" y="188"/>
                  </a:lnTo>
                  <a:lnTo>
                    <a:pt x="147" y="184"/>
                  </a:lnTo>
                  <a:lnTo>
                    <a:pt x="138" y="181"/>
                  </a:lnTo>
                  <a:lnTo>
                    <a:pt x="130" y="178"/>
                  </a:lnTo>
                  <a:lnTo>
                    <a:pt x="121" y="175"/>
                  </a:lnTo>
                  <a:lnTo>
                    <a:pt x="112" y="172"/>
                  </a:lnTo>
                  <a:lnTo>
                    <a:pt x="103" y="169"/>
                  </a:lnTo>
                  <a:lnTo>
                    <a:pt x="94" y="167"/>
                  </a:lnTo>
                  <a:lnTo>
                    <a:pt x="85" y="165"/>
                  </a:lnTo>
                  <a:lnTo>
                    <a:pt x="76" y="163"/>
                  </a:lnTo>
                  <a:lnTo>
                    <a:pt x="67" y="161"/>
                  </a:lnTo>
                  <a:lnTo>
                    <a:pt x="58" y="159"/>
                  </a:lnTo>
                  <a:lnTo>
                    <a:pt x="48" y="158"/>
                  </a:lnTo>
                  <a:lnTo>
                    <a:pt x="38" y="157"/>
                  </a:lnTo>
                  <a:lnTo>
                    <a:pt x="29" y="156"/>
                  </a:lnTo>
                  <a:lnTo>
                    <a:pt x="19" y="155"/>
                  </a:lnTo>
                  <a:lnTo>
                    <a:pt x="1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1251" y="980"/>
              <a:ext cx="132" cy="266"/>
            </a:xfrm>
            <a:custGeom>
              <a:avLst/>
              <a:gdLst/>
              <a:ahLst/>
              <a:cxnLst/>
              <a:rect l="l" t="t" r="r" b="b"/>
              <a:pathLst>
                <a:path w="531" h="1064" extrusionOk="0">
                  <a:moveTo>
                    <a:pt x="377" y="532"/>
                  </a:moveTo>
                  <a:lnTo>
                    <a:pt x="531" y="532"/>
                  </a:lnTo>
                  <a:lnTo>
                    <a:pt x="530" y="546"/>
                  </a:lnTo>
                  <a:lnTo>
                    <a:pt x="530" y="559"/>
                  </a:lnTo>
                  <a:lnTo>
                    <a:pt x="529" y="573"/>
                  </a:lnTo>
                  <a:lnTo>
                    <a:pt x="528" y="586"/>
                  </a:lnTo>
                  <a:lnTo>
                    <a:pt x="526" y="599"/>
                  </a:lnTo>
                  <a:lnTo>
                    <a:pt x="525" y="613"/>
                  </a:lnTo>
                  <a:lnTo>
                    <a:pt x="523" y="626"/>
                  </a:lnTo>
                  <a:lnTo>
                    <a:pt x="520" y="639"/>
                  </a:lnTo>
                  <a:lnTo>
                    <a:pt x="517" y="652"/>
                  </a:lnTo>
                  <a:lnTo>
                    <a:pt x="514" y="664"/>
                  </a:lnTo>
                  <a:lnTo>
                    <a:pt x="511" y="677"/>
                  </a:lnTo>
                  <a:lnTo>
                    <a:pt x="507" y="690"/>
                  </a:lnTo>
                  <a:lnTo>
                    <a:pt x="503" y="703"/>
                  </a:lnTo>
                  <a:lnTo>
                    <a:pt x="499" y="715"/>
                  </a:lnTo>
                  <a:lnTo>
                    <a:pt x="493" y="727"/>
                  </a:lnTo>
                  <a:lnTo>
                    <a:pt x="488" y="738"/>
                  </a:lnTo>
                  <a:lnTo>
                    <a:pt x="483" y="750"/>
                  </a:lnTo>
                  <a:lnTo>
                    <a:pt x="478" y="763"/>
                  </a:lnTo>
                  <a:lnTo>
                    <a:pt x="472" y="774"/>
                  </a:lnTo>
                  <a:lnTo>
                    <a:pt x="466" y="786"/>
                  </a:lnTo>
                  <a:lnTo>
                    <a:pt x="460" y="796"/>
                  </a:lnTo>
                  <a:lnTo>
                    <a:pt x="454" y="808"/>
                  </a:lnTo>
                  <a:lnTo>
                    <a:pt x="447" y="818"/>
                  </a:lnTo>
                  <a:lnTo>
                    <a:pt x="440" y="829"/>
                  </a:lnTo>
                  <a:lnTo>
                    <a:pt x="433" y="840"/>
                  </a:lnTo>
                  <a:lnTo>
                    <a:pt x="425" y="850"/>
                  </a:lnTo>
                  <a:lnTo>
                    <a:pt x="418" y="860"/>
                  </a:lnTo>
                  <a:lnTo>
                    <a:pt x="410" y="870"/>
                  </a:lnTo>
                  <a:lnTo>
                    <a:pt x="401" y="880"/>
                  </a:lnTo>
                  <a:lnTo>
                    <a:pt x="392" y="889"/>
                  </a:lnTo>
                  <a:lnTo>
                    <a:pt x="384" y="898"/>
                  </a:lnTo>
                  <a:lnTo>
                    <a:pt x="375" y="907"/>
                  </a:lnTo>
                  <a:lnTo>
                    <a:pt x="366" y="917"/>
                  </a:lnTo>
                  <a:lnTo>
                    <a:pt x="357" y="926"/>
                  </a:lnTo>
                  <a:lnTo>
                    <a:pt x="347" y="934"/>
                  </a:lnTo>
                  <a:lnTo>
                    <a:pt x="338" y="942"/>
                  </a:lnTo>
                  <a:lnTo>
                    <a:pt x="328" y="950"/>
                  </a:lnTo>
                  <a:lnTo>
                    <a:pt x="317" y="958"/>
                  </a:lnTo>
                  <a:lnTo>
                    <a:pt x="307" y="965"/>
                  </a:lnTo>
                  <a:lnTo>
                    <a:pt x="296" y="972"/>
                  </a:lnTo>
                  <a:lnTo>
                    <a:pt x="286" y="979"/>
                  </a:lnTo>
                  <a:lnTo>
                    <a:pt x="275" y="987"/>
                  </a:lnTo>
                  <a:lnTo>
                    <a:pt x="264" y="993"/>
                  </a:lnTo>
                  <a:lnTo>
                    <a:pt x="253" y="1000"/>
                  </a:lnTo>
                  <a:lnTo>
                    <a:pt x="242" y="1006"/>
                  </a:lnTo>
                  <a:lnTo>
                    <a:pt x="231" y="1011"/>
                  </a:lnTo>
                  <a:lnTo>
                    <a:pt x="218" y="1017"/>
                  </a:lnTo>
                  <a:lnTo>
                    <a:pt x="206" y="1022"/>
                  </a:lnTo>
                  <a:lnTo>
                    <a:pt x="194" y="1027"/>
                  </a:lnTo>
                  <a:lnTo>
                    <a:pt x="183" y="1031"/>
                  </a:lnTo>
                  <a:lnTo>
                    <a:pt x="176" y="1033"/>
                  </a:lnTo>
                  <a:lnTo>
                    <a:pt x="170" y="1035"/>
                  </a:lnTo>
                  <a:lnTo>
                    <a:pt x="164" y="1038"/>
                  </a:lnTo>
                  <a:lnTo>
                    <a:pt x="157" y="1039"/>
                  </a:lnTo>
                  <a:lnTo>
                    <a:pt x="146" y="1043"/>
                  </a:lnTo>
                  <a:lnTo>
                    <a:pt x="132" y="1046"/>
                  </a:lnTo>
                  <a:lnTo>
                    <a:pt x="119" y="1050"/>
                  </a:lnTo>
                  <a:lnTo>
                    <a:pt x="107" y="1052"/>
                  </a:lnTo>
                  <a:lnTo>
                    <a:pt x="101" y="1054"/>
                  </a:lnTo>
                  <a:lnTo>
                    <a:pt x="94" y="1055"/>
                  </a:lnTo>
                  <a:lnTo>
                    <a:pt x="87" y="1056"/>
                  </a:lnTo>
                  <a:lnTo>
                    <a:pt x="80" y="1057"/>
                  </a:lnTo>
                  <a:lnTo>
                    <a:pt x="68" y="1059"/>
                  </a:lnTo>
                  <a:lnTo>
                    <a:pt x="53" y="1060"/>
                  </a:lnTo>
                  <a:lnTo>
                    <a:pt x="40" y="1063"/>
                  </a:lnTo>
                  <a:lnTo>
                    <a:pt x="27" y="1063"/>
                  </a:lnTo>
                  <a:lnTo>
                    <a:pt x="13" y="1064"/>
                  </a:lnTo>
                  <a:lnTo>
                    <a:pt x="0" y="1064"/>
                  </a:lnTo>
                  <a:lnTo>
                    <a:pt x="0" y="909"/>
                  </a:lnTo>
                  <a:lnTo>
                    <a:pt x="10" y="909"/>
                  </a:lnTo>
                  <a:lnTo>
                    <a:pt x="20" y="909"/>
                  </a:lnTo>
                  <a:lnTo>
                    <a:pt x="29" y="908"/>
                  </a:lnTo>
                  <a:lnTo>
                    <a:pt x="39" y="907"/>
                  </a:lnTo>
                  <a:lnTo>
                    <a:pt x="48" y="906"/>
                  </a:lnTo>
                  <a:lnTo>
                    <a:pt x="59" y="905"/>
                  </a:lnTo>
                  <a:lnTo>
                    <a:pt x="63" y="904"/>
                  </a:lnTo>
                  <a:lnTo>
                    <a:pt x="67" y="904"/>
                  </a:lnTo>
                  <a:lnTo>
                    <a:pt x="71" y="903"/>
                  </a:lnTo>
                  <a:lnTo>
                    <a:pt x="76" y="902"/>
                  </a:lnTo>
                  <a:lnTo>
                    <a:pt x="85" y="900"/>
                  </a:lnTo>
                  <a:lnTo>
                    <a:pt x="94" y="898"/>
                  </a:lnTo>
                  <a:lnTo>
                    <a:pt x="103" y="895"/>
                  </a:lnTo>
                  <a:lnTo>
                    <a:pt x="113" y="893"/>
                  </a:lnTo>
                  <a:lnTo>
                    <a:pt x="117" y="891"/>
                  </a:lnTo>
                  <a:lnTo>
                    <a:pt x="121" y="890"/>
                  </a:lnTo>
                  <a:lnTo>
                    <a:pt x="125" y="888"/>
                  </a:lnTo>
                  <a:lnTo>
                    <a:pt x="129" y="887"/>
                  </a:lnTo>
                  <a:lnTo>
                    <a:pt x="138" y="883"/>
                  </a:lnTo>
                  <a:lnTo>
                    <a:pt x="147" y="880"/>
                  </a:lnTo>
                  <a:lnTo>
                    <a:pt x="156" y="876"/>
                  </a:lnTo>
                  <a:lnTo>
                    <a:pt x="164" y="873"/>
                  </a:lnTo>
                  <a:lnTo>
                    <a:pt x="172" y="869"/>
                  </a:lnTo>
                  <a:lnTo>
                    <a:pt x="180" y="865"/>
                  </a:lnTo>
                  <a:lnTo>
                    <a:pt x="188" y="860"/>
                  </a:lnTo>
                  <a:lnTo>
                    <a:pt x="196" y="856"/>
                  </a:lnTo>
                  <a:lnTo>
                    <a:pt x="203" y="851"/>
                  </a:lnTo>
                  <a:lnTo>
                    <a:pt x="211" y="846"/>
                  </a:lnTo>
                  <a:lnTo>
                    <a:pt x="218" y="841"/>
                  </a:lnTo>
                  <a:lnTo>
                    <a:pt x="225" y="835"/>
                  </a:lnTo>
                  <a:lnTo>
                    <a:pt x="233" y="829"/>
                  </a:lnTo>
                  <a:lnTo>
                    <a:pt x="240" y="823"/>
                  </a:lnTo>
                  <a:lnTo>
                    <a:pt x="247" y="817"/>
                  </a:lnTo>
                  <a:lnTo>
                    <a:pt x="254" y="811"/>
                  </a:lnTo>
                  <a:lnTo>
                    <a:pt x="260" y="805"/>
                  </a:lnTo>
                  <a:lnTo>
                    <a:pt x="267" y="799"/>
                  </a:lnTo>
                  <a:lnTo>
                    <a:pt x="273" y="793"/>
                  </a:lnTo>
                  <a:lnTo>
                    <a:pt x="279" y="786"/>
                  </a:lnTo>
                  <a:lnTo>
                    <a:pt x="285" y="779"/>
                  </a:lnTo>
                  <a:lnTo>
                    <a:pt x="291" y="772"/>
                  </a:lnTo>
                  <a:lnTo>
                    <a:pt x="296" y="766"/>
                  </a:lnTo>
                  <a:lnTo>
                    <a:pt x="302" y="757"/>
                  </a:lnTo>
                  <a:lnTo>
                    <a:pt x="307" y="750"/>
                  </a:lnTo>
                  <a:lnTo>
                    <a:pt x="312" y="743"/>
                  </a:lnTo>
                  <a:lnTo>
                    <a:pt x="317" y="736"/>
                  </a:lnTo>
                  <a:lnTo>
                    <a:pt x="323" y="728"/>
                  </a:lnTo>
                  <a:lnTo>
                    <a:pt x="328" y="720"/>
                  </a:lnTo>
                  <a:lnTo>
                    <a:pt x="332" y="712"/>
                  </a:lnTo>
                  <a:lnTo>
                    <a:pt x="336" y="704"/>
                  </a:lnTo>
                  <a:lnTo>
                    <a:pt x="340" y="696"/>
                  </a:lnTo>
                  <a:lnTo>
                    <a:pt x="344" y="688"/>
                  </a:lnTo>
                  <a:lnTo>
                    <a:pt x="348" y="679"/>
                  </a:lnTo>
                  <a:lnTo>
                    <a:pt x="351" y="670"/>
                  </a:lnTo>
                  <a:lnTo>
                    <a:pt x="354" y="662"/>
                  </a:lnTo>
                  <a:lnTo>
                    <a:pt x="357" y="653"/>
                  </a:lnTo>
                  <a:lnTo>
                    <a:pt x="360" y="644"/>
                  </a:lnTo>
                  <a:lnTo>
                    <a:pt x="363" y="636"/>
                  </a:lnTo>
                  <a:lnTo>
                    <a:pt x="365" y="627"/>
                  </a:lnTo>
                  <a:lnTo>
                    <a:pt x="367" y="618"/>
                  </a:lnTo>
                  <a:lnTo>
                    <a:pt x="370" y="609"/>
                  </a:lnTo>
                  <a:lnTo>
                    <a:pt x="371" y="599"/>
                  </a:lnTo>
                  <a:lnTo>
                    <a:pt x="373" y="589"/>
                  </a:lnTo>
                  <a:lnTo>
                    <a:pt x="374" y="580"/>
                  </a:lnTo>
                  <a:lnTo>
                    <a:pt x="375" y="571"/>
                  </a:lnTo>
                  <a:lnTo>
                    <a:pt x="376" y="561"/>
                  </a:lnTo>
                  <a:lnTo>
                    <a:pt x="377" y="552"/>
                  </a:lnTo>
                  <a:lnTo>
                    <a:pt x="377" y="542"/>
                  </a:lnTo>
                  <a:lnTo>
                    <a:pt x="377" y="532"/>
                  </a:lnTo>
                  <a:close/>
                  <a:moveTo>
                    <a:pt x="0" y="154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27" y="1"/>
                  </a:lnTo>
                  <a:lnTo>
                    <a:pt x="40" y="2"/>
                  </a:lnTo>
                  <a:lnTo>
                    <a:pt x="55" y="3"/>
                  </a:lnTo>
                  <a:lnTo>
                    <a:pt x="68" y="5"/>
                  </a:lnTo>
                  <a:lnTo>
                    <a:pt x="81" y="7"/>
                  </a:lnTo>
                  <a:lnTo>
                    <a:pt x="94" y="9"/>
                  </a:lnTo>
                  <a:lnTo>
                    <a:pt x="107" y="11"/>
                  </a:lnTo>
                  <a:lnTo>
                    <a:pt x="120" y="14"/>
                  </a:lnTo>
                  <a:lnTo>
                    <a:pt x="132" y="17"/>
                  </a:lnTo>
                  <a:lnTo>
                    <a:pt x="145" y="21"/>
                  </a:lnTo>
                  <a:lnTo>
                    <a:pt x="158" y="24"/>
                  </a:lnTo>
                  <a:lnTo>
                    <a:pt x="170" y="28"/>
                  </a:lnTo>
                  <a:lnTo>
                    <a:pt x="182" y="33"/>
                  </a:lnTo>
                  <a:lnTo>
                    <a:pt x="194" y="37"/>
                  </a:lnTo>
                  <a:lnTo>
                    <a:pt x="206" y="42"/>
                  </a:lnTo>
                  <a:lnTo>
                    <a:pt x="218" y="47"/>
                  </a:lnTo>
                  <a:lnTo>
                    <a:pt x="231" y="53"/>
                  </a:lnTo>
                  <a:lnTo>
                    <a:pt x="242" y="58"/>
                  </a:lnTo>
                  <a:lnTo>
                    <a:pt x="253" y="64"/>
                  </a:lnTo>
                  <a:lnTo>
                    <a:pt x="264" y="70"/>
                  </a:lnTo>
                  <a:lnTo>
                    <a:pt x="275" y="78"/>
                  </a:lnTo>
                  <a:lnTo>
                    <a:pt x="286" y="84"/>
                  </a:lnTo>
                  <a:lnTo>
                    <a:pt x="296" y="91"/>
                  </a:lnTo>
                  <a:lnTo>
                    <a:pt x="307" y="99"/>
                  </a:lnTo>
                  <a:lnTo>
                    <a:pt x="317" y="106"/>
                  </a:lnTo>
                  <a:lnTo>
                    <a:pt x="328" y="114"/>
                  </a:lnTo>
                  <a:lnTo>
                    <a:pt x="338" y="122"/>
                  </a:lnTo>
                  <a:lnTo>
                    <a:pt x="347" y="130"/>
                  </a:lnTo>
                  <a:lnTo>
                    <a:pt x="357" y="138"/>
                  </a:lnTo>
                  <a:lnTo>
                    <a:pt x="366" y="147"/>
                  </a:lnTo>
                  <a:lnTo>
                    <a:pt x="375" y="156"/>
                  </a:lnTo>
                  <a:lnTo>
                    <a:pt x="384" y="165"/>
                  </a:lnTo>
                  <a:lnTo>
                    <a:pt x="392" y="175"/>
                  </a:lnTo>
                  <a:lnTo>
                    <a:pt x="401" y="184"/>
                  </a:lnTo>
                  <a:lnTo>
                    <a:pt x="410" y="194"/>
                  </a:lnTo>
                  <a:lnTo>
                    <a:pt x="418" y="203"/>
                  </a:lnTo>
                  <a:lnTo>
                    <a:pt x="426" y="213"/>
                  </a:lnTo>
                  <a:lnTo>
                    <a:pt x="433" y="224"/>
                  </a:lnTo>
                  <a:lnTo>
                    <a:pt x="440" y="235"/>
                  </a:lnTo>
                  <a:lnTo>
                    <a:pt x="447" y="246"/>
                  </a:lnTo>
                  <a:lnTo>
                    <a:pt x="454" y="257"/>
                  </a:lnTo>
                  <a:lnTo>
                    <a:pt x="460" y="267"/>
                  </a:lnTo>
                  <a:lnTo>
                    <a:pt x="466" y="278"/>
                  </a:lnTo>
                  <a:lnTo>
                    <a:pt x="472" y="290"/>
                  </a:lnTo>
                  <a:lnTo>
                    <a:pt x="478" y="302"/>
                  </a:lnTo>
                  <a:lnTo>
                    <a:pt x="483" y="314"/>
                  </a:lnTo>
                  <a:lnTo>
                    <a:pt x="488" y="325"/>
                  </a:lnTo>
                  <a:lnTo>
                    <a:pt x="493" y="337"/>
                  </a:lnTo>
                  <a:lnTo>
                    <a:pt x="499" y="349"/>
                  </a:lnTo>
                  <a:lnTo>
                    <a:pt x="503" y="361"/>
                  </a:lnTo>
                  <a:lnTo>
                    <a:pt x="507" y="373"/>
                  </a:lnTo>
                  <a:lnTo>
                    <a:pt x="511" y="387"/>
                  </a:lnTo>
                  <a:lnTo>
                    <a:pt x="514" y="400"/>
                  </a:lnTo>
                  <a:lnTo>
                    <a:pt x="517" y="412"/>
                  </a:lnTo>
                  <a:lnTo>
                    <a:pt x="520" y="425"/>
                  </a:lnTo>
                  <a:lnTo>
                    <a:pt x="523" y="438"/>
                  </a:lnTo>
                  <a:lnTo>
                    <a:pt x="525" y="451"/>
                  </a:lnTo>
                  <a:lnTo>
                    <a:pt x="526" y="465"/>
                  </a:lnTo>
                  <a:lnTo>
                    <a:pt x="528" y="478"/>
                  </a:lnTo>
                  <a:lnTo>
                    <a:pt x="529" y="491"/>
                  </a:lnTo>
                  <a:lnTo>
                    <a:pt x="530" y="504"/>
                  </a:lnTo>
                  <a:lnTo>
                    <a:pt x="530" y="518"/>
                  </a:lnTo>
                  <a:lnTo>
                    <a:pt x="531" y="532"/>
                  </a:lnTo>
                  <a:lnTo>
                    <a:pt x="377" y="532"/>
                  </a:lnTo>
                  <a:lnTo>
                    <a:pt x="377" y="522"/>
                  </a:lnTo>
                  <a:lnTo>
                    <a:pt x="377" y="512"/>
                  </a:lnTo>
                  <a:lnTo>
                    <a:pt x="376" y="503"/>
                  </a:lnTo>
                  <a:lnTo>
                    <a:pt x="375" y="493"/>
                  </a:lnTo>
                  <a:lnTo>
                    <a:pt x="374" y="484"/>
                  </a:lnTo>
                  <a:lnTo>
                    <a:pt x="373" y="474"/>
                  </a:lnTo>
                  <a:lnTo>
                    <a:pt x="371" y="465"/>
                  </a:lnTo>
                  <a:lnTo>
                    <a:pt x="370" y="456"/>
                  </a:lnTo>
                  <a:lnTo>
                    <a:pt x="367" y="446"/>
                  </a:lnTo>
                  <a:lnTo>
                    <a:pt x="365" y="437"/>
                  </a:lnTo>
                  <a:lnTo>
                    <a:pt x="363" y="428"/>
                  </a:lnTo>
                  <a:lnTo>
                    <a:pt x="360" y="420"/>
                  </a:lnTo>
                  <a:lnTo>
                    <a:pt x="357" y="411"/>
                  </a:lnTo>
                  <a:lnTo>
                    <a:pt x="354" y="402"/>
                  </a:lnTo>
                  <a:lnTo>
                    <a:pt x="351" y="393"/>
                  </a:lnTo>
                  <a:lnTo>
                    <a:pt x="348" y="385"/>
                  </a:lnTo>
                  <a:lnTo>
                    <a:pt x="344" y="376"/>
                  </a:lnTo>
                  <a:lnTo>
                    <a:pt x="340" y="368"/>
                  </a:lnTo>
                  <a:lnTo>
                    <a:pt x="336" y="360"/>
                  </a:lnTo>
                  <a:lnTo>
                    <a:pt x="332" y="352"/>
                  </a:lnTo>
                  <a:lnTo>
                    <a:pt x="328" y="344"/>
                  </a:lnTo>
                  <a:lnTo>
                    <a:pt x="323" y="336"/>
                  </a:lnTo>
                  <a:lnTo>
                    <a:pt x="317" y="328"/>
                  </a:lnTo>
                  <a:lnTo>
                    <a:pt x="312" y="321"/>
                  </a:lnTo>
                  <a:lnTo>
                    <a:pt x="307" y="314"/>
                  </a:lnTo>
                  <a:lnTo>
                    <a:pt x="302" y="306"/>
                  </a:lnTo>
                  <a:lnTo>
                    <a:pt x="296" y="298"/>
                  </a:lnTo>
                  <a:lnTo>
                    <a:pt x="291" y="291"/>
                  </a:lnTo>
                  <a:lnTo>
                    <a:pt x="285" y="284"/>
                  </a:lnTo>
                  <a:lnTo>
                    <a:pt x="279" y="278"/>
                  </a:lnTo>
                  <a:lnTo>
                    <a:pt x="273" y="271"/>
                  </a:lnTo>
                  <a:lnTo>
                    <a:pt x="267" y="265"/>
                  </a:lnTo>
                  <a:lnTo>
                    <a:pt x="260" y="258"/>
                  </a:lnTo>
                  <a:lnTo>
                    <a:pt x="254" y="252"/>
                  </a:lnTo>
                  <a:lnTo>
                    <a:pt x="247" y="246"/>
                  </a:lnTo>
                  <a:lnTo>
                    <a:pt x="240" y="241"/>
                  </a:lnTo>
                  <a:lnTo>
                    <a:pt x="233" y="235"/>
                  </a:lnTo>
                  <a:lnTo>
                    <a:pt x="225" y="230"/>
                  </a:lnTo>
                  <a:lnTo>
                    <a:pt x="218" y="223"/>
                  </a:lnTo>
                  <a:lnTo>
                    <a:pt x="211" y="218"/>
                  </a:lnTo>
                  <a:lnTo>
                    <a:pt x="203" y="213"/>
                  </a:lnTo>
                  <a:lnTo>
                    <a:pt x="196" y="208"/>
                  </a:lnTo>
                  <a:lnTo>
                    <a:pt x="188" y="204"/>
                  </a:lnTo>
                  <a:lnTo>
                    <a:pt x="180" y="199"/>
                  </a:lnTo>
                  <a:lnTo>
                    <a:pt x="172" y="195"/>
                  </a:lnTo>
                  <a:lnTo>
                    <a:pt x="164" y="191"/>
                  </a:lnTo>
                  <a:lnTo>
                    <a:pt x="156" y="187"/>
                  </a:lnTo>
                  <a:lnTo>
                    <a:pt x="147" y="184"/>
                  </a:lnTo>
                  <a:lnTo>
                    <a:pt x="138" y="180"/>
                  </a:lnTo>
                  <a:lnTo>
                    <a:pt x="130" y="177"/>
                  </a:lnTo>
                  <a:lnTo>
                    <a:pt x="121" y="174"/>
                  </a:lnTo>
                  <a:lnTo>
                    <a:pt x="112" y="171"/>
                  </a:lnTo>
                  <a:lnTo>
                    <a:pt x="103" y="169"/>
                  </a:lnTo>
                  <a:lnTo>
                    <a:pt x="94" y="166"/>
                  </a:lnTo>
                  <a:lnTo>
                    <a:pt x="85" y="164"/>
                  </a:lnTo>
                  <a:lnTo>
                    <a:pt x="76" y="162"/>
                  </a:lnTo>
                  <a:lnTo>
                    <a:pt x="67" y="160"/>
                  </a:lnTo>
                  <a:lnTo>
                    <a:pt x="58" y="159"/>
                  </a:lnTo>
                  <a:lnTo>
                    <a:pt x="48" y="157"/>
                  </a:lnTo>
                  <a:lnTo>
                    <a:pt x="38" y="156"/>
                  </a:lnTo>
                  <a:lnTo>
                    <a:pt x="29" y="156"/>
                  </a:lnTo>
                  <a:lnTo>
                    <a:pt x="19" y="155"/>
                  </a:lnTo>
                  <a:lnTo>
                    <a:pt x="1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1194" y="1663"/>
              <a:ext cx="57" cy="38"/>
            </a:xfrm>
            <a:custGeom>
              <a:avLst/>
              <a:gdLst/>
              <a:ahLst/>
              <a:cxnLst/>
              <a:rect l="l" t="t" r="r" b="b"/>
              <a:pathLst>
                <a:path w="228" h="154" extrusionOk="0">
                  <a:moveTo>
                    <a:pt x="116" y="0"/>
                  </a:moveTo>
                  <a:lnTo>
                    <a:pt x="228" y="0"/>
                  </a:lnTo>
                  <a:lnTo>
                    <a:pt x="228" y="154"/>
                  </a:lnTo>
                  <a:lnTo>
                    <a:pt x="116" y="154"/>
                  </a:lnTo>
                  <a:lnTo>
                    <a:pt x="116" y="0"/>
                  </a:lnTo>
                  <a:close/>
                  <a:moveTo>
                    <a:pt x="0" y="0"/>
                  </a:moveTo>
                  <a:lnTo>
                    <a:pt x="116" y="0"/>
                  </a:lnTo>
                  <a:lnTo>
                    <a:pt x="116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1194" y="1435"/>
              <a:ext cx="57" cy="39"/>
            </a:xfrm>
            <a:custGeom>
              <a:avLst/>
              <a:gdLst/>
              <a:ahLst/>
              <a:cxnLst/>
              <a:rect l="l" t="t" r="r" b="b"/>
              <a:pathLst>
                <a:path w="228" h="154" extrusionOk="0">
                  <a:moveTo>
                    <a:pt x="116" y="0"/>
                  </a:moveTo>
                  <a:lnTo>
                    <a:pt x="228" y="0"/>
                  </a:lnTo>
                  <a:lnTo>
                    <a:pt x="228" y="154"/>
                  </a:lnTo>
                  <a:lnTo>
                    <a:pt x="116" y="154"/>
                  </a:lnTo>
                  <a:lnTo>
                    <a:pt x="116" y="0"/>
                  </a:lnTo>
                  <a:close/>
                  <a:moveTo>
                    <a:pt x="0" y="0"/>
                  </a:moveTo>
                  <a:lnTo>
                    <a:pt x="116" y="0"/>
                  </a:lnTo>
                  <a:lnTo>
                    <a:pt x="116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1194" y="1208"/>
              <a:ext cx="57" cy="38"/>
            </a:xfrm>
            <a:custGeom>
              <a:avLst/>
              <a:gdLst/>
              <a:ahLst/>
              <a:cxnLst/>
              <a:rect l="l" t="t" r="r" b="b"/>
              <a:pathLst>
                <a:path w="228" h="155" extrusionOk="0">
                  <a:moveTo>
                    <a:pt x="116" y="0"/>
                  </a:moveTo>
                  <a:lnTo>
                    <a:pt x="228" y="0"/>
                  </a:lnTo>
                  <a:lnTo>
                    <a:pt x="228" y="155"/>
                  </a:lnTo>
                  <a:lnTo>
                    <a:pt x="116" y="155"/>
                  </a:lnTo>
                  <a:lnTo>
                    <a:pt x="116" y="0"/>
                  </a:lnTo>
                  <a:close/>
                  <a:moveTo>
                    <a:pt x="0" y="0"/>
                  </a:moveTo>
                  <a:lnTo>
                    <a:pt x="116" y="0"/>
                  </a:lnTo>
                  <a:lnTo>
                    <a:pt x="116" y="155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1194" y="980"/>
              <a:ext cx="57" cy="39"/>
            </a:xfrm>
            <a:custGeom>
              <a:avLst/>
              <a:gdLst/>
              <a:ahLst/>
              <a:cxnLst/>
              <a:rect l="l" t="t" r="r" b="b"/>
              <a:pathLst>
                <a:path w="228" h="154" extrusionOk="0">
                  <a:moveTo>
                    <a:pt x="116" y="0"/>
                  </a:moveTo>
                  <a:lnTo>
                    <a:pt x="228" y="0"/>
                  </a:lnTo>
                  <a:lnTo>
                    <a:pt x="228" y="154"/>
                  </a:lnTo>
                  <a:lnTo>
                    <a:pt x="116" y="154"/>
                  </a:lnTo>
                  <a:lnTo>
                    <a:pt x="116" y="0"/>
                  </a:lnTo>
                  <a:close/>
                  <a:moveTo>
                    <a:pt x="0" y="0"/>
                  </a:moveTo>
                  <a:lnTo>
                    <a:pt x="116" y="0"/>
                  </a:lnTo>
                  <a:lnTo>
                    <a:pt x="116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2755" y="329"/>
              <a:ext cx="274" cy="318"/>
            </a:xfrm>
            <a:custGeom>
              <a:avLst/>
              <a:gdLst/>
              <a:ahLst/>
              <a:cxnLst/>
              <a:rect l="l" t="t" r="r" b="b"/>
              <a:pathLst>
                <a:path w="1098" h="1270" extrusionOk="0">
                  <a:moveTo>
                    <a:pt x="0" y="67"/>
                  </a:moveTo>
                  <a:lnTo>
                    <a:pt x="115" y="0"/>
                  </a:lnTo>
                  <a:lnTo>
                    <a:pt x="1098" y="569"/>
                  </a:lnTo>
                  <a:lnTo>
                    <a:pt x="1022" y="702"/>
                  </a:lnTo>
                  <a:lnTo>
                    <a:pt x="39" y="133"/>
                  </a:lnTo>
                  <a:lnTo>
                    <a:pt x="0" y="67"/>
                  </a:lnTo>
                  <a:close/>
                  <a:moveTo>
                    <a:pt x="115" y="1270"/>
                  </a:moveTo>
                  <a:lnTo>
                    <a:pt x="0" y="1204"/>
                  </a:lnTo>
                  <a:lnTo>
                    <a:pt x="0" y="67"/>
                  </a:lnTo>
                  <a:lnTo>
                    <a:pt x="154" y="67"/>
                  </a:lnTo>
                  <a:lnTo>
                    <a:pt x="154" y="1204"/>
                  </a:lnTo>
                  <a:lnTo>
                    <a:pt x="115" y="1270"/>
                  </a:lnTo>
                  <a:close/>
                  <a:moveTo>
                    <a:pt x="1098" y="569"/>
                  </a:moveTo>
                  <a:lnTo>
                    <a:pt x="1098" y="702"/>
                  </a:lnTo>
                  <a:lnTo>
                    <a:pt x="115" y="1270"/>
                  </a:lnTo>
                  <a:lnTo>
                    <a:pt x="39" y="1137"/>
                  </a:lnTo>
                  <a:lnTo>
                    <a:pt x="1022" y="569"/>
                  </a:lnTo>
                  <a:lnTo>
                    <a:pt x="1098" y="56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3000" y="327"/>
              <a:ext cx="39" cy="323"/>
            </a:xfrm>
            <a:custGeom>
              <a:avLst/>
              <a:gdLst/>
              <a:ahLst/>
              <a:cxnLst/>
              <a:rect l="l" t="t" r="r" b="b"/>
              <a:pathLst>
                <a:path w="154" h="1291" extrusionOk="0">
                  <a:moveTo>
                    <a:pt x="154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77"/>
                  </a:lnTo>
                  <a:close/>
                  <a:moveTo>
                    <a:pt x="0" y="1214"/>
                  </a:moveTo>
                  <a:lnTo>
                    <a:pt x="0" y="77"/>
                  </a:lnTo>
                  <a:lnTo>
                    <a:pt x="154" y="77"/>
                  </a:lnTo>
                  <a:lnTo>
                    <a:pt x="154" y="1214"/>
                  </a:lnTo>
                  <a:lnTo>
                    <a:pt x="0" y="1214"/>
                  </a:lnTo>
                  <a:close/>
                  <a:moveTo>
                    <a:pt x="0" y="1214"/>
                  </a:moveTo>
                  <a:lnTo>
                    <a:pt x="154" y="1214"/>
                  </a:lnTo>
                  <a:lnTo>
                    <a:pt x="154" y="1291"/>
                  </a:lnTo>
                  <a:lnTo>
                    <a:pt x="0" y="1291"/>
                  </a:lnTo>
                  <a:lnTo>
                    <a:pt x="0" y="12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2"/>
            <p:cNvSpPr txBox="1"/>
            <p:nvPr/>
          </p:nvSpPr>
          <p:spPr>
            <a:xfrm>
              <a:off x="2613" y="469"/>
              <a:ext cx="567" cy="3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2755" y="2035"/>
              <a:ext cx="274" cy="317"/>
            </a:xfrm>
            <a:custGeom>
              <a:avLst/>
              <a:gdLst/>
              <a:ahLst/>
              <a:cxnLst/>
              <a:rect l="l" t="t" r="r" b="b"/>
              <a:pathLst>
                <a:path w="1098" h="1270" extrusionOk="0">
                  <a:moveTo>
                    <a:pt x="0" y="66"/>
                  </a:moveTo>
                  <a:lnTo>
                    <a:pt x="115" y="0"/>
                  </a:lnTo>
                  <a:lnTo>
                    <a:pt x="1098" y="568"/>
                  </a:lnTo>
                  <a:lnTo>
                    <a:pt x="1022" y="701"/>
                  </a:lnTo>
                  <a:lnTo>
                    <a:pt x="39" y="133"/>
                  </a:lnTo>
                  <a:lnTo>
                    <a:pt x="0" y="66"/>
                  </a:lnTo>
                  <a:close/>
                  <a:moveTo>
                    <a:pt x="115" y="1270"/>
                  </a:moveTo>
                  <a:lnTo>
                    <a:pt x="0" y="1203"/>
                  </a:lnTo>
                  <a:lnTo>
                    <a:pt x="0" y="66"/>
                  </a:lnTo>
                  <a:lnTo>
                    <a:pt x="154" y="66"/>
                  </a:lnTo>
                  <a:lnTo>
                    <a:pt x="154" y="1203"/>
                  </a:lnTo>
                  <a:lnTo>
                    <a:pt x="115" y="1270"/>
                  </a:lnTo>
                  <a:close/>
                  <a:moveTo>
                    <a:pt x="1098" y="568"/>
                  </a:moveTo>
                  <a:lnTo>
                    <a:pt x="1098" y="701"/>
                  </a:lnTo>
                  <a:lnTo>
                    <a:pt x="115" y="1270"/>
                  </a:lnTo>
                  <a:lnTo>
                    <a:pt x="39" y="1137"/>
                  </a:lnTo>
                  <a:lnTo>
                    <a:pt x="1022" y="568"/>
                  </a:lnTo>
                  <a:lnTo>
                    <a:pt x="1098" y="5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3000" y="2032"/>
              <a:ext cx="39" cy="323"/>
            </a:xfrm>
            <a:custGeom>
              <a:avLst/>
              <a:gdLst/>
              <a:ahLst/>
              <a:cxnLst/>
              <a:rect l="l" t="t" r="r" b="b"/>
              <a:pathLst>
                <a:path w="154" h="1291" extrusionOk="0">
                  <a:moveTo>
                    <a:pt x="154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77"/>
                  </a:lnTo>
                  <a:close/>
                  <a:moveTo>
                    <a:pt x="0" y="1214"/>
                  </a:moveTo>
                  <a:lnTo>
                    <a:pt x="0" y="77"/>
                  </a:lnTo>
                  <a:lnTo>
                    <a:pt x="154" y="77"/>
                  </a:lnTo>
                  <a:lnTo>
                    <a:pt x="154" y="1214"/>
                  </a:lnTo>
                  <a:lnTo>
                    <a:pt x="0" y="1214"/>
                  </a:lnTo>
                  <a:close/>
                  <a:moveTo>
                    <a:pt x="0" y="1214"/>
                  </a:moveTo>
                  <a:lnTo>
                    <a:pt x="154" y="1214"/>
                  </a:lnTo>
                  <a:lnTo>
                    <a:pt x="154" y="1291"/>
                  </a:lnTo>
                  <a:lnTo>
                    <a:pt x="0" y="1291"/>
                  </a:lnTo>
                  <a:lnTo>
                    <a:pt x="0" y="12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2"/>
            <p:cNvSpPr txBox="1"/>
            <p:nvPr/>
          </p:nvSpPr>
          <p:spPr>
            <a:xfrm>
              <a:off x="2613" y="2174"/>
              <a:ext cx="567" cy="3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566" y="772"/>
              <a:ext cx="121" cy="1144"/>
            </a:xfrm>
            <a:custGeom>
              <a:avLst/>
              <a:gdLst/>
              <a:ahLst/>
              <a:cxnLst/>
              <a:rect l="l" t="t" r="r" b="b"/>
              <a:pathLst>
                <a:path w="480" h="4574" extrusionOk="0">
                  <a:moveTo>
                    <a:pt x="202" y="4437"/>
                  </a:moveTo>
                  <a:lnTo>
                    <a:pt x="202" y="0"/>
                  </a:lnTo>
                  <a:lnTo>
                    <a:pt x="279" y="0"/>
                  </a:lnTo>
                  <a:lnTo>
                    <a:pt x="279" y="4437"/>
                  </a:lnTo>
                  <a:lnTo>
                    <a:pt x="202" y="4437"/>
                  </a:lnTo>
                  <a:close/>
                  <a:moveTo>
                    <a:pt x="206" y="4522"/>
                  </a:moveTo>
                  <a:lnTo>
                    <a:pt x="274" y="4477"/>
                  </a:lnTo>
                  <a:lnTo>
                    <a:pt x="206" y="4477"/>
                  </a:lnTo>
                  <a:lnTo>
                    <a:pt x="412" y="4158"/>
                  </a:lnTo>
                  <a:lnTo>
                    <a:pt x="480" y="4203"/>
                  </a:lnTo>
                  <a:lnTo>
                    <a:pt x="274" y="4522"/>
                  </a:lnTo>
                  <a:lnTo>
                    <a:pt x="206" y="4522"/>
                  </a:lnTo>
                  <a:close/>
                  <a:moveTo>
                    <a:pt x="206" y="4522"/>
                  </a:moveTo>
                  <a:lnTo>
                    <a:pt x="274" y="4522"/>
                  </a:lnTo>
                  <a:lnTo>
                    <a:pt x="240" y="4574"/>
                  </a:lnTo>
                  <a:lnTo>
                    <a:pt x="206" y="4522"/>
                  </a:lnTo>
                  <a:close/>
                  <a:moveTo>
                    <a:pt x="33" y="4181"/>
                  </a:moveTo>
                  <a:lnTo>
                    <a:pt x="68" y="4158"/>
                  </a:lnTo>
                  <a:lnTo>
                    <a:pt x="274" y="4477"/>
                  </a:lnTo>
                  <a:lnTo>
                    <a:pt x="206" y="4522"/>
                  </a:lnTo>
                  <a:lnTo>
                    <a:pt x="0" y="4203"/>
                  </a:lnTo>
                  <a:lnTo>
                    <a:pt x="33" y="418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1815" y="715"/>
              <a:ext cx="120" cy="519"/>
            </a:xfrm>
            <a:custGeom>
              <a:avLst/>
              <a:gdLst/>
              <a:ahLst/>
              <a:cxnLst/>
              <a:rect l="l" t="t" r="r" b="b"/>
              <a:pathLst>
                <a:path w="480" h="2073" extrusionOk="0">
                  <a:moveTo>
                    <a:pt x="202" y="1936"/>
                  </a:moveTo>
                  <a:lnTo>
                    <a:pt x="202" y="0"/>
                  </a:lnTo>
                  <a:lnTo>
                    <a:pt x="279" y="0"/>
                  </a:lnTo>
                  <a:lnTo>
                    <a:pt x="279" y="1936"/>
                  </a:lnTo>
                  <a:lnTo>
                    <a:pt x="202" y="1936"/>
                  </a:lnTo>
                  <a:close/>
                  <a:moveTo>
                    <a:pt x="206" y="2020"/>
                  </a:moveTo>
                  <a:lnTo>
                    <a:pt x="274" y="1977"/>
                  </a:lnTo>
                  <a:lnTo>
                    <a:pt x="206" y="1977"/>
                  </a:lnTo>
                  <a:lnTo>
                    <a:pt x="412" y="1657"/>
                  </a:lnTo>
                  <a:lnTo>
                    <a:pt x="480" y="1702"/>
                  </a:lnTo>
                  <a:lnTo>
                    <a:pt x="274" y="2020"/>
                  </a:lnTo>
                  <a:lnTo>
                    <a:pt x="206" y="2020"/>
                  </a:lnTo>
                  <a:close/>
                  <a:moveTo>
                    <a:pt x="206" y="2020"/>
                  </a:moveTo>
                  <a:lnTo>
                    <a:pt x="274" y="2020"/>
                  </a:lnTo>
                  <a:lnTo>
                    <a:pt x="240" y="2073"/>
                  </a:lnTo>
                  <a:lnTo>
                    <a:pt x="206" y="2020"/>
                  </a:lnTo>
                  <a:close/>
                  <a:moveTo>
                    <a:pt x="34" y="1680"/>
                  </a:moveTo>
                  <a:lnTo>
                    <a:pt x="67" y="1657"/>
                  </a:lnTo>
                  <a:lnTo>
                    <a:pt x="274" y="1977"/>
                  </a:lnTo>
                  <a:lnTo>
                    <a:pt x="206" y="2020"/>
                  </a:lnTo>
                  <a:lnTo>
                    <a:pt x="0" y="1702"/>
                  </a:lnTo>
                  <a:lnTo>
                    <a:pt x="34" y="168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94" y="1220"/>
              <a:ext cx="159" cy="163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637" y="16"/>
                  </a:moveTo>
                  <a:lnTo>
                    <a:pt x="514" y="437"/>
                  </a:lnTo>
                  <a:lnTo>
                    <a:pt x="502" y="479"/>
                  </a:lnTo>
                  <a:lnTo>
                    <a:pt x="493" y="514"/>
                  </a:lnTo>
                  <a:lnTo>
                    <a:pt x="488" y="539"/>
                  </a:lnTo>
                  <a:lnTo>
                    <a:pt x="486" y="555"/>
                  </a:lnTo>
                  <a:lnTo>
                    <a:pt x="487" y="561"/>
                  </a:lnTo>
                  <a:lnTo>
                    <a:pt x="488" y="567"/>
                  </a:lnTo>
                  <a:lnTo>
                    <a:pt x="489" y="571"/>
                  </a:lnTo>
                  <a:lnTo>
                    <a:pt x="491" y="574"/>
                  </a:lnTo>
                  <a:lnTo>
                    <a:pt x="493" y="577"/>
                  </a:lnTo>
                  <a:lnTo>
                    <a:pt x="496" y="579"/>
                  </a:lnTo>
                  <a:lnTo>
                    <a:pt x="500" y="580"/>
                  </a:lnTo>
                  <a:lnTo>
                    <a:pt x="503" y="580"/>
                  </a:lnTo>
                  <a:lnTo>
                    <a:pt x="509" y="580"/>
                  </a:lnTo>
                  <a:lnTo>
                    <a:pt x="516" y="578"/>
                  </a:lnTo>
                  <a:lnTo>
                    <a:pt x="522" y="574"/>
                  </a:lnTo>
                  <a:lnTo>
                    <a:pt x="529" y="569"/>
                  </a:lnTo>
                  <a:lnTo>
                    <a:pt x="539" y="559"/>
                  </a:lnTo>
                  <a:lnTo>
                    <a:pt x="555" y="542"/>
                  </a:lnTo>
                  <a:lnTo>
                    <a:pt x="576" y="516"/>
                  </a:lnTo>
                  <a:lnTo>
                    <a:pt x="602" y="482"/>
                  </a:lnTo>
                  <a:lnTo>
                    <a:pt x="623" y="499"/>
                  </a:lnTo>
                  <a:lnTo>
                    <a:pt x="609" y="520"/>
                  </a:lnTo>
                  <a:lnTo>
                    <a:pt x="595" y="539"/>
                  </a:lnTo>
                  <a:lnTo>
                    <a:pt x="581" y="557"/>
                  </a:lnTo>
                  <a:lnTo>
                    <a:pt x="567" y="575"/>
                  </a:lnTo>
                  <a:lnTo>
                    <a:pt x="553" y="590"/>
                  </a:lnTo>
                  <a:lnTo>
                    <a:pt x="538" y="604"/>
                  </a:lnTo>
                  <a:lnTo>
                    <a:pt x="524" y="617"/>
                  </a:lnTo>
                  <a:lnTo>
                    <a:pt x="509" y="628"/>
                  </a:lnTo>
                  <a:lnTo>
                    <a:pt x="500" y="634"/>
                  </a:lnTo>
                  <a:lnTo>
                    <a:pt x="490" y="640"/>
                  </a:lnTo>
                  <a:lnTo>
                    <a:pt x="481" y="645"/>
                  </a:lnTo>
                  <a:lnTo>
                    <a:pt x="472" y="648"/>
                  </a:lnTo>
                  <a:lnTo>
                    <a:pt x="463" y="651"/>
                  </a:lnTo>
                  <a:lnTo>
                    <a:pt x="453" y="653"/>
                  </a:lnTo>
                  <a:lnTo>
                    <a:pt x="444" y="655"/>
                  </a:lnTo>
                  <a:lnTo>
                    <a:pt x="435" y="655"/>
                  </a:lnTo>
                  <a:lnTo>
                    <a:pt x="428" y="655"/>
                  </a:lnTo>
                  <a:lnTo>
                    <a:pt x="422" y="654"/>
                  </a:lnTo>
                  <a:lnTo>
                    <a:pt x="416" y="653"/>
                  </a:lnTo>
                  <a:lnTo>
                    <a:pt x="411" y="651"/>
                  </a:lnTo>
                  <a:lnTo>
                    <a:pt x="405" y="649"/>
                  </a:lnTo>
                  <a:lnTo>
                    <a:pt x="401" y="647"/>
                  </a:lnTo>
                  <a:lnTo>
                    <a:pt x="396" y="643"/>
                  </a:lnTo>
                  <a:lnTo>
                    <a:pt x="392" y="640"/>
                  </a:lnTo>
                  <a:lnTo>
                    <a:pt x="389" y="635"/>
                  </a:lnTo>
                  <a:lnTo>
                    <a:pt x="386" y="631"/>
                  </a:lnTo>
                  <a:lnTo>
                    <a:pt x="383" y="626"/>
                  </a:lnTo>
                  <a:lnTo>
                    <a:pt x="381" y="621"/>
                  </a:lnTo>
                  <a:lnTo>
                    <a:pt x="379" y="616"/>
                  </a:lnTo>
                  <a:lnTo>
                    <a:pt x="378" y="611"/>
                  </a:lnTo>
                  <a:lnTo>
                    <a:pt x="377" y="605"/>
                  </a:lnTo>
                  <a:lnTo>
                    <a:pt x="377" y="599"/>
                  </a:lnTo>
                  <a:lnTo>
                    <a:pt x="377" y="586"/>
                  </a:lnTo>
                  <a:lnTo>
                    <a:pt x="379" y="572"/>
                  </a:lnTo>
                  <a:lnTo>
                    <a:pt x="382" y="554"/>
                  </a:lnTo>
                  <a:lnTo>
                    <a:pt x="386" y="535"/>
                  </a:lnTo>
                  <a:lnTo>
                    <a:pt x="389" y="521"/>
                  </a:lnTo>
                  <a:lnTo>
                    <a:pt x="394" y="502"/>
                  </a:lnTo>
                  <a:lnTo>
                    <a:pt x="400" y="479"/>
                  </a:lnTo>
                  <a:lnTo>
                    <a:pt x="407" y="453"/>
                  </a:lnTo>
                  <a:lnTo>
                    <a:pt x="416" y="423"/>
                  </a:lnTo>
                  <a:lnTo>
                    <a:pt x="426" y="388"/>
                  </a:lnTo>
                  <a:lnTo>
                    <a:pt x="437" y="351"/>
                  </a:lnTo>
                  <a:lnTo>
                    <a:pt x="449" y="308"/>
                  </a:lnTo>
                  <a:lnTo>
                    <a:pt x="420" y="356"/>
                  </a:lnTo>
                  <a:lnTo>
                    <a:pt x="393" y="399"/>
                  </a:lnTo>
                  <a:lnTo>
                    <a:pt x="365" y="439"/>
                  </a:lnTo>
                  <a:lnTo>
                    <a:pt x="340" y="475"/>
                  </a:lnTo>
                  <a:lnTo>
                    <a:pt x="315" y="507"/>
                  </a:lnTo>
                  <a:lnTo>
                    <a:pt x="293" y="535"/>
                  </a:lnTo>
                  <a:lnTo>
                    <a:pt x="270" y="559"/>
                  </a:lnTo>
                  <a:lnTo>
                    <a:pt x="249" y="580"/>
                  </a:lnTo>
                  <a:lnTo>
                    <a:pt x="230" y="598"/>
                  </a:lnTo>
                  <a:lnTo>
                    <a:pt x="210" y="613"/>
                  </a:lnTo>
                  <a:lnTo>
                    <a:pt x="190" y="625"/>
                  </a:lnTo>
                  <a:lnTo>
                    <a:pt x="172" y="636"/>
                  </a:lnTo>
                  <a:lnTo>
                    <a:pt x="162" y="641"/>
                  </a:lnTo>
                  <a:lnTo>
                    <a:pt x="153" y="645"/>
                  </a:lnTo>
                  <a:lnTo>
                    <a:pt x="144" y="648"/>
                  </a:lnTo>
                  <a:lnTo>
                    <a:pt x="135" y="650"/>
                  </a:lnTo>
                  <a:lnTo>
                    <a:pt x="126" y="652"/>
                  </a:lnTo>
                  <a:lnTo>
                    <a:pt x="118" y="654"/>
                  </a:lnTo>
                  <a:lnTo>
                    <a:pt x="109" y="655"/>
                  </a:lnTo>
                  <a:lnTo>
                    <a:pt x="99" y="655"/>
                  </a:lnTo>
                  <a:lnTo>
                    <a:pt x="92" y="655"/>
                  </a:lnTo>
                  <a:lnTo>
                    <a:pt x="84" y="654"/>
                  </a:lnTo>
                  <a:lnTo>
                    <a:pt x="77" y="652"/>
                  </a:lnTo>
                  <a:lnTo>
                    <a:pt x="70" y="649"/>
                  </a:lnTo>
                  <a:lnTo>
                    <a:pt x="63" y="646"/>
                  </a:lnTo>
                  <a:lnTo>
                    <a:pt x="57" y="643"/>
                  </a:lnTo>
                  <a:lnTo>
                    <a:pt x="51" y="637"/>
                  </a:lnTo>
                  <a:lnTo>
                    <a:pt x="45" y="632"/>
                  </a:lnTo>
                  <a:lnTo>
                    <a:pt x="40" y="626"/>
                  </a:lnTo>
                  <a:lnTo>
                    <a:pt x="35" y="620"/>
                  </a:lnTo>
                  <a:lnTo>
                    <a:pt x="32" y="614"/>
                  </a:lnTo>
                  <a:lnTo>
                    <a:pt x="29" y="607"/>
                  </a:lnTo>
                  <a:lnTo>
                    <a:pt x="26" y="599"/>
                  </a:lnTo>
                  <a:lnTo>
                    <a:pt x="24" y="592"/>
                  </a:lnTo>
                  <a:lnTo>
                    <a:pt x="23" y="584"/>
                  </a:lnTo>
                  <a:lnTo>
                    <a:pt x="23" y="575"/>
                  </a:lnTo>
                  <a:lnTo>
                    <a:pt x="24" y="561"/>
                  </a:lnTo>
                  <a:lnTo>
                    <a:pt x="25" y="545"/>
                  </a:lnTo>
                  <a:lnTo>
                    <a:pt x="27" y="528"/>
                  </a:lnTo>
                  <a:lnTo>
                    <a:pt x="31" y="508"/>
                  </a:lnTo>
                  <a:lnTo>
                    <a:pt x="35" y="487"/>
                  </a:lnTo>
                  <a:lnTo>
                    <a:pt x="40" y="464"/>
                  </a:lnTo>
                  <a:lnTo>
                    <a:pt x="46" y="439"/>
                  </a:lnTo>
                  <a:lnTo>
                    <a:pt x="53" y="413"/>
                  </a:lnTo>
                  <a:lnTo>
                    <a:pt x="115" y="195"/>
                  </a:lnTo>
                  <a:lnTo>
                    <a:pt x="125" y="159"/>
                  </a:lnTo>
                  <a:lnTo>
                    <a:pt x="132" y="132"/>
                  </a:lnTo>
                  <a:lnTo>
                    <a:pt x="136" y="111"/>
                  </a:lnTo>
                  <a:lnTo>
                    <a:pt x="137" y="97"/>
                  </a:lnTo>
                  <a:lnTo>
                    <a:pt x="137" y="93"/>
                  </a:lnTo>
                  <a:lnTo>
                    <a:pt x="136" y="90"/>
                  </a:lnTo>
                  <a:lnTo>
                    <a:pt x="134" y="86"/>
                  </a:lnTo>
                  <a:lnTo>
                    <a:pt x="131" y="83"/>
                  </a:lnTo>
                  <a:lnTo>
                    <a:pt x="128" y="81"/>
                  </a:lnTo>
                  <a:lnTo>
                    <a:pt x="125" y="79"/>
                  </a:lnTo>
                  <a:lnTo>
                    <a:pt x="122" y="78"/>
                  </a:lnTo>
                  <a:lnTo>
                    <a:pt x="119" y="77"/>
                  </a:lnTo>
                  <a:lnTo>
                    <a:pt x="111" y="78"/>
                  </a:lnTo>
                  <a:lnTo>
                    <a:pt x="103" y="80"/>
                  </a:lnTo>
                  <a:lnTo>
                    <a:pt x="96" y="83"/>
                  </a:lnTo>
                  <a:lnTo>
                    <a:pt x="88" y="88"/>
                  </a:lnTo>
                  <a:lnTo>
                    <a:pt x="79" y="96"/>
                  </a:lnTo>
                  <a:lnTo>
                    <a:pt x="64" y="113"/>
                  </a:lnTo>
                  <a:lnTo>
                    <a:pt x="46" y="136"/>
                  </a:lnTo>
                  <a:lnTo>
                    <a:pt x="22" y="166"/>
                  </a:lnTo>
                  <a:lnTo>
                    <a:pt x="0" y="151"/>
                  </a:lnTo>
                  <a:lnTo>
                    <a:pt x="13" y="131"/>
                  </a:lnTo>
                  <a:lnTo>
                    <a:pt x="27" y="113"/>
                  </a:lnTo>
                  <a:lnTo>
                    <a:pt x="41" y="95"/>
                  </a:lnTo>
                  <a:lnTo>
                    <a:pt x="54" y="79"/>
                  </a:lnTo>
                  <a:lnTo>
                    <a:pt x="68" y="65"/>
                  </a:lnTo>
                  <a:lnTo>
                    <a:pt x="83" y="52"/>
                  </a:lnTo>
                  <a:lnTo>
                    <a:pt x="97" y="41"/>
                  </a:lnTo>
                  <a:lnTo>
                    <a:pt x="112" y="31"/>
                  </a:lnTo>
                  <a:lnTo>
                    <a:pt x="123" y="23"/>
                  </a:lnTo>
                  <a:lnTo>
                    <a:pt x="134" y="17"/>
                  </a:lnTo>
                  <a:lnTo>
                    <a:pt x="145" y="11"/>
                  </a:lnTo>
                  <a:lnTo>
                    <a:pt x="155" y="7"/>
                  </a:lnTo>
                  <a:lnTo>
                    <a:pt x="165" y="4"/>
                  </a:lnTo>
                  <a:lnTo>
                    <a:pt x="175" y="2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202" y="0"/>
                  </a:lnTo>
                  <a:lnTo>
                    <a:pt x="208" y="1"/>
                  </a:lnTo>
                  <a:lnTo>
                    <a:pt x="213" y="2"/>
                  </a:lnTo>
                  <a:lnTo>
                    <a:pt x="219" y="4"/>
                  </a:lnTo>
                  <a:lnTo>
                    <a:pt x="224" y="6"/>
                  </a:lnTo>
                  <a:lnTo>
                    <a:pt x="229" y="9"/>
                  </a:lnTo>
                  <a:lnTo>
                    <a:pt x="233" y="12"/>
                  </a:lnTo>
                  <a:lnTo>
                    <a:pt x="238" y="16"/>
                  </a:lnTo>
                  <a:lnTo>
                    <a:pt x="241" y="20"/>
                  </a:lnTo>
                  <a:lnTo>
                    <a:pt x="245" y="25"/>
                  </a:lnTo>
                  <a:lnTo>
                    <a:pt x="247" y="31"/>
                  </a:lnTo>
                  <a:lnTo>
                    <a:pt x="250" y="36"/>
                  </a:lnTo>
                  <a:lnTo>
                    <a:pt x="251" y="41"/>
                  </a:lnTo>
                  <a:lnTo>
                    <a:pt x="253" y="47"/>
                  </a:lnTo>
                  <a:lnTo>
                    <a:pt x="253" y="53"/>
                  </a:lnTo>
                  <a:lnTo>
                    <a:pt x="254" y="59"/>
                  </a:lnTo>
                  <a:lnTo>
                    <a:pt x="253" y="69"/>
                  </a:lnTo>
                  <a:lnTo>
                    <a:pt x="252" y="82"/>
                  </a:lnTo>
                  <a:lnTo>
                    <a:pt x="250" y="96"/>
                  </a:lnTo>
                  <a:lnTo>
                    <a:pt x="247" y="112"/>
                  </a:lnTo>
                  <a:lnTo>
                    <a:pt x="238" y="150"/>
                  </a:lnTo>
                  <a:lnTo>
                    <a:pt x="226" y="195"/>
                  </a:lnTo>
                  <a:lnTo>
                    <a:pt x="160" y="423"/>
                  </a:lnTo>
                  <a:lnTo>
                    <a:pt x="148" y="465"/>
                  </a:lnTo>
                  <a:lnTo>
                    <a:pt x="139" y="499"/>
                  </a:lnTo>
                  <a:lnTo>
                    <a:pt x="134" y="524"/>
                  </a:lnTo>
                  <a:lnTo>
                    <a:pt x="133" y="540"/>
                  </a:lnTo>
                  <a:lnTo>
                    <a:pt x="133" y="547"/>
                  </a:lnTo>
                  <a:lnTo>
                    <a:pt x="135" y="552"/>
                  </a:lnTo>
                  <a:lnTo>
                    <a:pt x="137" y="557"/>
                  </a:lnTo>
                  <a:lnTo>
                    <a:pt x="141" y="563"/>
                  </a:lnTo>
                  <a:lnTo>
                    <a:pt x="146" y="566"/>
                  </a:lnTo>
                  <a:lnTo>
                    <a:pt x="151" y="569"/>
                  </a:lnTo>
                  <a:lnTo>
                    <a:pt x="157" y="570"/>
                  </a:lnTo>
                  <a:lnTo>
                    <a:pt x="164" y="571"/>
                  </a:lnTo>
                  <a:lnTo>
                    <a:pt x="170" y="570"/>
                  </a:lnTo>
                  <a:lnTo>
                    <a:pt x="177" y="569"/>
                  </a:lnTo>
                  <a:lnTo>
                    <a:pt x="184" y="567"/>
                  </a:lnTo>
                  <a:lnTo>
                    <a:pt x="191" y="565"/>
                  </a:lnTo>
                  <a:lnTo>
                    <a:pt x="208" y="557"/>
                  </a:lnTo>
                  <a:lnTo>
                    <a:pt x="225" y="547"/>
                  </a:lnTo>
                  <a:lnTo>
                    <a:pt x="235" y="540"/>
                  </a:lnTo>
                  <a:lnTo>
                    <a:pt x="245" y="532"/>
                  </a:lnTo>
                  <a:lnTo>
                    <a:pt x="256" y="522"/>
                  </a:lnTo>
                  <a:lnTo>
                    <a:pt x="268" y="510"/>
                  </a:lnTo>
                  <a:lnTo>
                    <a:pt x="281" y="496"/>
                  </a:lnTo>
                  <a:lnTo>
                    <a:pt x="296" y="480"/>
                  </a:lnTo>
                  <a:lnTo>
                    <a:pt x="310" y="463"/>
                  </a:lnTo>
                  <a:lnTo>
                    <a:pt x="325" y="444"/>
                  </a:lnTo>
                  <a:lnTo>
                    <a:pt x="354" y="404"/>
                  </a:lnTo>
                  <a:lnTo>
                    <a:pt x="382" y="366"/>
                  </a:lnTo>
                  <a:lnTo>
                    <a:pt x="406" y="329"/>
                  </a:lnTo>
                  <a:lnTo>
                    <a:pt x="427" y="293"/>
                  </a:lnTo>
                  <a:lnTo>
                    <a:pt x="437" y="275"/>
                  </a:lnTo>
                  <a:lnTo>
                    <a:pt x="448" y="253"/>
                  </a:lnTo>
                  <a:lnTo>
                    <a:pt x="458" y="229"/>
                  </a:lnTo>
                  <a:lnTo>
                    <a:pt x="470" y="203"/>
                  </a:lnTo>
                  <a:lnTo>
                    <a:pt x="480" y="173"/>
                  </a:lnTo>
                  <a:lnTo>
                    <a:pt x="491" y="142"/>
                  </a:lnTo>
                  <a:lnTo>
                    <a:pt x="502" y="108"/>
                  </a:lnTo>
                  <a:lnTo>
                    <a:pt x="514" y="70"/>
                  </a:lnTo>
                  <a:lnTo>
                    <a:pt x="529" y="16"/>
                  </a:lnTo>
                  <a:lnTo>
                    <a:pt x="637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292" y="1312"/>
              <a:ext cx="63" cy="163"/>
            </a:xfrm>
            <a:custGeom>
              <a:avLst/>
              <a:gdLst/>
              <a:ahLst/>
              <a:cxnLst/>
              <a:rect l="l" t="t" r="r" b="b"/>
              <a:pathLst>
                <a:path w="251" h="651" extrusionOk="0">
                  <a:moveTo>
                    <a:pt x="0" y="76"/>
                  </a:moveTo>
                  <a:lnTo>
                    <a:pt x="155" y="0"/>
                  </a:lnTo>
                  <a:lnTo>
                    <a:pt x="170" y="0"/>
                  </a:lnTo>
                  <a:lnTo>
                    <a:pt x="170" y="538"/>
                  </a:lnTo>
                  <a:lnTo>
                    <a:pt x="170" y="562"/>
                  </a:lnTo>
                  <a:lnTo>
                    <a:pt x="171" y="582"/>
                  </a:lnTo>
                  <a:lnTo>
                    <a:pt x="173" y="596"/>
                  </a:lnTo>
                  <a:lnTo>
                    <a:pt x="174" y="605"/>
                  </a:lnTo>
                  <a:lnTo>
                    <a:pt x="177" y="611"/>
                  </a:lnTo>
                  <a:lnTo>
                    <a:pt x="181" y="617"/>
                  </a:lnTo>
                  <a:lnTo>
                    <a:pt x="187" y="621"/>
                  </a:lnTo>
                  <a:lnTo>
                    <a:pt x="193" y="625"/>
                  </a:lnTo>
                  <a:lnTo>
                    <a:pt x="203" y="628"/>
                  </a:lnTo>
                  <a:lnTo>
                    <a:pt x="215" y="631"/>
                  </a:lnTo>
                  <a:lnTo>
                    <a:pt x="231" y="632"/>
                  </a:lnTo>
                  <a:lnTo>
                    <a:pt x="251" y="633"/>
                  </a:lnTo>
                  <a:lnTo>
                    <a:pt x="251" y="651"/>
                  </a:lnTo>
                  <a:lnTo>
                    <a:pt x="11" y="651"/>
                  </a:lnTo>
                  <a:lnTo>
                    <a:pt x="11" y="633"/>
                  </a:lnTo>
                  <a:lnTo>
                    <a:pt x="32" y="632"/>
                  </a:lnTo>
                  <a:lnTo>
                    <a:pt x="48" y="631"/>
                  </a:lnTo>
                  <a:lnTo>
                    <a:pt x="61" y="628"/>
                  </a:lnTo>
                  <a:lnTo>
                    <a:pt x="69" y="625"/>
                  </a:lnTo>
                  <a:lnTo>
                    <a:pt x="75" y="622"/>
                  </a:lnTo>
                  <a:lnTo>
                    <a:pt x="80" y="617"/>
                  </a:lnTo>
                  <a:lnTo>
                    <a:pt x="84" y="612"/>
                  </a:lnTo>
                  <a:lnTo>
                    <a:pt x="87" y="607"/>
                  </a:lnTo>
                  <a:lnTo>
                    <a:pt x="90" y="599"/>
                  </a:lnTo>
                  <a:lnTo>
                    <a:pt x="91" y="585"/>
                  </a:lnTo>
                  <a:lnTo>
                    <a:pt x="92" y="564"/>
                  </a:lnTo>
                  <a:lnTo>
                    <a:pt x="93" y="538"/>
                  </a:lnTo>
                  <a:lnTo>
                    <a:pt x="93" y="195"/>
                  </a:lnTo>
                  <a:lnTo>
                    <a:pt x="92" y="162"/>
                  </a:lnTo>
                  <a:lnTo>
                    <a:pt x="92" y="137"/>
                  </a:lnTo>
                  <a:lnTo>
                    <a:pt x="90" y="118"/>
                  </a:lnTo>
                  <a:lnTo>
                    <a:pt x="88" y="104"/>
                  </a:lnTo>
                  <a:lnTo>
                    <a:pt x="86" y="98"/>
                  </a:lnTo>
                  <a:lnTo>
                    <a:pt x="83" y="92"/>
                  </a:lnTo>
                  <a:lnTo>
                    <a:pt x="80" y="87"/>
                  </a:lnTo>
                  <a:lnTo>
                    <a:pt x="76" y="83"/>
                  </a:lnTo>
                  <a:lnTo>
                    <a:pt x="72" y="80"/>
                  </a:lnTo>
                  <a:lnTo>
                    <a:pt x="67" y="77"/>
                  </a:lnTo>
                  <a:lnTo>
                    <a:pt x="61" y="76"/>
                  </a:lnTo>
                  <a:lnTo>
                    <a:pt x="55" y="76"/>
                  </a:lnTo>
                  <a:lnTo>
                    <a:pt x="46" y="77"/>
                  </a:lnTo>
                  <a:lnTo>
                    <a:pt x="35" y="79"/>
                  </a:lnTo>
                  <a:lnTo>
                    <a:pt x="22" y="84"/>
                  </a:lnTo>
                  <a:lnTo>
                    <a:pt x="7" y="9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1999" y="812"/>
              <a:ext cx="159" cy="164"/>
            </a:xfrm>
            <a:custGeom>
              <a:avLst/>
              <a:gdLst/>
              <a:ahLst/>
              <a:cxnLst/>
              <a:rect l="l" t="t" r="r" b="b"/>
              <a:pathLst>
                <a:path w="635" h="654" extrusionOk="0">
                  <a:moveTo>
                    <a:pt x="635" y="16"/>
                  </a:moveTo>
                  <a:lnTo>
                    <a:pt x="513" y="436"/>
                  </a:lnTo>
                  <a:lnTo>
                    <a:pt x="501" y="479"/>
                  </a:lnTo>
                  <a:lnTo>
                    <a:pt x="493" y="512"/>
                  </a:lnTo>
                  <a:lnTo>
                    <a:pt x="487" y="538"/>
                  </a:lnTo>
                  <a:lnTo>
                    <a:pt x="485" y="555"/>
                  </a:lnTo>
                  <a:lnTo>
                    <a:pt x="486" y="561"/>
                  </a:lnTo>
                  <a:lnTo>
                    <a:pt x="486" y="566"/>
                  </a:lnTo>
                  <a:lnTo>
                    <a:pt x="488" y="570"/>
                  </a:lnTo>
                  <a:lnTo>
                    <a:pt x="490" y="573"/>
                  </a:lnTo>
                  <a:lnTo>
                    <a:pt x="493" y="576"/>
                  </a:lnTo>
                  <a:lnTo>
                    <a:pt x="496" y="578"/>
                  </a:lnTo>
                  <a:lnTo>
                    <a:pt x="499" y="579"/>
                  </a:lnTo>
                  <a:lnTo>
                    <a:pt x="503" y="579"/>
                  </a:lnTo>
                  <a:lnTo>
                    <a:pt x="509" y="579"/>
                  </a:lnTo>
                  <a:lnTo>
                    <a:pt x="515" y="577"/>
                  </a:lnTo>
                  <a:lnTo>
                    <a:pt x="522" y="573"/>
                  </a:lnTo>
                  <a:lnTo>
                    <a:pt x="529" y="568"/>
                  </a:lnTo>
                  <a:lnTo>
                    <a:pt x="539" y="559"/>
                  </a:lnTo>
                  <a:lnTo>
                    <a:pt x="554" y="542"/>
                  </a:lnTo>
                  <a:lnTo>
                    <a:pt x="575" y="515"/>
                  </a:lnTo>
                  <a:lnTo>
                    <a:pt x="602" y="482"/>
                  </a:lnTo>
                  <a:lnTo>
                    <a:pt x="623" y="498"/>
                  </a:lnTo>
                  <a:lnTo>
                    <a:pt x="609" y="520"/>
                  </a:lnTo>
                  <a:lnTo>
                    <a:pt x="595" y="539"/>
                  </a:lnTo>
                  <a:lnTo>
                    <a:pt x="581" y="557"/>
                  </a:lnTo>
                  <a:lnTo>
                    <a:pt x="566" y="574"/>
                  </a:lnTo>
                  <a:lnTo>
                    <a:pt x="552" y="589"/>
                  </a:lnTo>
                  <a:lnTo>
                    <a:pt x="538" y="604"/>
                  </a:lnTo>
                  <a:lnTo>
                    <a:pt x="524" y="617"/>
                  </a:lnTo>
                  <a:lnTo>
                    <a:pt x="509" y="628"/>
                  </a:lnTo>
                  <a:lnTo>
                    <a:pt x="500" y="634"/>
                  </a:lnTo>
                  <a:lnTo>
                    <a:pt x="489" y="639"/>
                  </a:lnTo>
                  <a:lnTo>
                    <a:pt x="480" y="644"/>
                  </a:lnTo>
                  <a:lnTo>
                    <a:pt x="471" y="647"/>
                  </a:lnTo>
                  <a:lnTo>
                    <a:pt x="461" y="650"/>
                  </a:lnTo>
                  <a:lnTo>
                    <a:pt x="452" y="652"/>
                  </a:lnTo>
                  <a:lnTo>
                    <a:pt x="443" y="653"/>
                  </a:lnTo>
                  <a:lnTo>
                    <a:pt x="434" y="654"/>
                  </a:lnTo>
                  <a:lnTo>
                    <a:pt x="428" y="654"/>
                  </a:lnTo>
                  <a:lnTo>
                    <a:pt x="422" y="653"/>
                  </a:lnTo>
                  <a:lnTo>
                    <a:pt x="416" y="652"/>
                  </a:lnTo>
                  <a:lnTo>
                    <a:pt x="410" y="650"/>
                  </a:lnTo>
                  <a:lnTo>
                    <a:pt x="405" y="648"/>
                  </a:lnTo>
                  <a:lnTo>
                    <a:pt x="400" y="645"/>
                  </a:lnTo>
                  <a:lnTo>
                    <a:pt x="395" y="642"/>
                  </a:lnTo>
                  <a:lnTo>
                    <a:pt x="391" y="639"/>
                  </a:lnTo>
                  <a:lnTo>
                    <a:pt x="388" y="635"/>
                  </a:lnTo>
                  <a:lnTo>
                    <a:pt x="384" y="630"/>
                  </a:lnTo>
                  <a:lnTo>
                    <a:pt x="382" y="626"/>
                  </a:lnTo>
                  <a:lnTo>
                    <a:pt x="380" y="621"/>
                  </a:lnTo>
                  <a:lnTo>
                    <a:pt x="378" y="616"/>
                  </a:lnTo>
                  <a:lnTo>
                    <a:pt x="377" y="611"/>
                  </a:lnTo>
                  <a:lnTo>
                    <a:pt x="376" y="605"/>
                  </a:lnTo>
                  <a:lnTo>
                    <a:pt x="376" y="599"/>
                  </a:lnTo>
                  <a:lnTo>
                    <a:pt x="376" y="585"/>
                  </a:lnTo>
                  <a:lnTo>
                    <a:pt x="378" y="571"/>
                  </a:lnTo>
                  <a:lnTo>
                    <a:pt x="381" y="554"/>
                  </a:lnTo>
                  <a:lnTo>
                    <a:pt x="385" y="535"/>
                  </a:lnTo>
                  <a:lnTo>
                    <a:pt x="388" y="521"/>
                  </a:lnTo>
                  <a:lnTo>
                    <a:pt x="393" y="501"/>
                  </a:lnTo>
                  <a:lnTo>
                    <a:pt x="399" y="479"/>
                  </a:lnTo>
                  <a:lnTo>
                    <a:pt x="407" y="453"/>
                  </a:lnTo>
                  <a:lnTo>
                    <a:pt x="416" y="422"/>
                  </a:lnTo>
                  <a:lnTo>
                    <a:pt x="426" y="388"/>
                  </a:lnTo>
                  <a:lnTo>
                    <a:pt x="437" y="350"/>
                  </a:lnTo>
                  <a:lnTo>
                    <a:pt x="449" y="308"/>
                  </a:lnTo>
                  <a:lnTo>
                    <a:pt x="420" y="355"/>
                  </a:lnTo>
                  <a:lnTo>
                    <a:pt x="391" y="399"/>
                  </a:lnTo>
                  <a:lnTo>
                    <a:pt x="365" y="438"/>
                  </a:lnTo>
                  <a:lnTo>
                    <a:pt x="339" y="474"/>
                  </a:lnTo>
                  <a:lnTo>
                    <a:pt x="314" y="506"/>
                  </a:lnTo>
                  <a:lnTo>
                    <a:pt x="291" y="535"/>
                  </a:lnTo>
                  <a:lnTo>
                    <a:pt x="270" y="559"/>
                  </a:lnTo>
                  <a:lnTo>
                    <a:pt x="249" y="579"/>
                  </a:lnTo>
                  <a:lnTo>
                    <a:pt x="229" y="598"/>
                  </a:lnTo>
                  <a:lnTo>
                    <a:pt x="209" y="613"/>
                  </a:lnTo>
                  <a:lnTo>
                    <a:pt x="190" y="625"/>
                  </a:lnTo>
                  <a:lnTo>
                    <a:pt x="171" y="636"/>
                  </a:lnTo>
                  <a:lnTo>
                    <a:pt x="162" y="640"/>
                  </a:lnTo>
                  <a:lnTo>
                    <a:pt x="153" y="644"/>
                  </a:lnTo>
                  <a:lnTo>
                    <a:pt x="144" y="647"/>
                  </a:lnTo>
                  <a:lnTo>
                    <a:pt x="134" y="649"/>
                  </a:lnTo>
                  <a:lnTo>
                    <a:pt x="125" y="651"/>
                  </a:lnTo>
                  <a:lnTo>
                    <a:pt x="116" y="653"/>
                  </a:lnTo>
                  <a:lnTo>
                    <a:pt x="108" y="654"/>
                  </a:lnTo>
                  <a:lnTo>
                    <a:pt x="99" y="654"/>
                  </a:lnTo>
                  <a:lnTo>
                    <a:pt x="91" y="654"/>
                  </a:lnTo>
                  <a:lnTo>
                    <a:pt x="84" y="653"/>
                  </a:lnTo>
                  <a:lnTo>
                    <a:pt x="77" y="651"/>
                  </a:lnTo>
                  <a:lnTo>
                    <a:pt x="70" y="648"/>
                  </a:lnTo>
                  <a:lnTo>
                    <a:pt x="63" y="645"/>
                  </a:lnTo>
                  <a:lnTo>
                    <a:pt x="57" y="641"/>
                  </a:lnTo>
                  <a:lnTo>
                    <a:pt x="50" y="637"/>
                  </a:lnTo>
                  <a:lnTo>
                    <a:pt x="44" y="632"/>
                  </a:lnTo>
                  <a:lnTo>
                    <a:pt x="39" y="626"/>
                  </a:lnTo>
                  <a:lnTo>
                    <a:pt x="34" y="620"/>
                  </a:lnTo>
                  <a:lnTo>
                    <a:pt x="30" y="613"/>
                  </a:lnTo>
                  <a:lnTo>
                    <a:pt x="27" y="606"/>
                  </a:lnTo>
                  <a:lnTo>
                    <a:pt x="25" y="599"/>
                  </a:lnTo>
                  <a:lnTo>
                    <a:pt x="23" y="591"/>
                  </a:lnTo>
                  <a:lnTo>
                    <a:pt x="22" y="583"/>
                  </a:lnTo>
                  <a:lnTo>
                    <a:pt x="22" y="574"/>
                  </a:lnTo>
                  <a:lnTo>
                    <a:pt x="22" y="560"/>
                  </a:lnTo>
                  <a:lnTo>
                    <a:pt x="24" y="545"/>
                  </a:lnTo>
                  <a:lnTo>
                    <a:pt x="26" y="527"/>
                  </a:lnTo>
                  <a:lnTo>
                    <a:pt x="29" y="507"/>
                  </a:lnTo>
                  <a:lnTo>
                    <a:pt x="34" y="486"/>
                  </a:lnTo>
                  <a:lnTo>
                    <a:pt x="39" y="464"/>
                  </a:lnTo>
                  <a:lnTo>
                    <a:pt x="45" y="438"/>
                  </a:lnTo>
                  <a:lnTo>
                    <a:pt x="53" y="412"/>
                  </a:lnTo>
                  <a:lnTo>
                    <a:pt x="114" y="194"/>
                  </a:lnTo>
                  <a:lnTo>
                    <a:pt x="124" y="159"/>
                  </a:lnTo>
                  <a:lnTo>
                    <a:pt x="131" y="131"/>
                  </a:lnTo>
                  <a:lnTo>
                    <a:pt x="135" y="110"/>
                  </a:lnTo>
                  <a:lnTo>
                    <a:pt x="136" y="97"/>
                  </a:lnTo>
                  <a:lnTo>
                    <a:pt x="136" y="93"/>
                  </a:lnTo>
                  <a:lnTo>
                    <a:pt x="135" y="89"/>
                  </a:lnTo>
                  <a:lnTo>
                    <a:pt x="133" y="86"/>
                  </a:lnTo>
                  <a:lnTo>
                    <a:pt x="130" y="83"/>
                  </a:lnTo>
                  <a:lnTo>
                    <a:pt x="127" y="80"/>
                  </a:lnTo>
                  <a:lnTo>
                    <a:pt x="124" y="79"/>
                  </a:lnTo>
                  <a:lnTo>
                    <a:pt x="121" y="77"/>
                  </a:lnTo>
                  <a:lnTo>
                    <a:pt x="117" y="77"/>
                  </a:lnTo>
                  <a:lnTo>
                    <a:pt x="110" y="78"/>
                  </a:lnTo>
                  <a:lnTo>
                    <a:pt x="103" y="80"/>
                  </a:lnTo>
                  <a:lnTo>
                    <a:pt x="95" y="83"/>
                  </a:lnTo>
                  <a:lnTo>
                    <a:pt x="88" y="88"/>
                  </a:lnTo>
                  <a:lnTo>
                    <a:pt x="79" y="96"/>
                  </a:lnTo>
                  <a:lnTo>
                    <a:pt x="64" y="112"/>
                  </a:lnTo>
                  <a:lnTo>
                    <a:pt x="45" y="135"/>
                  </a:lnTo>
                  <a:lnTo>
                    <a:pt x="21" y="166"/>
                  </a:lnTo>
                  <a:lnTo>
                    <a:pt x="0" y="151"/>
                  </a:lnTo>
                  <a:lnTo>
                    <a:pt x="13" y="130"/>
                  </a:lnTo>
                  <a:lnTo>
                    <a:pt x="26" y="112"/>
                  </a:lnTo>
                  <a:lnTo>
                    <a:pt x="39" y="95"/>
                  </a:lnTo>
                  <a:lnTo>
                    <a:pt x="54" y="79"/>
                  </a:lnTo>
                  <a:lnTo>
                    <a:pt x="68" y="65"/>
                  </a:lnTo>
                  <a:lnTo>
                    <a:pt x="82" y="51"/>
                  </a:lnTo>
                  <a:lnTo>
                    <a:pt x="97" y="40"/>
                  </a:lnTo>
                  <a:lnTo>
                    <a:pt x="111" y="30"/>
                  </a:lnTo>
                  <a:lnTo>
                    <a:pt x="122" y="23"/>
                  </a:lnTo>
                  <a:lnTo>
                    <a:pt x="133" y="16"/>
                  </a:lnTo>
                  <a:lnTo>
                    <a:pt x="145" y="11"/>
                  </a:lnTo>
                  <a:lnTo>
                    <a:pt x="155" y="7"/>
                  </a:lnTo>
                  <a:lnTo>
                    <a:pt x="165" y="4"/>
                  </a:lnTo>
                  <a:lnTo>
                    <a:pt x="175" y="2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7" y="1"/>
                  </a:lnTo>
                  <a:lnTo>
                    <a:pt x="212" y="2"/>
                  </a:lnTo>
                  <a:lnTo>
                    <a:pt x="218" y="4"/>
                  </a:lnTo>
                  <a:lnTo>
                    <a:pt x="223" y="6"/>
                  </a:lnTo>
                  <a:lnTo>
                    <a:pt x="229" y="9"/>
                  </a:lnTo>
                  <a:lnTo>
                    <a:pt x="233" y="12"/>
                  </a:lnTo>
                  <a:lnTo>
                    <a:pt x="237" y="16"/>
                  </a:lnTo>
                  <a:lnTo>
                    <a:pt x="241" y="20"/>
                  </a:lnTo>
                  <a:lnTo>
                    <a:pt x="244" y="25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1" y="40"/>
                  </a:lnTo>
                  <a:lnTo>
                    <a:pt x="253" y="46"/>
                  </a:lnTo>
                  <a:lnTo>
                    <a:pt x="253" y="52"/>
                  </a:lnTo>
                  <a:lnTo>
                    <a:pt x="254" y="58"/>
                  </a:lnTo>
                  <a:lnTo>
                    <a:pt x="253" y="69"/>
                  </a:lnTo>
                  <a:lnTo>
                    <a:pt x="252" y="82"/>
                  </a:lnTo>
                  <a:lnTo>
                    <a:pt x="250" y="96"/>
                  </a:lnTo>
                  <a:lnTo>
                    <a:pt x="247" y="111"/>
                  </a:lnTo>
                  <a:lnTo>
                    <a:pt x="238" y="150"/>
                  </a:lnTo>
                  <a:lnTo>
                    <a:pt x="225" y="194"/>
                  </a:lnTo>
                  <a:lnTo>
                    <a:pt x="159" y="422"/>
                  </a:lnTo>
                  <a:lnTo>
                    <a:pt x="148" y="465"/>
                  </a:lnTo>
                  <a:lnTo>
                    <a:pt x="138" y="498"/>
                  </a:lnTo>
                  <a:lnTo>
                    <a:pt x="133" y="524"/>
                  </a:lnTo>
                  <a:lnTo>
                    <a:pt x="131" y="540"/>
                  </a:lnTo>
                  <a:lnTo>
                    <a:pt x="132" y="547"/>
                  </a:lnTo>
                  <a:lnTo>
                    <a:pt x="134" y="552"/>
                  </a:lnTo>
                  <a:lnTo>
                    <a:pt x="136" y="557"/>
                  </a:lnTo>
                  <a:lnTo>
                    <a:pt x="141" y="561"/>
                  </a:lnTo>
                  <a:lnTo>
                    <a:pt x="146" y="565"/>
                  </a:lnTo>
                  <a:lnTo>
                    <a:pt x="151" y="568"/>
                  </a:lnTo>
                  <a:lnTo>
                    <a:pt x="157" y="569"/>
                  </a:lnTo>
                  <a:lnTo>
                    <a:pt x="164" y="570"/>
                  </a:lnTo>
                  <a:lnTo>
                    <a:pt x="170" y="569"/>
                  </a:lnTo>
                  <a:lnTo>
                    <a:pt x="177" y="568"/>
                  </a:lnTo>
                  <a:lnTo>
                    <a:pt x="183" y="566"/>
                  </a:lnTo>
                  <a:lnTo>
                    <a:pt x="191" y="564"/>
                  </a:lnTo>
                  <a:lnTo>
                    <a:pt x="207" y="557"/>
                  </a:lnTo>
                  <a:lnTo>
                    <a:pt x="224" y="546"/>
                  </a:lnTo>
                  <a:lnTo>
                    <a:pt x="235" y="540"/>
                  </a:lnTo>
                  <a:lnTo>
                    <a:pt x="245" y="532"/>
                  </a:lnTo>
                  <a:lnTo>
                    <a:pt x="256" y="521"/>
                  </a:lnTo>
                  <a:lnTo>
                    <a:pt x="268" y="509"/>
                  </a:lnTo>
                  <a:lnTo>
                    <a:pt x="281" y="495"/>
                  </a:lnTo>
                  <a:lnTo>
                    <a:pt x="294" y="480"/>
                  </a:lnTo>
                  <a:lnTo>
                    <a:pt x="309" y="463"/>
                  </a:lnTo>
                  <a:lnTo>
                    <a:pt x="325" y="444"/>
                  </a:lnTo>
                  <a:lnTo>
                    <a:pt x="354" y="404"/>
                  </a:lnTo>
                  <a:lnTo>
                    <a:pt x="381" y="365"/>
                  </a:lnTo>
                  <a:lnTo>
                    <a:pt x="406" y="329"/>
                  </a:lnTo>
                  <a:lnTo>
                    <a:pt x="427" y="293"/>
                  </a:lnTo>
                  <a:lnTo>
                    <a:pt x="437" y="274"/>
                  </a:lnTo>
                  <a:lnTo>
                    <a:pt x="448" y="253"/>
                  </a:lnTo>
                  <a:lnTo>
                    <a:pt x="458" y="229"/>
                  </a:lnTo>
                  <a:lnTo>
                    <a:pt x="469" y="202"/>
                  </a:lnTo>
                  <a:lnTo>
                    <a:pt x="479" y="173"/>
                  </a:lnTo>
                  <a:lnTo>
                    <a:pt x="490" y="142"/>
                  </a:lnTo>
                  <a:lnTo>
                    <a:pt x="502" y="107"/>
                  </a:lnTo>
                  <a:lnTo>
                    <a:pt x="513" y="70"/>
                  </a:lnTo>
                  <a:lnTo>
                    <a:pt x="529" y="16"/>
                  </a:lnTo>
                  <a:lnTo>
                    <a:pt x="635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2174" y="905"/>
              <a:ext cx="105" cy="163"/>
            </a:xfrm>
            <a:custGeom>
              <a:avLst/>
              <a:gdLst/>
              <a:ahLst/>
              <a:cxnLst/>
              <a:rect l="l" t="t" r="r" b="b"/>
              <a:pathLst>
                <a:path w="420" h="650" extrusionOk="0">
                  <a:moveTo>
                    <a:pt x="420" y="528"/>
                  </a:moveTo>
                  <a:lnTo>
                    <a:pt x="375" y="650"/>
                  </a:lnTo>
                  <a:lnTo>
                    <a:pt x="0" y="650"/>
                  </a:lnTo>
                  <a:lnTo>
                    <a:pt x="0" y="633"/>
                  </a:lnTo>
                  <a:lnTo>
                    <a:pt x="39" y="595"/>
                  </a:lnTo>
                  <a:lnTo>
                    <a:pt x="76" y="561"/>
                  </a:lnTo>
                  <a:lnTo>
                    <a:pt x="110" y="528"/>
                  </a:lnTo>
                  <a:lnTo>
                    <a:pt x="140" y="495"/>
                  </a:lnTo>
                  <a:lnTo>
                    <a:pt x="168" y="466"/>
                  </a:lnTo>
                  <a:lnTo>
                    <a:pt x="193" y="437"/>
                  </a:lnTo>
                  <a:lnTo>
                    <a:pt x="214" y="410"/>
                  </a:lnTo>
                  <a:lnTo>
                    <a:pt x="233" y="386"/>
                  </a:lnTo>
                  <a:lnTo>
                    <a:pt x="249" y="361"/>
                  </a:lnTo>
                  <a:lnTo>
                    <a:pt x="262" y="338"/>
                  </a:lnTo>
                  <a:lnTo>
                    <a:pt x="274" y="316"/>
                  </a:lnTo>
                  <a:lnTo>
                    <a:pt x="283" y="293"/>
                  </a:lnTo>
                  <a:lnTo>
                    <a:pt x="290" y="272"/>
                  </a:lnTo>
                  <a:lnTo>
                    <a:pt x="296" y="251"/>
                  </a:lnTo>
                  <a:lnTo>
                    <a:pt x="299" y="231"/>
                  </a:lnTo>
                  <a:lnTo>
                    <a:pt x="300" y="210"/>
                  </a:lnTo>
                  <a:lnTo>
                    <a:pt x="299" y="195"/>
                  </a:lnTo>
                  <a:lnTo>
                    <a:pt x="298" y="181"/>
                  </a:lnTo>
                  <a:lnTo>
                    <a:pt x="295" y="168"/>
                  </a:lnTo>
                  <a:lnTo>
                    <a:pt x="291" y="155"/>
                  </a:lnTo>
                  <a:lnTo>
                    <a:pt x="286" y="142"/>
                  </a:lnTo>
                  <a:lnTo>
                    <a:pt x="279" y="131"/>
                  </a:lnTo>
                  <a:lnTo>
                    <a:pt x="272" y="120"/>
                  </a:lnTo>
                  <a:lnTo>
                    <a:pt x="263" y="110"/>
                  </a:lnTo>
                  <a:lnTo>
                    <a:pt x="254" y="101"/>
                  </a:lnTo>
                  <a:lnTo>
                    <a:pt x="244" y="94"/>
                  </a:lnTo>
                  <a:lnTo>
                    <a:pt x="234" y="87"/>
                  </a:lnTo>
                  <a:lnTo>
                    <a:pt x="222" y="82"/>
                  </a:lnTo>
                  <a:lnTo>
                    <a:pt x="211" y="77"/>
                  </a:lnTo>
                  <a:lnTo>
                    <a:pt x="199" y="74"/>
                  </a:lnTo>
                  <a:lnTo>
                    <a:pt x="187" y="73"/>
                  </a:lnTo>
                  <a:lnTo>
                    <a:pt x="175" y="72"/>
                  </a:lnTo>
                  <a:lnTo>
                    <a:pt x="163" y="72"/>
                  </a:lnTo>
                  <a:lnTo>
                    <a:pt x="152" y="74"/>
                  </a:lnTo>
                  <a:lnTo>
                    <a:pt x="140" y="76"/>
                  </a:lnTo>
                  <a:lnTo>
                    <a:pt x="130" y="79"/>
                  </a:lnTo>
                  <a:lnTo>
                    <a:pt x="119" y="83"/>
                  </a:lnTo>
                  <a:lnTo>
                    <a:pt x="110" y="87"/>
                  </a:lnTo>
                  <a:lnTo>
                    <a:pt x="100" y="93"/>
                  </a:lnTo>
                  <a:lnTo>
                    <a:pt x="90" y="99"/>
                  </a:lnTo>
                  <a:lnTo>
                    <a:pt x="81" y="106"/>
                  </a:lnTo>
                  <a:lnTo>
                    <a:pt x="73" y="114"/>
                  </a:lnTo>
                  <a:lnTo>
                    <a:pt x="65" y="123"/>
                  </a:lnTo>
                  <a:lnTo>
                    <a:pt x="58" y="133"/>
                  </a:lnTo>
                  <a:lnTo>
                    <a:pt x="51" y="143"/>
                  </a:lnTo>
                  <a:lnTo>
                    <a:pt x="45" y="155"/>
                  </a:lnTo>
                  <a:lnTo>
                    <a:pt x="40" y="167"/>
                  </a:lnTo>
                  <a:lnTo>
                    <a:pt x="35" y="180"/>
                  </a:lnTo>
                  <a:lnTo>
                    <a:pt x="18" y="180"/>
                  </a:lnTo>
                  <a:lnTo>
                    <a:pt x="21" y="159"/>
                  </a:lnTo>
                  <a:lnTo>
                    <a:pt x="26" y="138"/>
                  </a:lnTo>
                  <a:lnTo>
                    <a:pt x="32" y="120"/>
                  </a:lnTo>
                  <a:lnTo>
                    <a:pt x="38" y="103"/>
                  </a:lnTo>
                  <a:lnTo>
                    <a:pt x="46" y="87"/>
                  </a:lnTo>
                  <a:lnTo>
                    <a:pt x="57" y="72"/>
                  </a:lnTo>
                  <a:lnTo>
                    <a:pt x="67" y="58"/>
                  </a:lnTo>
                  <a:lnTo>
                    <a:pt x="78" y="46"/>
                  </a:lnTo>
                  <a:lnTo>
                    <a:pt x="91" y="35"/>
                  </a:lnTo>
                  <a:lnTo>
                    <a:pt x="104" y="26"/>
                  </a:lnTo>
                  <a:lnTo>
                    <a:pt x="118" y="18"/>
                  </a:lnTo>
                  <a:lnTo>
                    <a:pt x="132" y="12"/>
                  </a:lnTo>
                  <a:lnTo>
                    <a:pt x="149" y="7"/>
                  </a:lnTo>
                  <a:lnTo>
                    <a:pt x="165" y="3"/>
                  </a:lnTo>
                  <a:lnTo>
                    <a:pt x="182" y="1"/>
                  </a:lnTo>
                  <a:lnTo>
                    <a:pt x="199" y="0"/>
                  </a:lnTo>
                  <a:lnTo>
                    <a:pt x="218" y="1"/>
                  </a:lnTo>
                  <a:lnTo>
                    <a:pt x="237" y="3"/>
                  </a:lnTo>
                  <a:lnTo>
                    <a:pt x="254" y="7"/>
                  </a:lnTo>
                  <a:lnTo>
                    <a:pt x="271" y="12"/>
                  </a:lnTo>
                  <a:lnTo>
                    <a:pt x="286" y="19"/>
                  </a:lnTo>
                  <a:lnTo>
                    <a:pt x="301" y="28"/>
                  </a:lnTo>
                  <a:lnTo>
                    <a:pt x="315" y="38"/>
                  </a:lnTo>
                  <a:lnTo>
                    <a:pt x="329" y="49"/>
                  </a:lnTo>
                  <a:lnTo>
                    <a:pt x="341" y="62"/>
                  </a:lnTo>
                  <a:lnTo>
                    <a:pt x="351" y="76"/>
                  </a:lnTo>
                  <a:lnTo>
                    <a:pt x="360" y="90"/>
                  </a:lnTo>
                  <a:lnTo>
                    <a:pt x="368" y="104"/>
                  </a:lnTo>
                  <a:lnTo>
                    <a:pt x="373" y="119"/>
                  </a:lnTo>
                  <a:lnTo>
                    <a:pt x="377" y="134"/>
                  </a:lnTo>
                  <a:lnTo>
                    <a:pt x="380" y="151"/>
                  </a:lnTo>
                  <a:lnTo>
                    <a:pt x="380" y="167"/>
                  </a:lnTo>
                  <a:lnTo>
                    <a:pt x="380" y="179"/>
                  </a:lnTo>
                  <a:lnTo>
                    <a:pt x="379" y="191"/>
                  </a:lnTo>
                  <a:lnTo>
                    <a:pt x="377" y="203"/>
                  </a:lnTo>
                  <a:lnTo>
                    <a:pt x="375" y="215"/>
                  </a:lnTo>
                  <a:lnTo>
                    <a:pt x="372" y="228"/>
                  </a:lnTo>
                  <a:lnTo>
                    <a:pt x="368" y="240"/>
                  </a:lnTo>
                  <a:lnTo>
                    <a:pt x="363" y="252"/>
                  </a:lnTo>
                  <a:lnTo>
                    <a:pt x="358" y="264"/>
                  </a:lnTo>
                  <a:lnTo>
                    <a:pt x="349" y="283"/>
                  </a:lnTo>
                  <a:lnTo>
                    <a:pt x="338" y="303"/>
                  </a:lnTo>
                  <a:lnTo>
                    <a:pt x="326" y="322"/>
                  </a:lnTo>
                  <a:lnTo>
                    <a:pt x="312" y="342"/>
                  </a:lnTo>
                  <a:lnTo>
                    <a:pt x="297" y="362"/>
                  </a:lnTo>
                  <a:lnTo>
                    <a:pt x="282" y="383"/>
                  </a:lnTo>
                  <a:lnTo>
                    <a:pt x="264" y="404"/>
                  </a:lnTo>
                  <a:lnTo>
                    <a:pt x="246" y="425"/>
                  </a:lnTo>
                  <a:lnTo>
                    <a:pt x="217" y="456"/>
                  </a:lnTo>
                  <a:lnTo>
                    <a:pt x="192" y="483"/>
                  </a:lnTo>
                  <a:lnTo>
                    <a:pt x="170" y="506"/>
                  </a:lnTo>
                  <a:lnTo>
                    <a:pt x="151" y="528"/>
                  </a:lnTo>
                  <a:lnTo>
                    <a:pt x="133" y="545"/>
                  </a:lnTo>
                  <a:lnTo>
                    <a:pt x="119" y="560"/>
                  </a:lnTo>
                  <a:lnTo>
                    <a:pt x="108" y="571"/>
                  </a:lnTo>
                  <a:lnTo>
                    <a:pt x="99" y="579"/>
                  </a:lnTo>
                  <a:lnTo>
                    <a:pt x="266" y="579"/>
                  </a:lnTo>
                  <a:lnTo>
                    <a:pt x="289" y="579"/>
                  </a:lnTo>
                  <a:lnTo>
                    <a:pt x="308" y="578"/>
                  </a:lnTo>
                  <a:lnTo>
                    <a:pt x="325" y="577"/>
                  </a:lnTo>
                  <a:lnTo>
                    <a:pt x="337" y="575"/>
                  </a:lnTo>
                  <a:lnTo>
                    <a:pt x="347" y="573"/>
                  </a:lnTo>
                  <a:lnTo>
                    <a:pt x="356" y="569"/>
                  </a:lnTo>
                  <a:lnTo>
                    <a:pt x="365" y="565"/>
                  </a:lnTo>
                  <a:lnTo>
                    <a:pt x="373" y="560"/>
                  </a:lnTo>
                  <a:lnTo>
                    <a:pt x="381" y="554"/>
                  </a:lnTo>
                  <a:lnTo>
                    <a:pt x="389" y="546"/>
                  </a:lnTo>
                  <a:lnTo>
                    <a:pt x="395" y="538"/>
                  </a:lnTo>
                  <a:lnTo>
                    <a:pt x="402" y="528"/>
                  </a:lnTo>
                  <a:lnTo>
                    <a:pt x="420" y="5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1999" y="812"/>
              <a:ext cx="159" cy="164"/>
            </a:xfrm>
            <a:custGeom>
              <a:avLst/>
              <a:gdLst/>
              <a:ahLst/>
              <a:cxnLst/>
              <a:rect l="l" t="t" r="r" b="b"/>
              <a:pathLst>
                <a:path w="635" h="654" extrusionOk="0">
                  <a:moveTo>
                    <a:pt x="635" y="16"/>
                  </a:moveTo>
                  <a:lnTo>
                    <a:pt x="513" y="436"/>
                  </a:lnTo>
                  <a:lnTo>
                    <a:pt x="501" y="479"/>
                  </a:lnTo>
                  <a:lnTo>
                    <a:pt x="493" y="512"/>
                  </a:lnTo>
                  <a:lnTo>
                    <a:pt x="487" y="538"/>
                  </a:lnTo>
                  <a:lnTo>
                    <a:pt x="485" y="555"/>
                  </a:lnTo>
                  <a:lnTo>
                    <a:pt x="486" y="561"/>
                  </a:lnTo>
                  <a:lnTo>
                    <a:pt x="486" y="566"/>
                  </a:lnTo>
                  <a:lnTo>
                    <a:pt x="488" y="570"/>
                  </a:lnTo>
                  <a:lnTo>
                    <a:pt x="490" y="573"/>
                  </a:lnTo>
                  <a:lnTo>
                    <a:pt x="493" y="576"/>
                  </a:lnTo>
                  <a:lnTo>
                    <a:pt x="496" y="578"/>
                  </a:lnTo>
                  <a:lnTo>
                    <a:pt x="499" y="579"/>
                  </a:lnTo>
                  <a:lnTo>
                    <a:pt x="503" y="579"/>
                  </a:lnTo>
                  <a:lnTo>
                    <a:pt x="509" y="579"/>
                  </a:lnTo>
                  <a:lnTo>
                    <a:pt x="515" y="577"/>
                  </a:lnTo>
                  <a:lnTo>
                    <a:pt x="522" y="573"/>
                  </a:lnTo>
                  <a:lnTo>
                    <a:pt x="529" y="568"/>
                  </a:lnTo>
                  <a:lnTo>
                    <a:pt x="539" y="559"/>
                  </a:lnTo>
                  <a:lnTo>
                    <a:pt x="554" y="542"/>
                  </a:lnTo>
                  <a:lnTo>
                    <a:pt x="575" y="515"/>
                  </a:lnTo>
                  <a:lnTo>
                    <a:pt x="602" y="482"/>
                  </a:lnTo>
                  <a:lnTo>
                    <a:pt x="623" y="498"/>
                  </a:lnTo>
                  <a:lnTo>
                    <a:pt x="609" y="520"/>
                  </a:lnTo>
                  <a:lnTo>
                    <a:pt x="595" y="539"/>
                  </a:lnTo>
                  <a:lnTo>
                    <a:pt x="581" y="557"/>
                  </a:lnTo>
                  <a:lnTo>
                    <a:pt x="566" y="574"/>
                  </a:lnTo>
                  <a:lnTo>
                    <a:pt x="552" y="589"/>
                  </a:lnTo>
                  <a:lnTo>
                    <a:pt x="538" y="604"/>
                  </a:lnTo>
                  <a:lnTo>
                    <a:pt x="524" y="617"/>
                  </a:lnTo>
                  <a:lnTo>
                    <a:pt x="509" y="628"/>
                  </a:lnTo>
                  <a:lnTo>
                    <a:pt x="500" y="634"/>
                  </a:lnTo>
                  <a:lnTo>
                    <a:pt x="489" y="639"/>
                  </a:lnTo>
                  <a:lnTo>
                    <a:pt x="480" y="644"/>
                  </a:lnTo>
                  <a:lnTo>
                    <a:pt x="471" y="647"/>
                  </a:lnTo>
                  <a:lnTo>
                    <a:pt x="461" y="650"/>
                  </a:lnTo>
                  <a:lnTo>
                    <a:pt x="452" y="652"/>
                  </a:lnTo>
                  <a:lnTo>
                    <a:pt x="443" y="653"/>
                  </a:lnTo>
                  <a:lnTo>
                    <a:pt x="434" y="654"/>
                  </a:lnTo>
                  <a:lnTo>
                    <a:pt x="428" y="654"/>
                  </a:lnTo>
                  <a:lnTo>
                    <a:pt x="422" y="653"/>
                  </a:lnTo>
                  <a:lnTo>
                    <a:pt x="416" y="652"/>
                  </a:lnTo>
                  <a:lnTo>
                    <a:pt x="410" y="650"/>
                  </a:lnTo>
                  <a:lnTo>
                    <a:pt x="405" y="648"/>
                  </a:lnTo>
                  <a:lnTo>
                    <a:pt x="400" y="645"/>
                  </a:lnTo>
                  <a:lnTo>
                    <a:pt x="395" y="642"/>
                  </a:lnTo>
                  <a:lnTo>
                    <a:pt x="391" y="639"/>
                  </a:lnTo>
                  <a:lnTo>
                    <a:pt x="388" y="635"/>
                  </a:lnTo>
                  <a:lnTo>
                    <a:pt x="384" y="630"/>
                  </a:lnTo>
                  <a:lnTo>
                    <a:pt x="382" y="626"/>
                  </a:lnTo>
                  <a:lnTo>
                    <a:pt x="380" y="621"/>
                  </a:lnTo>
                  <a:lnTo>
                    <a:pt x="378" y="616"/>
                  </a:lnTo>
                  <a:lnTo>
                    <a:pt x="377" y="611"/>
                  </a:lnTo>
                  <a:lnTo>
                    <a:pt x="376" y="605"/>
                  </a:lnTo>
                  <a:lnTo>
                    <a:pt x="376" y="599"/>
                  </a:lnTo>
                  <a:lnTo>
                    <a:pt x="376" y="585"/>
                  </a:lnTo>
                  <a:lnTo>
                    <a:pt x="378" y="571"/>
                  </a:lnTo>
                  <a:lnTo>
                    <a:pt x="381" y="554"/>
                  </a:lnTo>
                  <a:lnTo>
                    <a:pt x="385" y="535"/>
                  </a:lnTo>
                  <a:lnTo>
                    <a:pt x="388" y="521"/>
                  </a:lnTo>
                  <a:lnTo>
                    <a:pt x="393" y="501"/>
                  </a:lnTo>
                  <a:lnTo>
                    <a:pt x="399" y="479"/>
                  </a:lnTo>
                  <a:lnTo>
                    <a:pt x="407" y="453"/>
                  </a:lnTo>
                  <a:lnTo>
                    <a:pt x="416" y="422"/>
                  </a:lnTo>
                  <a:lnTo>
                    <a:pt x="426" y="388"/>
                  </a:lnTo>
                  <a:lnTo>
                    <a:pt x="437" y="350"/>
                  </a:lnTo>
                  <a:lnTo>
                    <a:pt x="449" y="308"/>
                  </a:lnTo>
                  <a:lnTo>
                    <a:pt x="420" y="355"/>
                  </a:lnTo>
                  <a:lnTo>
                    <a:pt x="391" y="399"/>
                  </a:lnTo>
                  <a:lnTo>
                    <a:pt x="365" y="438"/>
                  </a:lnTo>
                  <a:lnTo>
                    <a:pt x="339" y="474"/>
                  </a:lnTo>
                  <a:lnTo>
                    <a:pt x="314" y="506"/>
                  </a:lnTo>
                  <a:lnTo>
                    <a:pt x="291" y="535"/>
                  </a:lnTo>
                  <a:lnTo>
                    <a:pt x="270" y="559"/>
                  </a:lnTo>
                  <a:lnTo>
                    <a:pt x="249" y="579"/>
                  </a:lnTo>
                  <a:lnTo>
                    <a:pt x="229" y="598"/>
                  </a:lnTo>
                  <a:lnTo>
                    <a:pt x="209" y="613"/>
                  </a:lnTo>
                  <a:lnTo>
                    <a:pt x="190" y="625"/>
                  </a:lnTo>
                  <a:lnTo>
                    <a:pt x="171" y="636"/>
                  </a:lnTo>
                  <a:lnTo>
                    <a:pt x="162" y="640"/>
                  </a:lnTo>
                  <a:lnTo>
                    <a:pt x="153" y="644"/>
                  </a:lnTo>
                  <a:lnTo>
                    <a:pt x="144" y="647"/>
                  </a:lnTo>
                  <a:lnTo>
                    <a:pt x="134" y="649"/>
                  </a:lnTo>
                  <a:lnTo>
                    <a:pt x="125" y="651"/>
                  </a:lnTo>
                  <a:lnTo>
                    <a:pt x="116" y="653"/>
                  </a:lnTo>
                  <a:lnTo>
                    <a:pt x="108" y="654"/>
                  </a:lnTo>
                  <a:lnTo>
                    <a:pt x="99" y="654"/>
                  </a:lnTo>
                  <a:lnTo>
                    <a:pt x="91" y="654"/>
                  </a:lnTo>
                  <a:lnTo>
                    <a:pt x="84" y="653"/>
                  </a:lnTo>
                  <a:lnTo>
                    <a:pt x="77" y="651"/>
                  </a:lnTo>
                  <a:lnTo>
                    <a:pt x="70" y="648"/>
                  </a:lnTo>
                  <a:lnTo>
                    <a:pt x="63" y="645"/>
                  </a:lnTo>
                  <a:lnTo>
                    <a:pt x="57" y="641"/>
                  </a:lnTo>
                  <a:lnTo>
                    <a:pt x="50" y="637"/>
                  </a:lnTo>
                  <a:lnTo>
                    <a:pt x="44" y="632"/>
                  </a:lnTo>
                  <a:lnTo>
                    <a:pt x="39" y="626"/>
                  </a:lnTo>
                  <a:lnTo>
                    <a:pt x="34" y="620"/>
                  </a:lnTo>
                  <a:lnTo>
                    <a:pt x="30" y="613"/>
                  </a:lnTo>
                  <a:lnTo>
                    <a:pt x="27" y="606"/>
                  </a:lnTo>
                  <a:lnTo>
                    <a:pt x="25" y="599"/>
                  </a:lnTo>
                  <a:lnTo>
                    <a:pt x="23" y="591"/>
                  </a:lnTo>
                  <a:lnTo>
                    <a:pt x="22" y="583"/>
                  </a:lnTo>
                  <a:lnTo>
                    <a:pt x="22" y="574"/>
                  </a:lnTo>
                  <a:lnTo>
                    <a:pt x="22" y="560"/>
                  </a:lnTo>
                  <a:lnTo>
                    <a:pt x="24" y="545"/>
                  </a:lnTo>
                  <a:lnTo>
                    <a:pt x="26" y="527"/>
                  </a:lnTo>
                  <a:lnTo>
                    <a:pt x="29" y="507"/>
                  </a:lnTo>
                  <a:lnTo>
                    <a:pt x="34" y="486"/>
                  </a:lnTo>
                  <a:lnTo>
                    <a:pt x="39" y="464"/>
                  </a:lnTo>
                  <a:lnTo>
                    <a:pt x="45" y="438"/>
                  </a:lnTo>
                  <a:lnTo>
                    <a:pt x="53" y="412"/>
                  </a:lnTo>
                  <a:lnTo>
                    <a:pt x="114" y="194"/>
                  </a:lnTo>
                  <a:lnTo>
                    <a:pt x="124" y="159"/>
                  </a:lnTo>
                  <a:lnTo>
                    <a:pt x="131" y="131"/>
                  </a:lnTo>
                  <a:lnTo>
                    <a:pt x="135" y="110"/>
                  </a:lnTo>
                  <a:lnTo>
                    <a:pt x="136" y="97"/>
                  </a:lnTo>
                  <a:lnTo>
                    <a:pt x="136" y="93"/>
                  </a:lnTo>
                  <a:lnTo>
                    <a:pt x="135" y="89"/>
                  </a:lnTo>
                  <a:lnTo>
                    <a:pt x="133" y="86"/>
                  </a:lnTo>
                  <a:lnTo>
                    <a:pt x="130" y="83"/>
                  </a:lnTo>
                  <a:lnTo>
                    <a:pt x="127" y="80"/>
                  </a:lnTo>
                  <a:lnTo>
                    <a:pt x="124" y="79"/>
                  </a:lnTo>
                  <a:lnTo>
                    <a:pt x="121" y="77"/>
                  </a:lnTo>
                  <a:lnTo>
                    <a:pt x="117" y="77"/>
                  </a:lnTo>
                  <a:lnTo>
                    <a:pt x="110" y="78"/>
                  </a:lnTo>
                  <a:lnTo>
                    <a:pt x="103" y="80"/>
                  </a:lnTo>
                  <a:lnTo>
                    <a:pt x="95" y="83"/>
                  </a:lnTo>
                  <a:lnTo>
                    <a:pt x="88" y="88"/>
                  </a:lnTo>
                  <a:lnTo>
                    <a:pt x="79" y="96"/>
                  </a:lnTo>
                  <a:lnTo>
                    <a:pt x="64" y="112"/>
                  </a:lnTo>
                  <a:lnTo>
                    <a:pt x="45" y="135"/>
                  </a:lnTo>
                  <a:lnTo>
                    <a:pt x="21" y="166"/>
                  </a:lnTo>
                  <a:lnTo>
                    <a:pt x="0" y="151"/>
                  </a:lnTo>
                  <a:lnTo>
                    <a:pt x="13" y="130"/>
                  </a:lnTo>
                  <a:lnTo>
                    <a:pt x="26" y="112"/>
                  </a:lnTo>
                  <a:lnTo>
                    <a:pt x="39" y="95"/>
                  </a:lnTo>
                  <a:lnTo>
                    <a:pt x="54" y="79"/>
                  </a:lnTo>
                  <a:lnTo>
                    <a:pt x="68" y="65"/>
                  </a:lnTo>
                  <a:lnTo>
                    <a:pt x="82" y="51"/>
                  </a:lnTo>
                  <a:lnTo>
                    <a:pt x="97" y="40"/>
                  </a:lnTo>
                  <a:lnTo>
                    <a:pt x="111" y="30"/>
                  </a:lnTo>
                  <a:lnTo>
                    <a:pt x="122" y="23"/>
                  </a:lnTo>
                  <a:lnTo>
                    <a:pt x="133" y="16"/>
                  </a:lnTo>
                  <a:lnTo>
                    <a:pt x="145" y="11"/>
                  </a:lnTo>
                  <a:lnTo>
                    <a:pt x="155" y="7"/>
                  </a:lnTo>
                  <a:lnTo>
                    <a:pt x="165" y="4"/>
                  </a:lnTo>
                  <a:lnTo>
                    <a:pt x="175" y="2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7" y="1"/>
                  </a:lnTo>
                  <a:lnTo>
                    <a:pt x="212" y="2"/>
                  </a:lnTo>
                  <a:lnTo>
                    <a:pt x="218" y="4"/>
                  </a:lnTo>
                  <a:lnTo>
                    <a:pt x="223" y="6"/>
                  </a:lnTo>
                  <a:lnTo>
                    <a:pt x="229" y="9"/>
                  </a:lnTo>
                  <a:lnTo>
                    <a:pt x="233" y="12"/>
                  </a:lnTo>
                  <a:lnTo>
                    <a:pt x="237" y="16"/>
                  </a:lnTo>
                  <a:lnTo>
                    <a:pt x="241" y="20"/>
                  </a:lnTo>
                  <a:lnTo>
                    <a:pt x="244" y="25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1" y="40"/>
                  </a:lnTo>
                  <a:lnTo>
                    <a:pt x="253" y="46"/>
                  </a:lnTo>
                  <a:lnTo>
                    <a:pt x="253" y="52"/>
                  </a:lnTo>
                  <a:lnTo>
                    <a:pt x="254" y="58"/>
                  </a:lnTo>
                  <a:lnTo>
                    <a:pt x="253" y="69"/>
                  </a:lnTo>
                  <a:lnTo>
                    <a:pt x="252" y="82"/>
                  </a:lnTo>
                  <a:lnTo>
                    <a:pt x="250" y="96"/>
                  </a:lnTo>
                  <a:lnTo>
                    <a:pt x="247" y="111"/>
                  </a:lnTo>
                  <a:lnTo>
                    <a:pt x="238" y="150"/>
                  </a:lnTo>
                  <a:lnTo>
                    <a:pt x="225" y="194"/>
                  </a:lnTo>
                  <a:lnTo>
                    <a:pt x="159" y="422"/>
                  </a:lnTo>
                  <a:lnTo>
                    <a:pt x="148" y="465"/>
                  </a:lnTo>
                  <a:lnTo>
                    <a:pt x="138" y="498"/>
                  </a:lnTo>
                  <a:lnTo>
                    <a:pt x="133" y="524"/>
                  </a:lnTo>
                  <a:lnTo>
                    <a:pt x="131" y="540"/>
                  </a:lnTo>
                  <a:lnTo>
                    <a:pt x="132" y="547"/>
                  </a:lnTo>
                  <a:lnTo>
                    <a:pt x="134" y="552"/>
                  </a:lnTo>
                  <a:lnTo>
                    <a:pt x="136" y="557"/>
                  </a:lnTo>
                  <a:lnTo>
                    <a:pt x="141" y="561"/>
                  </a:lnTo>
                  <a:lnTo>
                    <a:pt x="146" y="565"/>
                  </a:lnTo>
                  <a:lnTo>
                    <a:pt x="151" y="568"/>
                  </a:lnTo>
                  <a:lnTo>
                    <a:pt x="157" y="569"/>
                  </a:lnTo>
                  <a:lnTo>
                    <a:pt x="164" y="570"/>
                  </a:lnTo>
                  <a:lnTo>
                    <a:pt x="170" y="569"/>
                  </a:lnTo>
                  <a:lnTo>
                    <a:pt x="177" y="568"/>
                  </a:lnTo>
                  <a:lnTo>
                    <a:pt x="183" y="566"/>
                  </a:lnTo>
                  <a:lnTo>
                    <a:pt x="191" y="564"/>
                  </a:lnTo>
                  <a:lnTo>
                    <a:pt x="207" y="557"/>
                  </a:lnTo>
                  <a:lnTo>
                    <a:pt x="224" y="546"/>
                  </a:lnTo>
                  <a:lnTo>
                    <a:pt x="235" y="540"/>
                  </a:lnTo>
                  <a:lnTo>
                    <a:pt x="245" y="532"/>
                  </a:lnTo>
                  <a:lnTo>
                    <a:pt x="256" y="521"/>
                  </a:lnTo>
                  <a:lnTo>
                    <a:pt x="268" y="509"/>
                  </a:lnTo>
                  <a:lnTo>
                    <a:pt x="281" y="495"/>
                  </a:lnTo>
                  <a:lnTo>
                    <a:pt x="294" y="480"/>
                  </a:lnTo>
                  <a:lnTo>
                    <a:pt x="309" y="463"/>
                  </a:lnTo>
                  <a:lnTo>
                    <a:pt x="325" y="444"/>
                  </a:lnTo>
                  <a:lnTo>
                    <a:pt x="354" y="404"/>
                  </a:lnTo>
                  <a:lnTo>
                    <a:pt x="381" y="365"/>
                  </a:lnTo>
                  <a:lnTo>
                    <a:pt x="406" y="329"/>
                  </a:lnTo>
                  <a:lnTo>
                    <a:pt x="427" y="293"/>
                  </a:lnTo>
                  <a:lnTo>
                    <a:pt x="437" y="274"/>
                  </a:lnTo>
                  <a:lnTo>
                    <a:pt x="448" y="253"/>
                  </a:lnTo>
                  <a:lnTo>
                    <a:pt x="458" y="229"/>
                  </a:lnTo>
                  <a:lnTo>
                    <a:pt x="469" y="202"/>
                  </a:lnTo>
                  <a:lnTo>
                    <a:pt x="479" y="173"/>
                  </a:lnTo>
                  <a:lnTo>
                    <a:pt x="490" y="142"/>
                  </a:lnTo>
                  <a:lnTo>
                    <a:pt x="502" y="107"/>
                  </a:lnTo>
                  <a:lnTo>
                    <a:pt x="513" y="70"/>
                  </a:lnTo>
                  <a:lnTo>
                    <a:pt x="529" y="16"/>
                  </a:lnTo>
                  <a:lnTo>
                    <a:pt x="635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2239" y="727"/>
              <a:ext cx="52" cy="77"/>
            </a:xfrm>
            <a:custGeom>
              <a:avLst/>
              <a:gdLst/>
              <a:ahLst/>
              <a:cxnLst/>
              <a:rect l="l" t="t" r="r" b="b"/>
              <a:pathLst>
                <a:path w="206" h="308" extrusionOk="0">
                  <a:moveTo>
                    <a:pt x="0" y="286"/>
                  </a:moveTo>
                  <a:lnTo>
                    <a:pt x="13" y="280"/>
                  </a:lnTo>
                  <a:lnTo>
                    <a:pt x="25" y="274"/>
                  </a:lnTo>
                  <a:lnTo>
                    <a:pt x="37" y="267"/>
                  </a:lnTo>
                  <a:lnTo>
                    <a:pt x="48" y="260"/>
                  </a:lnTo>
                  <a:lnTo>
                    <a:pt x="58" y="252"/>
                  </a:lnTo>
                  <a:lnTo>
                    <a:pt x="69" y="243"/>
                  </a:lnTo>
                  <a:lnTo>
                    <a:pt x="78" y="234"/>
                  </a:lnTo>
                  <a:lnTo>
                    <a:pt x="86" y="225"/>
                  </a:lnTo>
                  <a:lnTo>
                    <a:pt x="92" y="218"/>
                  </a:lnTo>
                  <a:lnTo>
                    <a:pt x="97" y="211"/>
                  </a:lnTo>
                  <a:lnTo>
                    <a:pt x="101" y="205"/>
                  </a:lnTo>
                  <a:lnTo>
                    <a:pt x="105" y="198"/>
                  </a:lnTo>
                  <a:lnTo>
                    <a:pt x="108" y="191"/>
                  </a:lnTo>
                  <a:lnTo>
                    <a:pt x="110" y="185"/>
                  </a:lnTo>
                  <a:lnTo>
                    <a:pt x="111" y="178"/>
                  </a:lnTo>
                  <a:lnTo>
                    <a:pt x="111" y="171"/>
                  </a:lnTo>
                  <a:lnTo>
                    <a:pt x="111" y="165"/>
                  </a:lnTo>
                  <a:lnTo>
                    <a:pt x="110" y="159"/>
                  </a:lnTo>
                  <a:lnTo>
                    <a:pt x="109" y="153"/>
                  </a:lnTo>
                  <a:lnTo>
                    <a:pt x="107" y="148"/>
                  </a:lnTo>
                  <a:lnTo>
                    <a:pt x="101" y="139"/>
                  </a:lnTo>
                  <a:lnTo>
                    <a:pt x="88" y="125"/>
                  </a:lnTo>
                  <a:lnTo>
                    <a:pt x="80" y="118"/>
                  </a:lnTo>
                  <a:lnTo>
                    <a:pt x="75" y="111"/>
                  </a:lnTo>
                  <a:lnTo>
                    <a:pt x="71" y="106"/>
                  </a:lnTo>
                  <a:lnTo>
                    <a:pt x="69" y="102"/>
                  </a:lnTo>
                  <a:lnTo>
                    <a:pt x="67" y="95"/>
                  </a:lnTo>
                  <a:lnTo>
                    <a:pt x="65" y="89"/>
                  </a:lnTo>
                  <a:lnTo>
                    <a:pt x="64" y="82"/>
                  </a:lnTo>
                  <a:lnTo>
                    <a:pt x="64" y="74"/>
                  </a:lnTo>
                  <a:lnTo>
                    <a:pt x="64" y="67"/>
                  </a:lnTo>
                  <a:lnTo>
                    <a:pt x="65" y="60"/>
                  </a:lnTo>
                  <a:lnTo>
                    <a:pt x="67" y="53"/>
                  </a:lnTo>
                  <a:lnTo>
                    <a:pt x="69" y="46"/>
                  </a:lnTo>
                  <a:lnTo>
                    <a:pt x="72" y="40"/>
                  </a:lnTo>
                  <a:lnTo>
                    <a:pt x="75" y="34"/>
                  </a:lnTo>
                  <a:lnTo>
                    <a:pt x="80" y="28"/>
                  </a:lnTo>
                  <a:lnTo>
                    <a:pt x="84" y="23"/>
                  </a:lnTo>
                  <a:lnTo>
                    <a:pt x="90" y="17"/>
                  </a:lnTo>
                  <a:lnTo>
                    <a:pt x="95" y="12"/>
                  </a:lnTo>
                  <a:lnTo>
                    <a:pt x="101" y="9"/>
                  </a:lnTo>
                  <a:lnTo>
                    <a:pt x="107" y="6"/>
                  </a:lnTo>
                  <a:lnTo>
                    <a:pt x="113" y="3"/>
                  </a:lnTo>
                  <a:lnTo>
                    <a:pt x="119" y="2"/>
                  </a:lnTo>
                  <a:lnTo>
                    <a:pt x="126" y="1"/>
                  </a:lnTo>
                  <a:lnTo>
                    <a:pt x="133" y="0"/>
                  </a:lnTo>
                  <a:lnTo>
                    <a:pt x="140" y="1"/>
                  </a:lnTo>
                  <a:lnTo>
                    <a:pt x="148" y="2"/>
                  </a:lnTo>
                  <a:lnTo>
                    <a:pt x="154" y="4"/>
                  </a:lnTo>
                  <a:lnTo>
                    <a:pt x="161" y="6"/>
                  </a:lnTo>
                  <a:lnTo>
                    <a:pt x="167" y="9"/>
                  </a:lnTo>
                  <a:lnTo>
                    <a:pt x="173" y="13"/>
                  </a:lnTo>
                  <a:lnTo>
                    <a:pt x="179" y="18"/>
                  </a:lnTo>
                  <a:lnTo>
                    <a:pt x="184" y="24"/>
                  </a:lnTo>
                  <a:lnTo>
                    <a:pt x="189" y="30"/>
                  </a:lnTo>
                  <a:lnTo>
                    <a:pt x="194" y="36"/>
                  </a:lnTo>
                  <a:lnTo>
                    <a:pt x="198" y="43"/>
                  </a:lnTo>
                  <a:lnTo>
                    <a:pt x="201" y="50"/>
                  </a:lnTo>
                  <a:lnTo>
                    <a:pt x="203" y="57"/>
                  </a:lnTo>
                  <a:lnTo>
                    <a:pt x="205" y="65"/>
                  </a:lnTo>
                  <a:lnTo>
                    <a:pt x="206" y="73"/>
                  </a:lnTo>
                  <a:lnTo>
                    <a:pt x="206" y="82"/>
                  </a:lnTo>
                  <a:lnTo>
                    <a:pt x="205" y="97"/>
                  </a:lnTo>
                  <a:lnTo>
                    <a:pt x="203" y="114"/>
                  </a:lnTo>
                  <a:lnTo>
                    <a:pt x="199" y="129"/>
                  </a:lnTo>
                  <a:lnTo>
                    <a:pt x="194" y="145"/>
                  </a:lnTo>
                  <a:lnTo>
                    <a:pt x="187" y="161"/>
                  </a:lnTo>
                  <a:lnTo>
                    <a:pt x="179" y="178"/>
                  </a:lnTo>
                  <a:lnTo>
                    <a:pt x="169" y="193"/>
                  </a:lnTo>
                  <a:lnTo>
                    <a:pt x="157" y="209"/>
                  </a:lnTo>
                  <a:lnTo>
                    <a:pt x="144" y="225"/>
                  </a:lnTo>
                  <a:lnTo>
                    <a:pt x="129" y="239"/>
                  </a:lnTo>
                  <a:lnTo>
                    <a:pt x="114" y="254"/>
                  </a:lnTo>
                  <a:lnTo>
                    <a:pt x="97" y="266"/>
                  </a:lnTo>
                  <a:lnTo>
                    <a:pt x="78" y="278"/>
                  </a:lnTo>
                  <a:lnTo>
                    <a:pt x="58" y="289"/>
                  </a:lnTo>
                  <a:lnTo>
                    <a:pt x="37" y="299"/>
                  </a:lnTo>
                  <a:lnTo>
                    <a:pt x="14" y="308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2721" y="817"/>
              <a:ext cx="217" cy="240"/>
            </a:xfrm>
            <a:custGeom>
              <a:avLst/>
              <a:gdLst/>
              <a:ahLst/>
              <a:cxnLst/>
              <a:rect l="l" t="t" r="r" b="b"/>
              <a:pathLst>
                <a:path w="868" h="957" extrusionOk="0">
                  <a:moveTo>
                    <a:pt x="632" y="957"/>
                  </a:moveTo>
                  <a:lnTo>
                    <a:pt x="479" y="491"/>
                  </a:lnTo>
                  <a:lnTo>
                    <a:pt x="453" y="491"/>
                  </a:lnTo>
                  <a:lnTo>
                    <a:pt x="426" y="489"/>
                  </a:lnTo>
                  <a:lnTo>
                    <a:pt x="397" y="486"/>
                  </a:lnTo>
                  <a:lnTo>
                    <a:pt x="370" y="481"/>
                  </a:lnTo>
                  <a:lnTo>
                    <a:pt x="287" y="770"/>
                  </a:lnTo>
                  <a:lnTo>
                    <a:pt x="280" y="797"/>
                  </a:lnTo>
                  <a:lnTo>
                    <a:pt x="275" y="823"/>
                  </a:lnTo>
                  <a:lnTo>
                    <a:pt x="272" y="845"/>
                  </a:lnTo>
                  <a:lnTo>
                    <a:pt x="271" y="865"/>
                  </a:lnTo>
                  <a:lnTo>
                    <a:pt x="271" y="872"/>
                  </a:lnTo>
                  <a:lnTo>
                    <a:pt x="272" y="880"/>
                  </a:lnTo>
                  <a:lnTo>
                    <a:pt x="274" y="886"/>
                  </a:lnTo>
                  <a:lnTo>
                    <a:pt x="276" y="892"/>
                  </a:lnTo>
                  <a:lnTo>
                    <a:pt x="279" y="898"/>
                  </a:lnTo>
                  <a:lnTo>
                    <a:pt x="283" y="903"/>
                  </a:lnTo>
                  <a:lnTo>
                    <a:pt x="287" y="908"/>
                  </a:lnTo>
                  <a:lnTo>
                    <a:pt x="291" y="912"/>
                  </a:lnTo>
                  <a:lnTo>
                    <a:pt x="296" y="915"/>
                  </a:lnTo>
                  <a:lnTo>
                    <a:pt x="302" y="918"/>
                  </a:lnTo>
                  <a:lnTo>
                    <a:pt x="310" y="921"/>
                  </a:lnTo>
                  <a:lnTo>
                    <a:pt x="320" y="923"/>
                  </a:lnTo>
                  <a:lnTo>
                    <a:pt x="345" y="927"/>
                  </a:lnTo>
                  <a:lnTo>
                    <a:pt x="376" y="930"/>
                  </a:lnTo>
                  <a:lnTo>
                    <a:pt x="370" y="957"/>
                  </a:lnTo>
                  <a:lnTo>
                    <a:pt x="0" y="957"/>
                  </a:lnTo>
                  <a:lnTo>
                    <a:pt x="8" y="930"/>
                  </a:lnTo>
                  <a:lnTo>
                    <a:pt x="32" y="929"/>
                  </a:lnTo>
                  <a:lnTo>
                    <a:pt x="51" y="927"/>
                  </a:lnTo>
                  <a:lnTo>
                    <a:pt x="66" y="924"/>
                  </a:lnTo>
                  <a:lnTo>
                    <a:pt x="79" y="920"/>
                  </a:lnTo>
                  <a:lnTo>
                    <a:pt x="92" y="913"/>
                  </a:lnTo>
                  <a:lnTo>
                    <a:pt x="103" y="906"/>
                  </a:lnTo>
                  <a:lnTo>
                    <a:pt x="108" y="902"/>
                  </a:lnTo>
                  <a:lnTo>
                    <a:pt x="113" y="897"/>
                  </a:lnTo>
                  <a:lnTo>
                    <a:pt x="117" y="893"/>
                  </a:lnTo>
                  <a:lnTo>
                    <a:pt x="120" y="888"/>
                  </a:lnTo>
                  <a:lnTo>
                    <a:pt x="126" y="879"/>
                  </a:lnTo>
                  <a:lnTo>
                    <a:pt x="132" y="867"/>
                  </a:lnTo>
                  <a:lnTo>
                    <a:pt x="137" y="855"/>
                  </a:lnTo>
                  <a:lnTo>
                    <a:pt x="143" y="842"/>
                  </a:lnTo>
                  <a:lnTo>
                    <a:pt x="155" y="810"/>
                  </a:lnTo>
                  <a:lnTo>
                    <a:pt x="168" y="770"/>
                  </a:lnTo>
                  <a:lnTo>
                    <a:pt x="335" y="193"/>
                  </a:lnTo>
                  <a:lnTo>
                    <a:pt x="342" y="165"/>
                  </a:lnTo>
                  <a:lnTo>
                    <a:pt x="347" y="142"/>
                  </a:lnTo>
                  <a:lnTo>
                    <a:pt x="350" y="121"/>
                  </a:lnTo>
                  <a:lnTo>
                    <a:pt x="351" y="103"/>
                  </a:lnTo>
                  <a:lnTo>
                    <a:pt x="351" y="95"/>
                  </a:lnTo>
                  <a:lnTo>
                    <a:pt x="350" y="88"/>
                  </a:lnTo>
                  <a:lnTo>
                    <a:pt x="348" y="80"/>
                  </a:lnTo>
                  <a:lnTo>
                    <a:pt x="345" y="73"/>
                  </a:lnTo>
                  <a:lnTo>
                    <a:pt x="341" y="67"/>
                  </a:lnTo>
                  <a:lnTo>
                    <a:pt x="337" y="61"/>
                  </a:lnTo>
                  <a:lnTo>
                    <a:pt x="330" y="55"/>
                  </a:lnTo>
                  <a:lnTo>
                    <a:pt x="324" y="49"/>
                  </a:lnTo>
                  <a:lnTo>
                    <a:pt x="317" y="44"/>
                  </a:lnTo>
                  <a:lnTo>
                    <a:pt x="310" y="38"/>
                  </a:lnTo>
                  <a:lnTo>
                    <a:pt x="302" y="34"/>
                  </a:lnTo>
                  <a:lnTo>
                    <a:pt x="293" y="31"/>
                  </a:lnTo>
                  <a:lnTo>
                    <a:pt x="283" y="29"/>
                  </a:lnTo>
                  <a:lnTo>
                    <a:pt x="272" y="27"/>
                  </a:lnTo>
                  <a:lnTo>
                    <a:pt x="261" y="26"/>
                  </a:lnTo>
                  <a:lnTo>
                    <a:pt x="250" y="26"/>
                  </a:lnTo>
                  <a:lnTo>
                    <a:pt x="258" y="0"/>
                  </a:lnTo>
                  <a:lnTo>
                    <a:pt x="569" y="0"/>
                  </a:lnTo>
                  <a:lnTo>
                    <a:pt x="607" y="1"/>
                  </a:lnTo>
                  <a:lnTo>
                    <a:pt x="641" y="4"/>
                  </a:lnTo>
                  <a:lnTo>
                    <a:pt x="658" y="6"/>
                  </a:lnTo>
                  <a:lnTo>
                    <a:pt x="673" y="9"/>
                  </a:lnTo>
                  <a:lnTo>
                    <a:pt x="689" y="12"/>
                  </a:lnTo>
                  <a:lnTo>
                    <a:pt x="703" y="15"/>
                  </a:lnTo>
                  <a:lnTo>
                    <a:pt x="717" y="19"/>
                  </a:lnTo>
                  <a:lnTo>
                    <a:pt x="730" y="23"/>
                  </a:lnTo>
                  <a:lnTo>
                    <a:pt x="742" y="28"/>
                  </a:lnTo>
                  <a:lnTo>
                    <a:pt x="754" y="33"/>
                  </a:lnTo>
                  <a:lnTo>
                    <a:pt x="765" y="39"/>
                  </a:lnTo>
                  <a:lnTo>
                    <a:pt x="776" y="46"/>
                  </a:lnTo>
                  <a:lnTo>
                    <a:pt x="785" y="53"/>
                  </a:lnTo>
                  <a:lnTo>
                    <a:pt x="794" y="60"/>
                  </a:lnTo>
                  <a:lnTo>
                    <a:pt x="802" y="67"/>
                  </a:lnTo>
                  <a:lnTo>
                    <a:pt x="810" y="75"/>
                  </a:lnTo>
                  <a:lnTo>
                    <a:pt x="817" y="83"/>
                  </a:lnTo>
                  <a:lnTo>
                    <a:pt x="824" y="91"/>
                  </a:lnTo>
                  <a:lnTo>
                    <a:pt x="830" y="100"/>
                  </a:lnTo>
                  <a:lnTo>
                    <a:pt x="836" y="109"/>
                  </a:lnTo>
                  <a:lnTo>
                    <a:pt x="841" y="119"/>
                  </a:lnTo>
                  <a:lnTo>
                    <a:pt x="845" y="128"/>
                  </a:lnTo>
                  <a:lnTo>
                    <a:pt x="849" y="138"/>
                  </a:lnTo>
                  <a:lnTo>
                    <a:pt x="853" y="148"/>
                  </a:lnTo>
                  <a:lnTo>
                    <a:pt x="856" y="159"/>
                  </a:lnTo>
                  <a:lnTo>
                    <a:pt x="858" y="169"/>
                  </a:lnTo>
                  <a:lnTo>
                    <a:pt x="861" y="180"/>
                  </a:lnTo>
                  <a:lnTo>
                    <a:pt x="862" y="191"/>
                  </a:lnTo>
                  <a:lnTo>
                    <a:pt x="863" y="204"/>
                  </a:lnTo>
                  <a:lnTo>
                    <a:pt x="863" y="216"/>
                  </a:lnTo>
                  <a:lnTo>
                    <a:pt x="863" y="227"/>
                  </a:lnTo>
                  <a:lnTo>
                    <a:pt x="862" y="238"/>
                  </a:lnTo>
                  <a:lnTo>
                    <a:pt x="861" y="249"/>
                  </a:lnTo>
                  <a:lnTo>
                    <a:pt x="858" y="260"/>
                  </a:lnTo>
                  <a:lnTo>
                    <a:pt x="856" y="272"/>
                  </a:lnTo>
                  <a:lnTo>
                    <a:pt x="852" y="283"/>
                  </a:lnTo>
                  <a:lnTo>
                    <a:pt x="849" y="294"/>
                  </a:lnTo>
                  <a:lnTo>
                    <a:pt x="845" y="304"/>
                  </a:lnTo>
                  <a:lnTo>
                    <a:pt x="840" y="314"/>
                  </a:lnTo>
                  <a:lnTo>
                    <a:pt x="835" y="325"/>
                  </a:lnTo>
                  <a:lnTo>
                    <a:pt x="829" y="335"/>
                  </a:lnTo>
                  <a:lnTo>
                    <a:pt x="823" y="346"/>
                  </a:lnTo>
                  <a:lnTo>
                    <a:pt x="816" y="356"/>
                  </a:lnTo>
                  <a:lnTo>
                    <a:pt x="809" y="365"/>
                  </a:lnTo>
                  <a:lnTo>
                    <a:pt x="801" y="375"/>
                  </a:lnTo>
                  <a:lnTo>
                    <a:pt x="793" y="384"/>
                  </a:lnTo>
                  <a:lnTo>
                    <a:pt x="784" y="394"/>
                  </a:lnTo>
                  <a:lnTo>
                    <a:pt x="774" y="402"/>
                  </a:lnTo>
                  <a:lnTo>
                    <a:pt x="763" y="411"/>
                  </a:lnTo>
                  <a:lnTo>
                    <a:pt x="753" y="419"/>
                  </a:lnTo>
                  <a:lnTo>
                    <a:pt x="743" y="427"/>
                  </a:lnTo>
                  <a:lnTo>
                    <a:pt x="732" y="434"/>
                  </a:lnTo>
                  <a:lnTo>
                    <a:pt x="720" y="441"/>
                  </a:lnTo>
                  <a:lnTo>
                    <a:pt x="709" y="447"/>
                  </a:lnTo>
                  <a:lnTo>
                    <a:pt x="696" y="453"/>
                  </a:lnTo>
                  <a:lnTo>
                    <a:pt x="684" y="458"/>
                  </a:lnTo>
                  <a:lnTo>
                    <a:pt x="670" y="463"/>
                  </a:lnTo>
                  <a:lnTo>
                    <a:pt x="656" y="467"/>
                  </a:lnTo>
                  <a:lnTo>
                    <a:pt x="643" y="471"/>
                  </a:lnTo>
                  <a:lnTo>
                    <a:pt x="628" y="475"/>
                  </a:lnTo>
                  <a:lnTo>
                    <a:pt x="614" y="478"/>
                  </a:lnTo>
                  <a:lnTo>
                    <a:pt x="599" y="481"/>
                  </a:lnTo>
                  <a:lnTo>
                    <a:pt x="692" y="761"/>
                  </a:lnTo>
                  <a:lnTo>
                    <a:pt x="700" y="785"/>
                  </a:lnTo>
                  <a:lnTo>
                    <a:pt x="708" y="809"/>
                  </a:lnTo>
                  <a:lnTo>
                    <a:pt x="717" y="828"/>
                  </a:lnTo>
                  <a:lnTo>
                    <a:pt x="725" y="846"/>
                  </a:lnTo>
                  <a:lnTo>
                    <a:pt x="733" y="862"/>
                  </a:lnTo>
                  <a:lnTo>
                    <a:pt x="742" y="875"/>
                  </a:lnTo>
                  <a:lnTo>
                    <a:pt x="750" y="887"/>
                  </a:lnTo>
                  <a:lnTo>
                    <a:pt x="759" y="895"/>
                  </a:lnTo>
                  <a:lnTo>
                    <a:pt x="767" y="903"/>
                  </a:lnTo>
                  <a:lnTo>
                    <a:pt x="779" y="909"/>
                  </a:lnTo>
                  <a:lnTo>
                    <a:pt x="790" y="915"/>
                  </a:lnTo>
                  <a:lnTo>
                    <a:pt x="803" y="919"/>
                  </a:lnTo>
                  <a:lnTo>
                    <a:pt x="817" y="923"/>
                  </a:lnTo>
                  <a:lnTo>
                    <a:pt x="833" y="927"/>
                  </a:lnTo>
                  <a:lnTo>
                    <a:pt x="849" y="929"/>
                  </a:lnTo>
                  <a:lnTo>
                    <a:pt x="868" y="930"/>
                  </a:lnTo>
                  <a:lnTo>
                    <a:pt x="861" y="957"/>
                  </a:lnTo>
                  <a:lnTo>
                    <a:pt x="632" y="957"/>
                  </a:lnTo>
                  <a:close/>
                  <a:moveTo>
                    <a:pt x="381" y="441"/>
                  </a:moveTo>
                  <a:lnTo>
                    <a:pt x="403" y="444"/>
                  </a:lnTo>
                  <a:lnTo>
                    <a:pt x="425" y="446"/>
                  </a:lnTo>
                  <a:lnTo>
                    <a:pt x="444" y="447"/>
                  </a:lnTo>
                  <a:lnTo>
                    <a:pt x="462" y="448"/>
                  </a:lnTo>
                  <a:lnTo>
                    <a:pt x="476" y="447"/>
                  </a:lnTo>
                  <a:lnTo>
                    <a:pt x="491" y="447"/>
                  </a:lnTo>
                  <a:lnTo>
                    <a:pt x="505" y="445"/>
                  </a:lnTo>
                  <a:lnTo>
                    <a:pt x="519" y="444"/>
                  </a:lnTo>
                  <a:lnTo>
                    <a:pt x="533" y="441"/>
                  </a:lnTo>
                  <a:lnTo>
                    <a:pt x="545" y="438"/>
                  </a:lnTo>
                  <a:lnTo>
                    <a:pt x="558" y="435"/>
                  </a:lnTo>
                  <a:lnTo>
                    <a:pt x="570" y="431"/>
                  </a:lnTo>
                  <a:lnTo>
                    <a:pt x="582" y="427"/>
                  </a:lnTo>
                  <a:lnTo>
                    <a:pt x="593" y="422"/>
                  </a:lnTo>
                  <a:lnTo>
                    <a:pt x="605" y="415"/>
                  </a:lnTo>
                  <a:lnTo>
                    <a:pt x="615" y="409"/>
                  </a:lnTo>
                  <a:lnTo>
                    <a:pt x="625" y="403"/>
                  </a:lnTo>
                  <a:lnTo>
                    <a:pt x="635" y="396"/>
                  </a:lnTo>
                  <a:lnTo>
                    <a:pt x="644" y="388"/>
                  </a:lnTo>
                  <a:lnTo>
                    <a:pt x="653" y="380"/>
                  </a:lnTo>
                  <a:lnTo>
                    <a:pt x="661" y="372"/>
                  </a:lnTo>
                  <a:lnTo>
                    <a:pt x="669" y="363"/>
                  </a:lnTo>
                  <a:lnTo>
                    <a:pt x="677" y="354"/>
                  </a:lnTo>
                  <a:lnTo>
                    <a:pt x="684" y="345"/>
                  </a:lnTo>
                  <a:lnTo>
                    <a:pt x="691" y="334"/>
                  </a:lnTo>
                  <a:lnTo>
                    <a:pt x="696" y="325"/>
                  </a:lnTo>
                  <a:lnTo>
                    <a:pt x="702" y="315"/>
                  </a:lnTo>
                  <a:lnTo>
                    <a:pt x="706" y="305"/>
                  </a:lnTo>
                  <a:lnTo>
                    <a:pt x="710" y="294"/>
                  </a:lnTo>
                  <a:lnTo>
                    <a:pt x="714" y="283"/>
                  </a:lnTo>
                  <a:lnTo>
                    <a:pt x="717" y="273"/>
                  </a:lnTo>
                  <a:lnTo>
                    <a:pt x="719" y="260"/>
                  </a:lnTo>
                  <a:lnTo>
                    <a:pt x="721" y="249"/>
                  </a:lnTo>
                  <a:lnTo>
                    <a:pt x="723" y="237"/>
                  </a:lnTo>
                  <a:lnTo>
                    <a:pt x="723" y="225"/>
                  </a:lnTo>
                  <a:lnTo>
                    <a:pt x="724" y="213"/>
                  </a:lnTo>
                  <a:lnTo>
                    <a:pt x="723" y="194"/>
                  </a:lnTo>
                  <a:lnTo>
                    <a:pt x="721" y="175"/>
                  </a:lnTo>
                  <a:lnTo>
                    <a:pt x="717" y="159"/>
                  </a:lnTo>
                  <a:lnTo>
                    <a:pt x="713" y="144"/>
                  </a:lnTo>
                  <a:lnTo>
                    <a:pt x="707" y="129"/>
                  </a:lnTo>
                  <a:lnTo>
                    <a:pt x="699" y="115"/>
                  </a:lnTo>
                  <a:lnTo>
                    <a:pt x="690" y="103"/>
                  </a:lnTo>
                  <a:lnTo>
                    <a:pt x="679" y="93"/>
                  </a:lnTo>
                  <a:lnTo>
                    <a:pt x="668" y="83"/>
                  </a:lnTo>
                  <a:lnTo>
                    <a:pt x="655" y="75"/>
                  </a:lnTo>
                  <a:lnTo>
                    <a:pt x="640" y="68"/>
                  </a:lnTo>
                  <a:lnTo>
                    <a:pt x="625" y="62"/>
                  </a:lnTo>
                  <a:lnTo>
                    <a:pt x="608" y="57"/>
                  </a:lnTo>
                  <a:lnTo>
                    <a:pt x="588" y="54"/>
                  </a:lnTo>
                  <a:lnTo>
                    <a:pt x="569" y="52"/>
                  </a:lnTo>
                  <a:lnTo>
                    <a:pt x="548" y="51"/>
                  </a:lnTo>
                  <a:lnTo>
                    <a:pt x="536" y="52"/>
                  </a:lnTo>
                  <a:lnTo>
                    <a:pt x="523" y="53"/>
                  </a:lnTo>
                  <a:lnTo>
                    <a:pt x="510" y="55"/>
                  </a:lnTo>
                  <a:lnTo>
                    <a:pt x="494" y="57"/>
                  </a:lnTo>
                  <a:lnTo>
                    <a:pt x="381" y="4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2955" y="1045"/>
              <a:ext cx="117" cy="108"/>
            </a:xfrm>
            <a:custGeom>
              <a:avLst/>
              <a:gdLst/>
              <a:ahLst/>
              <a:cxnLst/>
              <a:rect l="l" t="t" r="r" b="b"/>
              <a:pathLst>
                <a:path w="472" h="431" extrusionOk="0">
                  <a:moveTo>
                    <a:pt x="143" y="191"/>
                  </a:moveTo>
                  <a:lnTo>
                    <a:pt x="329" y="191"/>
                  </a:lnTo>
                  <a:lnTo>
                    <a:pt x="329" y="100"/>
                  </a:lnTo>
                  <a:lnTo>
                    <a:pt x="328" y="82"/>
                  </a:lnTo>
                  <a:lnTo>
                    <a:pt x="328" y="67"/>
                  </a:lnTo>
                  <a:lnTo>
                    <a:pt x="327" y="56"/>
                  </a:lnTo>
                  <a:lnTo>
                    <a:pt x="325" y="48"/>
                  </a:lnTo>
                  <a:lnTo>
                    <a:pt x="323" y="41"/>
                  </a:lnTo>
                  <a:lnTo>
                    <a:pt x="320" y="36"/>
                  </a:lnTo>
                  <a:lnTo>
                    <a:pt x="315" y="31"/>
                  </a:lnTo>
                  <a:lnTo>
                    <a:pt x="309" y="26"/>
                  </a:lnTo>
                  <a:lnTo>
                    <a:pt x="302" y="22"/>
                  </a:lnTo>
                  <a:lnTo>
                    <a:pt x="292" y="20"/>
                  </a:lnTo>
                  <a:lnTo>
                    <a:pt x="279" y="18"/>
                  </a:lnTo>
                  <a:lnTo>
                    <a:pt x="263" y="17"/>
                  </a:lnTo>
                  <a:lnTo>
                    <a:pt x="263" y="0"/>
                  </a:lnTo>
                  <a:lnTo>
                    <a:pt x="472" y="0"/>
                  </a:lnTo>
                  <a:lnTo>
                    <a:pt x="472" y="17"/>
                  </a:lnTo>
                  <a:lnTo>
                    <a:pt x="458" y="18"/>
                  </a:lnTo>
                  <a:lnTo>
                    <a:pt x="446" y="19"/>
                  </a:lnTo>
                  <a:lnTo>
                    <a:pt x="436" y="21"/>
                  </a:lnTo>
                  <a:lnTo>
                    <a:pt x="429" y="24"/>
                  </a:lnTo>
                  <a:lnTo>
                    <a:pt x="423" y="27"/>
                  </a:lnTo>
                  <a:lnTo>
                    <a:pt x="418" y="32"/>
                  </a:lnTo>
                  <a:lnTo>
                    <a:pt x="414" y="37"/>
                  </a:lnTo>
                  <a:lnTo>
                    <a:pt x="411" y="44"/>
                  </a:lnTo>
                  <a:lnTo>
                    <a:pt x="409" y="52"/>
                  </a:lnTo>
                  <a:lnTo>
                    <a:pt x="407" y="64"/>
                  </a:lnTo>
                  <a:lnTo>
                    <a:pt x="406" y="80"/>
                  </a:lnTo>
                  <a:lnTo>
                    <a:pt x="406" y="100"/>
                  </a:lnTo>
                  <a:lnTo>
                    <a:pt x="406" y="329"/>
                  </a:lnTo>
                  <a:lnTo>
                    <a:pt x="406" y="348"/>
                  </a:lnTo>
                  <a:lnTo>
                    <a:pt x="407" y="363"/>
                  </a:lnTo>
                  <a:lnTo>
                    <a:pt x="408" y="375"/>
                  </a:lnTo>
                  <a:lnTo>
                    <a:pt x="409" y="383"/>
                  </a:lnTo>
                  <a:lnTo>
                    <a:pt x="412" y="390"/>
                  </a:lnTo>
                  <a:lnTo>
                    <a:pt x="416" y="395"/>
                  </a:lnTo>
                  <a:lnTo>
                    <a:pt x="420" y="400"/>
                  </a:lnTo>
                  <a:lnTo>
                    <a:pt x="427" y="404"/>
                  </a:lnTo>
                  <a:lnTo>
                    <a:pt x="434" y="408"/>
                  </a:lnTo>
                  <a:lnTo>
                    <a:pt x="444" y="411"/>
                  </a:lnTo>
                  <a:lnTo>
                    <a:pt x="457" y="412"/>
                  </a:lnTo>
                  <a:lnTo>
                    <a:pt x="472" y="413"/>
                  </a:lnTo>
                  <a:lnTo>
                    <a:pt x="472" y="431"/>
                  </a:lnTo>
                  <a:lnTo>
                    <a:pt x="263" y="431"/>
                  </a:lnTo>
                  <a:lnTo>
                    <a:pt x="263" y="413"/>
                  </a:lnTo>
                  <a:lnTo>
                    <a:pt x="272" y="412"/>
                  </a:lnTo>
                  <a:lnTo>
                    <a:pt x="282" y="412"/>
                  </a:lnTo>
                  <a:lnTo>
                    <a:pt x="289" y="411"/>
                  </a:lnTo>
                  <a:lnTo>
                    <a:pt x="296" y="409"/>
                  </a:lnTo>
                  <a:lnTo>
                    <a:pt x="302" y="407"/>
                  </a:lnTo>
                  <a:lnTo>
                    <a:pt x="307" y="405"/>
                  </a:lnTo>
                  <a:lnTo>
                    <a:pt x="312" y="402"/>
                  </a:lnTo>
                  <a:lnTo>
                    <a:pt x="316" y="398"/>
                  </a:lnTo>
                  <a:lnTo>
                    <a:pt x="319" y="394"/>
                  </a:lnTo>
                  <a:lnTo>
                    <a:pt x="321" y="389"/>
                  </a:lnTo>
                  <a:lnTo>
                    <a:pt x="323" y="382"/>
                  </a:lnTo>
                  <a:lnTo>
                    <a:pt x="325" y="374"/>
                  </a:lnTo>
                  <a:lnTo>
                    <a:pt x="328" y="355"/>
                  </a:lnTo>
                  <a:lnTo>
                    <a:pt x="329" y="329"/>
                  </a:lnTo>
                  <a:lnTo>
                    <a:pt x="329" y="223"/>
                  </a:lnTo>
                  <a:lnTo>
                    <a:pt x="143" y="223"/>
                  </a:lnTo>
                  <a:lnTo>
                    <a:pt x="143" y="329"/>
                  </a:lnTo>
                  <a:lnTo>
                    <a:pt x="143" y="348"/>
                  </a:lnTo>
                  <a:lnTo>
                    <a:pt x="144" y="363"/>
                  </a:lnTo>
                  <a:lnTo>
                    <a:pt x="145" y="375"/>
                  </a:lnTo>
                  <a:lnTo>
                    <a:pt x="146" y="383"/>
                  </a:lnTo>
                  <a:lnTo>
                    <a:pt x="149" y="390"/>
                  </a:lnTo>
                  <a:lnTo>
                    <a:pt x="152" y="395"/>
                  </a:lnTo>
                  <a:lnTo>
                    <a:pt x="157" y="400"/>
                  </a:lnTo>
                  <a:lnTo>
                    <a:pt x="163" y="404"/>
                  </a:lnTo>
                  <a:lnTo>
                    <a:pt x="171" y="408"/>
                  </a:lnTo>
                  <a:lnTo>
                    <a:pt x="181" y="411"/>
                  </a:lnTo>
                  <a:lnTo>
                    <a:pt x="194" y="412"/>
                  </a:lnTo>
                  <a:lnTo>
                    <a:pt x="208" y="413"/>
                  </a:lnTo>
                  <a:lnTo>
                    <a:pt x="208" y="431"/>
                  </a:lnTo>
                  <a:lnTo>
                    <a:pt x="0" y="431"/>
                  </a:lnTo>
                  <a:lnTo>
                    <a:pt x="0" y="413"/>
                  </a:lnTo>
                  <a:lnTo>
                    <a:pt x="10" y="412"/>
                  </a:lnTo>
                  <a:lnTo>
                    <a:pt x="19" y="412"/>
                  </a:lnTo>
                  <a:lnTo>
                    <a:pt x="28" y="410"/>
                  </a:lnTo>
                  <a:lnTo>
                    <a:pt x="35" y="409"/>
                  </a:lnTo>
                  <a:lnTo>
                    <a:pt x="41" y="407"/>
                  </a:lnTo>
                  <a:lnTo>
                    <a:pt x="46" y="404"/>
                  </a:lnTo>
                  <a:lnTo>
                    <a:pt x="50" y="401"/>
                  </a:lnTo>
                  <a:lnTo>
                    <a:pt x="54" y="397"/>
                  </a:lnTo>
                  <a:lnTo>
                    <a:pt x="56" y="393"/>
                  </a:lnTo>
                  <a:lnTo>
                    <a:pt x="59" y="387"/>
                  </a:lnTo>
                  <a:lnTo>
                    <a:pt x="61" y="381"/>
                  </a:lnTo>
                  <a:lnTo>
                    <a:pt x="62" y="373"/>
                  </a:lnTo>
                  <a:lnTo>
                    <a:pt x="65" y="354"/>
                  </a:lnTo>
                  <a:lnTo>
                    <a:pt x="65" y="329"/>
                  </a:lnTo>
                  <a:lnTo>
                    <a:pt x="65" y="100"/>
                  </a:lnTo>
                  <a:lnTo>
                    <a:pt x="65" y="82"/>
                  </a:lnTo>
                  <a:lnTo>
                    <a:pt x="64" y="67"/>
                  </a:lnTo>
                  <a:lnTo>
                    <a:pt x="63" y="55"/>
                  </a:lnTo>
                  <a:lnTo>
                    <a:pt x="62" y="47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1" y="30"/>
                  </a:lnTo>
                  <a:lnTo>
                    <a:pt x="45" y="25"/>
                  </a:lnTo>
                  <a:lnTo>
                    <a:pt x="37" y="22"/>
                  </a:lnTo>
                  <a:lnTo>
                    <a:pt x="27" y="19"/>
                  </a:lnTo>
                  <a:lnTo>
                    <a:pt x="15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17"/>
                  </a:lnTo>
                  <a:lnTo>
                    <a:pt x="195" y="18"/>
                  </a:lnTo>
                  <a:lnTo>
                    <a:pt x="183" y="19"/>
                  </a:lnTo>
                  <a:lnTo>
                    <a:pt x="173" y="21"/>
                  </a:lnTo>
                  <a:lnTo>
                    <a:pt x="165" y="24"/>
                  </a:lnTo>
                  <a:lnTo>
                    <a:pt x="159" y="27"/>
                  </a:lnTo>
                  <a:lnTo>
                    <a:pt x="154" y="32"/>
                  </a:lnTo>
                  <a:lnTo>
                    <a:pt x="150" y="37"/>
                  </a:lnTo>
                  <a:lnTo>
                    <a:pt x="147" y="44"/>
                  </a:lnTo>
                  <a:lnTo>
                    <a:pt x="145" y="52"/>
                  </a:lnTo>
                  <a:lnTo>
                    <a:pt x="144" y="64"/>
                  </a:lnTo>
                  <a:lnTo>
                    <a:pt x="143" y="80"/>
                  </a:lnTo>
                  <a:lnTo>
                    <a:pt x="143" y="100"/>
                  </a:lnTo>
                  <a:lnTo>
                    <a:pt x="143" y="19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1302" y="135"/>
              <a:ext cx="200" cy="239"/>
            </a:xfrm>
            <a:custGeom>
              <a:avLst/>
              <a:gdLst/>
              <a:ahLst/>
              <a:cxnLst/>
              <a:rect l="l" t="t" r="r" b="b"/>
              <a:pathLst>
                <a:path w="801" h="957" extrusionOk="0">
                  <a:moveTo>
                    <a:pt x="791" y="0"/>
                  </a:moveTo>
                  <a:lnTo>
                    <a:pt x="801" y="225"/>
                  </a:lnTo>
                  <a:lnTo>
                    <a:pt x="774" y="225"/>
                  </a:lnTo>
                  <a:lnTo>
                    <a:pt x="770" y="198"/>
                  </a:lnTo>
                  <a:lnTo>
                    <a:pt x="765" y="174"/>
                  </a:lnTo>
                  <a:lnTo>
                    <a:pt x="763" y="164"/>
                  </a:lnTo>
                  <a:lnTo>
                    <a:pt x="760" y="155"/>
                  </a:lnTo>
                  <a:lnTo>
                    <a:pt x="757" y="147"/>
                  </a:lnTo>
                  <a:lnTo>
                    <a:pt x="754" y="140"/>
                  </a:lnTo>
                  <a:lnTo>
                    <a:pt x="748" y="130"/>
                  </a:lnTo>
                  <a:lnTo>
                    <a:pt x="742" y="121"/>
                  </a:lnTo>
                  <a:lnTo>
                    <a:pt x="735" y="113"/>
                  </a:lnTo>
                  <a:lnTo>
                    <a:pt x="727" y="104"/>
                  </a:lnTo>
                  <a:lnTo>
                    <a:pt x="720" y="97"/>
                  </a:lnTo>
                  <a:lnTo>
                    <a:pt x="712" y="91"/>
                  </a:lnTo>
                  <a:lnTo>
                    <a:pt x="704" y="85"/>
                  </a:lnTo>
                  <a:lnTo>
                    <a:pt x="695" y="80"/>
                  </a:lnTo>
                  <a:lnTo>
                    <a:pt x="686" y="75"/>
                  </a:lnTo>
                  <a:lnTo>
                    <a:pt x="676" y="71"/>
                  </a:lnTo>
                  <a:lnTo>
                    <a:pt x="665" y="68"/>
                  </a:lnTo>
                  <a:lnTo>
                    <a:pt x="654" y="65"/>
                  </a:lnTo>
                  <a:lnTo>
                    <a:pt x="641" y="63"/>
                  </a:lnTo>
                  <a:lnTo>
                    <a:pt x="628" y="62"/>
                  </a:lnTo>
                  <a:lnTo>
                    <a:pt x="614" y="61"/>
                  </a:lnTo>
                  <a:lnTo>
                    <a:pt x="600" y="60"/>
                  </a:lnTo>
                  <a:lnTo>
                    <a:pt x="465" y="60"/>
                  </a:lnTo>
                  <a:lnTo>
                    <a:pt x="465" y="792"/>
                  </a:lnTo>
                  <a:lnTo>
                    <a:pt x="465" y="812"/>
                  </a:lnTo>
                  <a:lnTo>
                    <a:pt x="466" y="831"/>
                  </a:lnTo>
                  <a:lnTo>
                    <a:pt x="469" y="848"/>
                  </a:lnTo>
                  <a:lnTo>
                    <a:pt x="471" y="862"/>
                  </a:lnTo>
                  <a:lnTo>
                    <a:pt x="473" y="876"/>
                  </a:lnTo>
                  <a:lnTo>
                    <a:pt x="477" y="886"/>
                  </a:lnTo>
                  <a:lnTo>
                    <a:pt x="480" y="895"/>
                  </a:lnTo>
                  <a:lnTo>
                    <a:pt x="485" y="901"/>
                  </a:lnTo>
                  <a:lnTo>
                    <a:pt x="492" y="908"/>
                  </a:lnTo>
                  <a:lnTo>
                    <a:pt x="500" y="914"/>
                  </a:lnTo>
                  <a:lnTo>
                    <a:pt x="509" y="919"/>
                  </a:lnTo>
                  <a:lnTo>
                    <a:pt x="518" y="923"/>
                  </a:lnTo>
                  <a:lnTo>
                    <a:pt x="529" y="926"/>
                  </a:lnTo>
                  <a:lnTo>
                    <a:pt x="540" y="928"/>
                  </a:lnTo>
                  <a:lnTo>
                    <a:pt x="553" y="930"/>
                  </a:lnTo>
                  <a:lnTo>
                    <a:pt x="567" y="930"/>
                  </a:lnTo>
                  <a:lnTo>
                    <a:pt x="600" y="930"/>
                  </a:lnTo>
                  <a:lnTo>
                    <a:pt x="600" y="957"/>
                  </a:lnTo>
                  <a:lnTo>
                    <a:pt x="195" y="957"/>
                  </a:lnTo>
                  <a:lnTo>
                    <a:pt x="195" y="930"/>
                  </a:lnTo>
                  <a:lnTo>
                    <a:pt x="229" y="930"/>
                  </a:lnTo>
                  <a:lnTo>
                    <a:pt x="244" y="930"/>
                  </a:lnTo>
                  <a:lnTo>
                    <a:pt x="257" y="928"/>
                  </a:lnTo>
                  <a:lnTo>
                    <a:pt x="269" y="925"/>
                  </a:lnTo>
                  <a:lnTo>
                    <a:pt x="280" y="921"/>
                  </a:lnTo>
                  <a:lnTo>
                    <a:pt x="290" y="916"/>
                  </a:lnTo>
                  <a:lnTo>
                    <a:pt x="300" y="910"/>
                  </a:lnTo>
                  <a:lnTo>
                    <a:pt x="308" y="903"/>
                  </a:lnTo>
                  <a:lnTo>
                    <a:pt x="315" y="894"/>
                  </a:lnTo>
                  <a:lnTo>
                    <a:pt x="319" y="888"/>
                  </a:lnTo>
                  <a:lnTo>
                    <a:pt x="322" y="879"/>
                  </a:lnTo>
                  <a:lnTo>
                    <a:pt x="324" y="869"/>
                  </a:lnTo>
                  <a:lnTo>
                    <a:pt x="327" y="857"/>
                  </a:lnTo>
                  <a:lnTo>
                    <a:pt x="328" y="843"/>
                  </a:lnTo>
                  <a:lnTo>
                    <a:pt x="329" y="828"/>
                  </a:lnTo>
                  <a:lnTo>
                    <a:pt x="330" y="810"/>
                  </a:lnTo>
                  <a:lnTo>
                    <a:pt x="331" y="792"/>
                  </a:lnTo>
                  <a:lnTo>
                    <a:pt x="331" y="60"/>
                  </a:lnTo>
                  <a:lnTo>
                    <a:pt x="216" y="60"/>
                  </a:lnTo>
                  <a:lnTo>
                    <a:pt x="184" y="61"/>
                  </a:lnTo>
                  <a:lnTo>
                    <a:pt x="159" y="63"/>
                  </a:lnTo>
                  <a:lnTo>
                    <a:pt x="147" y="64"/>
                  </a:lnTo>
                  <a:lnTo>
                    <a:pt x="137" y="66"/>
                  </a:lnTo>
                  <a:lnTo>
                    <a:pt x="129" y="68"/>
                  </a:lnTo>
                  <a:lnTo>
                    <a:pt x="121" y="70"/>
                  </a:lnTo>
                  <a:lnTo>
                    <a:pt x="111" y="74"/>
                  </a:lnTo>
                  <a:lnTo>
                    <a:pt x="103" y="78"/>
                  </a:lnTo>
                  <a:lnTo>
                    <a:pt x="94" y="84"/>
                  </a:lnTo>
                  <a:lnTo>
                    <a:pt x="86" y="90"/>
                  </a:lnTo>
                  <a:lnTo>
                    <a:pt x="79" y="96"/>
                  </a:lnTo>
                  <a:lnTo>
                    <a:pt x="72" y="104"/>
                  </a:lnTo>
                  <a:lnTo>
                    <a:pt x="65" y="113"/>
                  </a:lnTo>
                  <a:lnTo>
                    <a:pt x="58" y="122"/>
                  </a:lnTo>
                  <a:lnTo>
                    <a:pt x="52" y="132"/>
                  </a:lnTo>
                  <a:lnTo>
                    <a:pt x="47" y="143"/>
                  </a:lnTo>
                  <a:lnTo>
                    <a:pt x="42" y="154"/>
                  </a:lnTo>
                  <a:lnTo>
                    <a:pt x="38" y="166"/>
                  </a:lnTo>
                  <a:lnTo>
                    <a:pt x="34" y="179"/>
                  </a:lnTo>
                  <a:lnTo>
                    <a:pt x="31" y="194"/>
                  </a:lnTo>
                  <a:lnTo>
                    <a:pt x="29" y="209"/>
                  </a:lnTo>
                  <a:lnTo>
                    <a:pt x="28" y="225"/>
                  </a:lnTo>
                  <a:lnTo>
                    <a:pt x="0" y="225"/>
                  </a:lnTo>
                  <a:lnTo>
                    <a:pt x="11" y="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1496" y="208"/>
              <a:ext cx="169" cy="244"/>
            </a:xfrm>
            <a:custGeom>
              <a:avLst/>
              <a:gdLst/>
              <a:ahLst/>
              <a:cxnLst/>
              <a:rect l="l" t="t" r="r" b="b"/>
              <a:pathLst>
                <a:path w="677" h="974" extrusionOk="0">
                  <a:moveTo>
                    <a:pt x="4" y="83"/>
                  </a:moveTo>
                  <a:lnTo>
                    <a:pt x="202" y="3"/>
                  </a:lnTo>
                  <a:lnTo>
                    <a:pt x="229" y="3"/>
                  </a:lnTo>
                  <a:lnTo>
                    <a:pt x="229" y="153"/>
                  </a:lnTo>
                  <a:lnTo>
                    <a:pt x="242" y="133"/>
                  </a:lnTo>
                  <a:lnTo>
                    <a:pt x="254" y="114"/>
                  </a:lnTo>
                  <a:lnTo>
                    <a:pt x="266" y="96"/>
                  </a:lnTo>
                  <a:lnTo>
                    <a:pt x="279" y="81"/>
                  </a:lnTo>
                  <a:lnTo>
                    <a:pt x="291" y="67"/>
                  </a:lnTo>
                  <a:lnTo>
                    <a:pt x="303" y="55"/>
                  </a:lnTo>
                  <a:lnTo>
                    <a:pt x="317" y="44"/>
                  </a:lnTo>
                  <a:lnTo>
                    <a:pt x="329" y="33"/>
                  </a:lnTo>
                  <a:lnTo>
                    <a:pt x="342" y="26"/>
                  </a:lnTo>
                  <a:lnTo>
                    <a:pt x="355" y="19"/>
                  </a:lnTo>
                  <a:lnTo>
                    <a:pt x="367" y="13"/>
                  </a:lnTo>
                  <a:lnTo>
                    <a:pt x="381" y="8"/>
                  </a:lnTo>
                  <a:lnTo>
                    <a:pt x="395" y="4"/>
                  </a:lnTo>
                  <a:lnTo>
                    <a:pt x="408" y="2"/>
                  </a:lnTo>
                  <a:lnTo>
                    <a:pt x="421" y="0"/>
                  </a:lnTo>
                  <a:lnTo>
                    <a:pt x="435" y="0"/>
                  </a:lnTo>
                  <a:lnTo>
                    <a:pt x="447" y="0"/>
                  </a:lnTo>
                  <a:lnTo>
                    <a:pt x="459" y="1"/>
                  </a:lnTo>
                  <a:lnTo>
                    <a:pt x="470" y="2"/>
                  </a:lnTo>
                  <a:lnTo>
                    <a:pt x="481" y="4"/>
                  </a:lnTo>
                  <a:lnTo>
                    <a:pt x="493" y="7"/>
                  </a:lnTo>
                  <a:lnTo>
                    <a:pt x="504" y="10"/>
                  </a:lnTo>
                  <a:lnTo>
                    <a:pt x="514" y="14"/>
                  </a:lnTo>
                  <a:lnTo>
                    <a:pt x="524" y="19"/>
                  </a:lnTo>
                  <a:lnTo>
                    <a:pt x="534" y="24"/>
                  </a:lnTo>
                  <a:lnTo>
                    <a:pt x="544" y="29"/>
                  </a:lnTo>
                  <a:lnTo>
                    <a:pt x="553" y="35"/>
                  </a:lnTo>
                  <a:lnTo>
                    <a:pt x="562" y="43"/>
                  </a:lnTo>
                  <a:lnTo>
                    <a:pt x="572" y="50"/>
                  </a:lnTo>
                  <a:lnTo>
                    <a:pt x="581" y="58"/>
                  </a:lnTo>
                  <a:lnTo>
                    <a:pt x="589" y="67"/>
                  </a:lnTo>
                  <a:lnTo>
                    <a:pt x="597" y="76"/>
                  </a:lnTo>
                  <a:lnTo>
                    <a:pt x="607" y="88"/>
                  </a:lnTo>
                  <a:lnTo>
                    <a:pt x="616" y="100"/>
                  </a:lnTo>
                  <a:lnTo>
                    <a:pt x="624" y="112"/>
                  </a:lnTo>
                  <a:lnTo>
                    <a:pt x="632" y="126"/>
                  </a:lnTo>
                  <a:lnTo>
                    <a:pt x="639" y="140"/>
                  </a:lnTo>
                  <a:lnTo>
                    <a:pt x="645" y="154"/>
                  </a:lnTo>
                  <a:lnTo>
                    <a:pt x="651" y="168"/>
                  </a:lnTo>
                  <a:lnTo>
                    <a:pt x="656" y="183"/>
                  </a:lnTo>
                  <a:lnTo>
                    <a:pt x="662" y="199"/>
                  </a:lnTo>
                  <a:lnTo>
                    <a:pt x="666" y="215"/>
                  </a:lnTo>
                  <a:lnTo>
                    <a:pt x="669" y="231"/>
                  </a:lnTo>
                  <a:lnTo>
                    <a:pt x="672" y="247"/>
                  </a:lnTo>
                  <a:lnTo>
                    <a:pt x="674" y="264"/>
                  </a:lnTo>
                  <a:lnTo>
                    <a:pt x="676" y="282"/>
                  </a:lnTo>
                  <a:lnTo>
                    <a:pt x="677" y="300"/>
                  </a:lnTo>
                  <a:lnTo>
                    <a:pt x="677" y="318"/>
                  </a:lnTo>
                  <a:lnTo>
                    <a:pt x="676" y="339"/>
                  </a:lnTo>
                  <a:lnTo>
                    <a:pt x="675" y="360"/>
                  </a:lnTo>
                  <a:lnTo>
                    <a:pt x="674" y="379"/>
                  </a:lnTo>
                  <a:lnTo>
                    <a:pt x="671" y="398"/>
                  </a:lnTo>
                  <a:lnTo>
                    <a:pt x="668" y="417"/>
                  </a:lnTo>
                  <a:lnTo>
                    <a:pt x="664" y="436"/>
                  </a:lnTo>
                  <a:lnTo>
                    <a:pt x="659" y="454"/>
                  </a:lnTo>
                  <a:lnTo>
                    <a:pt x="652" y="471"/>
                  </a:lnTo>
                  <a:lnTo>
                    <a:pt x="646" y="488"/>
                  </a:lnTo>
                  <a:lnTo>
                    <a:pt x="639" y="505"/>
                  </a:lnTo>
                  <a:lnTo>
                    <a:pt x="631" y="521"/>
                  </a:lnTo>
                  <a:lnTo>
                    <a:pt x="623" y="537"/>
                  </a:lnTo>
                  <a:lnTo>
                    <a:pt x="613" y="552"/>
                  </a:lnTo>
                  <a:lnTo>
                    <a:pt x="603" y="566"/>
                  </a:lnTo>
                  <a:lnTo>
                    <a:pt x="593" y="581"/>
                  </a:lnTo>
                  <a:lnTo>
                    <a:pt x="581" y="595"/>
                  </a:lnTo>
                  <a:lnTo>
                    <a:pt x="571" y="606"/>
                  </a:lnTo>
                  <a:lnTo>
                    <a:pt x="560" y="616"/>
                  </a:lnTo>
                  <a:lnTo>
                    <a:pt x="549" y="625"/>
                  </a:lnTo>
                  <a:lnTo>
                    <a:pt x="539" y="634"/>
                  </a:lnTo>
                  <a:lnTo>
                    <a:pt x="527" y="642"/>
                  </a:lnTo>
                  <a:lnTo>
                    <a:pt x="516" y="649"/>
                  </a:lnTo>
                  <a:lnTo>
                    <a:pt x="504" y="656"/>
                  </a:lnTo>
                  <a:lnTo>
                    <a:pt x="492" y="662"/>
                  </a:lnTo>
                  <a:lnTo>
                    <a:pt x="479" y="668"/>
                  </a:lnTo>
                  <a:lnTo>
                    <a:pt x="466" y="672"/>
                  </a:lnTo>
                  <a:lnTo>
                    <a:pt x="453" y="676"/>
                  </a:lnTo>
                  <a:lnTo>
                    <a:pt x="440" y="679"/>
                  </a:lnTo>
                  <a:lnTo>
                    <a:pt x="426" y="681"/>
                  </a:lnTo>
                  <a:lnTo>
                    <a:pt x="412" y="683"/>
                  </a:lnTo>
                  <a:lnTo>
                    <a:pt x="397" y="684"/>
                  </a:lnTo>
                  <a:lnTo>
                    <a:pt x="382" y="684"/>
                  </a:lnTo>
                  <a:lnTo>
                    <a:pt x="357" y="684"/>
                  </a:lnTo>
                  <a:lnTo>
                    <a:pt x="334" y="681"/>
                  </a:lnTo>
                  <a:lnTo>
                    <a:pt x="323" y="679"/>
                  </a:lnTo>
                  <a:lnTo>
                    <a:pt x="313" y="676"/>
                  </a:lnTo>
                  <a:lnTo>
                    <a:pt x="301" y="673"/>
                  </a:lnTo>
                  <a:lnTo>
                    <a:pt x="292" y="670"/>
                  </a:lnTo>
                  <a:lnTo>
                    <a:pt x="277" y="663"/>
                  </a:lnTo>
                  <a:lnTo>
                    <a:pt x="262" y="654"/>
                  </a:lnTo>
                  <a:lnTo>
                    <a:pt x="246" y="641"/>
                  </a:lnTo>
                  <a:lnTo>
                    <a:pt x="229" y="627"/>
                  </a:lnTo>
                  <a:lnTo>
                    <a:pt x="229" y="824"/>
                  </a:lnTo>
                  <a:lnTo>
                    <a:pt x="230" y="854"/>
                  </a:lnTo>
                  <a:lnTo>
                    <a:pt x="231" y="878"/>
                  </a:lnTo>
                  <a:lnTo>
                    <a:pt x="232" y="888"/>
                  </a:lnTo>
                  <a:lnTo>
                    <a:pt x="234" y="896"/>
                  </a:lnTo>
                  <a:lnTo>
                    <a:pt x="235" y="903"/>
                  </a:lnTo>
                  <a:lnTo>
                    <a:pt x="237" y="908"/>
                  </a:lnTo>
                  <a:lnTo>
                    <a:pt x="242" y="917"/>
                  </a:lnTo>
                  <a:lnTo>
                    <a:pt x="248" y="924"/>
                  </a:lnTo>
                  <a:lnTo>
                    <a:pt x="256" y="931"/>
                  </a:lnTo>
                  <a:lnTo>
                    <a:pt x="265" y="937"/>
                  </a:lnTo>
                  <a:lnTo>
                    <a:pt x="271" y="939"/>
                  </a:lnTo>
                  <a:lnTo>
                    <a:pt x="277" y="941"/>
                  </a:lnTo>
                  <a:lnTo>
                    <a:pt x="284" y="943"/>
                  </a:lnTo>
                  <a:lnTo>
                    <a:pt x="293" y="944"/>
                  </a:lnTo>
                  <a:lnTo>
                    <a:pt x="314" y="946"/>
                  </a:lnTo>
                  <a:lnTo>
                    <a:pt x="338" y="947"/>
                  </a:lnTo>
                  <a:lnTo>
                    <a:pt x="338" y="974"/>
                  </a:lnTo>
                  <a:lnTo>
                    <a:pt x="0" y="974"/>
                  </a:lnTo>
                  <a:lnTo>
                    <a:pt x="0" y="947"/>
                  </a:lnTo>
                  <a:lnTo>
                    <a:pt x="18" y="947"/>
                  </a:lnTo>
                  <a:lnTo>
                    <a:pt x="27" y="947"/>
                  </a:lnTo>
                  <a:lnTo>
                    <a:pt x="36" y="946"/>
                  </a:lnTo>
                  <a:lnTo>
                    <a:pt x="46" y="945"/>
                  </a:lnTo>
                  <a:lnTo>
                    <a:pt x="54" y="944"/>
                  </a:lnTo>
                  <a:lnTo>
                    <a:pt x="62" y="942"/>
                  </a:lnTo>
                  <a:lnTo>
                    <a:pt x="70" y="939"/>
                  </a:lnTo>
                  <a:lnTo>
                    <a:pt x="77" y="936"/>
                  </a:lnTo>
                  <a:lnTo>
                    <a:pt x="84" y="932"/>
                  </a:lnTo>
                  <a:lnTo>
                    <a:pt x="90" y="928"/>
                  </a:lnTo>
                  <a:lnTo>
                    <a:pt x="96" y="922"/>
                  </a:lnTo>
                  <a:lnTo>
                    <a:pt x="100" y="916"/>
                  </a:lnTo>
                  <a:lnTo>
                    <a:pt x="105" y="908"/>
                  </a:lnTo>
                  <a:lnTo>
                    <a:pt x="108" y="896"/>
                  </a:lnTo>
                  <a:lnTo>
                    <a:pt x="110" y="876"/>
                  </a:lnTo>
                  <a:lnTo>
                    <a:pt x="111" y="852"/>
                  </a:lnTo>
                  <a:lnTo>
                    <a:pt x="112" y="820"/>
                  </a:lnTo>
                  <a:lnTo>
                    <a:pt x="112" y="209"/>
                  </a:lnTo>
                  <a:lnTo>
                    <a:pt x="111" y="180"/>
                  </a:lnTo>
                  <a:lnTo>
                    <a:pt x="110" y="158"/>
                  </a:lnTo>
                  <a:lnTo>
                    <a:pt x="109" y="141"/>
                  </a:lnTo>
                  <a:lnTo>
                    <a:pt x="106" y="130"/>
                  </a:lnTo>
                  <a:lnTo>
                    <a:pt x="103" y="122"/>
                  </a:lnTo>
                  <a:lnTo>
                    <a:pt x="99" y="114"/>
                  </a:lnTo>
                  <a:lnTo>
                    <a:pt x="94" y="108"/>
                  </a:lnTo>
                  <a:lnTo>
                    <a:pt x="88" y="104"/>
                  </a:lnTo>
                  <a:lnTo>
                    <a:pt x="82" y="100"/>
                  </a:lnTo>
                  <a:lnTo>
                    <a:pt x="74" y="97"/>
                  </a:lnTo>
                  <a:lnTo>
                    <a:pt x="65" y="96"/>
                  </a:lnTo>
                  <a:lnTo>
                    <a:pt x="55" y="95"/>
                  </a:lnTo>
                  <a:lnTo>
                    <a:pt x="46" y="96"/>
                  </a:lnTo>
                  <a:lnTo>
                    <a:pt x="35" y="98"/>
                  </a:lnTo>
                  <a:lnTo>
                    <a:pt x="24" y="101"/>
                  </a:lnTo>
                  <a:lnTo>
                    <a:pt x="12" y="105"/>
                  </a:lnTo>
                  <a:lnTo>
                    <a:pt x="4" y="83"/>
                  </a:lnTo>
                  <a:close/>
                  <a:moveTo>
                    <a:pt x="229" y="196"/>
                  </a:moveTo>
                  <a:lnTo>
                    <a:pt x="229" y="437"/>
                  </a:lnTo>
                  <a:lnTo>
                    <a:pt x="230" y="472"/>
                  </a:lnTo>
                  <a:lnTo>
                    <a:pt x="231" y="502"/>
                  </a:lnTo>
                  <a:lnTo>
                    <a:pt x="233" y="524"/>
                  </a:lnTo>
                  <a:lnTo>
                    <a:pt x="236" y="539"/>
                  </a:lnTo>
                  <a:lnTo>
                    <a:pt x="238" y="549"/>
                  </a:lnTo>
                  <a:lnTo>
                    <a:pt x="242" y="559"/>
                  </a:lnTo>
                  <a:lnTo>
                    <a:pt x="247" y="568"/>
                  </a:lnTo>
                  <a:lnTo>
                    <a:pt x="252" y="578"/>
                  </a:lnTo>
                  <a:lnTo>
                    <a:pt x="259" y="587"/>
                  </a:lnTo>
                  <a:lnTo>
                    <a:pt x="266" y="595"/>
                  </a:lnTo>
                  <a:lnTo>
                    <a:pt x="274" y="603"/>
                  </a:lnTo>
                  <a:lnTo>
                    <a:pt x="283" y="611"/>
                  </a:lnTo>
                  <a:lnTo>
                    <a:pt x="293" y="618"/>
                  </a:lnTo>
                  <a:lnTo>
                    <a:pt x="303" y="624"/>
                  </a:lnTo>
                  <a:lnTo>
                    <a:pt x="315" y="630"/>
                  </a:lnTo>
                  <a:lnTo>
                    <a:pt x="327" y="634"/>
                  </a:lnTo>
                  <a:lnTo>
                    <a:pt x="339" y="637"/>
                  </a:lnTo>
                  <a:lnTo>
                    <a:pt x="352" y="640"/>
                  </a:lnTo>
                  <a:lnTo>
                    <a:pt x="366" y="641"/>
                  </a:lnTo>
                  <a:lnTo>
                    <a:pt x="380" y="642"/>
                  </a:lnTo>
                  <a:lnTo>
                    <a:pt x="398" y="641"/>
                  </a:lnTo>
                  <a:lnTo>
                    <a:pt x="414" y="638"/>
                  </a:lnTo>
                  <a:lnTo>
                    <a:pt x="429" y="634"/>
                  </a:lnTo>
                  <a:lnTo>
                    <a:pt x="444" y="628"/>
                  </a:lnTo>
                  <a:lnTo>
                    <a:pt x="458" y="620"/>
                  </a:lnTo>
                  <a:lnTo>
                    <a:pt x="470" y="611"/>
                  </a:lnTo>
                  <a:lnTo>
                    <a:pt x="483" y="600"/>
                  </a:lnTo>
                  <a:lnTo>
                    <a:pt x="495" y="587"/>
                  </a:lnTo>
                  <a:lnTo>
                    <a:pt x="501" y="578"/>
                  </a:lnTo>
                  <a:lnTo>
                    <a:pt x="508" y="568"/>
                  </a:lnTo>
                  <a:lnTo>
                    <a:pt x="514" y="558"/>
                  </a:lnTo>
                  <a:lnTo>
                    <a:pt x="519" y="547"/>
                  </a:lnTo>
                  <a:lnTo>
                    <a:pt x="524" y="536"/>
                  </a:lnTo>
                  <a:lnTo>
                    <a:pt x="529" y="525"/>
                  </a:lnTo>
                  <a:lnTo>
                    <a:pt x="533" y="513"/>
                  </a:lnTo>
                  <a:lnTo>
                    <a:pt x="537" y="501"/>
                  </a:lnTo>
                  <a:lnTo>
                    <a:pt x="540" y="487"/>
                  </a:lnTo>
                  <a:lnTo>
                    <a:pt x="543" y="474"/>
                  </a:lnTo>
                  <a:lnTo>
                    <a:pt x="545" y="461"/>
                  </a:lnTo>
                  <a:lnTo>
                    <a:pt x="547" y="446"/>
                  </a:lnTo>
                  <a:lnTo>
                    <a:pt x="550" y="416"/>
                  </a:lnTo>
                  <a:lnTo>
                    <a:pt x="551" y="385"/>
                  </a:lnTo>
                  <a:lnTo>
                    <a:pt x="551" y="367"/>
                  </a:lnTo>
                  <a:lnTo>
                    <a:pt x="550" y="349"/>
                  </a:lnTo>
                  <a:lnTo>
                    <a:pt x="549" y="331"/>
                  </a:lnTo>
                  <a:lnTo>
                    <a:pt x="547" y="315"/>
                  </a:lnTo>
                  <a:lnTo>
                    <a:pt x="545" y="299"/>
                  </a:lnTo>
                  <a:lnTo>
                    <a:pt x="542" y="284"/>
                  </a:lnTo>
                  <a:lnTo>
                    <a:pt x="539" y="268"/>
                  </a:lnTo>
                  <a:lnTo>
                    <a:pt x="535" y="253"/>
                  </a:lnTo>
                  <a:lnTo>
                    <a:pt x="531" y="240"/>
                  </a:lnTo>
                  <a:lnTo>
                    <a:pt x="526" y="226"/>
                  </a:lnTo>
                  <a:lnTo>
                    <a:pt x="521" y="214"/>
                  </a:lnTo>
                  <a:lnTo>
                    <a:pt x="515" y="201"/>
                  </a:lnTo>
                  <a:lnTo>
                    <a:pt x="509" y="189"/>
                  </a:lnTo>
                  <a:lnTo>
                    <a:pt x="502" y="178"/>
                  </a:lnTo>
                  <a:lnTo>
                    <a:pt x="495" y="167"/>
                  </a:lnTo>
                  <a:lnTo>
                    <a:pt x="487" y="157"/>
                  </a:lnTo>
                  <a:lnTo>
                    <a:pt x="475" y="144"/>
                  </a:lnTo>
                  <a:lnTo>
                    <a:pt x="463" y="133"/>
                  </a:lnTo>
                  <a:lnTo>
                    <a:pt x="450" y="124"/>
                  </a:lnTo>
                  <a:lnTo>
                    <a:pt x="437" y="115"/>
                  </a:lnTo>
                  <a:lnTo>
                    <a:pt x="424" y="109"/>
                  </a:lnTo>
                  <a:lnTo>
                    <a:pt x="410" y="105"/>
                  </a:lnTo>
                  <a:lnTo>
                    <a:pt x="395" y="103"/>
                  </a:lnTo>
                  <a:lnTo>
                    <a:pt x="379" y="102"/>
                  </a:lnTo>
                  <a:lnTo>
                    <a:pt x="371" y="102"/>
                  </a:lnTo>
                  <a:lnTo>
                    <a:pt x="363" y="103"/>
                  </a:lnTo>
                  <a:lnTo>
                    <a:pt x="354" y="104"/>
                  </a:lnTo>
                  <a:lnTo>
                    <a:pt x="346" y="106"/>
                  </a:lnTo>
                  <a:lnTo>
                    <a:pt x="329" y="111"/>
                  </a:lnTo>
                  <a:lnTo>
                    <a:pt x="313" y="119"/>
                  </a:lnTo>
                  <a:lnTo>
                    <a:pt x="305" y="123"/>
                  </a:lnTo>
                  <a:lnTo>
                    <a:pt x="297" y="129"/>
                  </a:lnTo>
                  <a:lnTo>
                    <a:pt x="289" y="136"/>
                  </a:lnTo>
                  <a:lnTo>
                    <a:pt x="279" y="144"/>
                  </a:lnTo>
                  <a:lnTo>
                    <a:pt x="256" y="166"/>
                  </a:lnTo>
                  <a:lnTo>
                    <a:pt x="229" y="1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1999" y="1551"/>
              <a:ext cx="159" cy="164"/>
            </a:xfrm>
            <a:custGeom>
              <a:avLst/>
              <a:gdLst/>
              <a:ahLst/>
              <a:cxnLst/>
              <a:rect l="l" t="t" r="r" b="b"/>
              <a:pathLst>
                <a:path w="635" h="654" extrusionOk="0">
                  <a:moveTo>
                    <a:pt x="635" y="17"/>
                  </a:moveTo>
                  <a:lnTo>
                    <a:pt x="513" y="436"/>
                  </a:lnTo>
                  <a:lnTo>
                    <a:pt x="501" y="479"/>
                  </a:lnTo>
                  <a:lnTo>
                    <a:pt x="493" y="513"/>
                  </a:lnTo>
                  <a:lnTo>
                    <a:pt x="487" y="539"/>
                  </a:lnTo>
                  <a:lnTo>
                    <a:pt x="485" y="555"/>
                  </a:lnTo>
                  <a:lnTo>
                    <a:pt x="486" y="561"/>
                  </a:lnTo>
                  <a:lnTo>
                    <a:pt x="486" y="566"/>
                  </a:lnTo>
                  <a:lnTo>
                    <a:pt x="488" y="570"/>
                  </a:lnTo>
                  <a:lnTo>
                    <a:pt x="490" y="574"/>
                  </a:lnTo>
                  <a:lnTo>
                    <a:pt x="493" y="576"/>
                  </a:lnTo>
                  <a:lnTo>
                    <a:pt x="496" y="578"/>
                  </a:lnTo>
                  <a:lnTo>
                    <a:pt x="499" y="579"/>
                  </a:lnTo>
                  <a:lnTo>
                    <a:pt x="503" y="580"/>
                  </a:lnTo>
                  <a:lnTo>
                    <a:pt x="509" y="579"/>
                  </a:lnTo>
                  <a:lnTo>
                    <a:pt x="515" y="577"/>
                  </a:lnTo>
                  <a:lnTo>
                    <a:pt x="522" y="574"/>
                  </a:lnTo>
                  <a:lnTo>
                    <a:pt x="529" y="569"/>
                  </a:lnTo>
                  <a:lnTo>
                    <a:pt x="539" y="559"/>
                  </a:lnTo>
                  <a:lnTo>
                    <a:pt x="554" y="542"/>
                  </a:lnTo>
                  <a:lnTo>
                    <a:pt x="575" y="516"/>
                  </a:lnTo>
                  <a:lnTo>
                    <a:pt x="602" y="482"/>
                  </a:lnTo>
                  <a:lnTo>
                    <a:pt x="623" y="498"/>
                  </a:lnTo>
                  <a:lnTo>
                    <a:pt x="609" y="519"/>
                  </a:lnTo>
                  <a:lnTo>
                    <a:pt x="595" y="540"/>
                  </a:lnTo>
                  <a:lnTo>
                    <a:pt x="581" y="558"/>
                  </a:lnTo>
                  <a:lnTo>
                    <a:pt x="566" y="575"/>
                  </a:lnTo>
                  <a:lnTo>
                    <a:pt x="552" y="590"/>
                  </a:lnTo>
                  <a:lnTo>
                    <a:pt x="538" y="604"/>
                  </a:lnTo>
                  <a:lnTo>
                    <a:pt x="524" y="617"/>
                  </a:lnTo>
                  <a:lnTo>
                    <a:pt x="509" y="628"/>
                  </a:lnTo>
                  <a:lnTo>
                    <a:pt x="500" y="634"/>
                  </a:lnTo>
                  <a:lnTo>
                    <a:pt x="489" y="640"/>
                  </a:lnTo>
                  <a:lnTo>
                    <a:pt x="480" y="644"/>
                  </a:lnTo>
                  <a:lnTo>
                    <a:pt x="471" y="648"/>
                  </a:lnTo>
                  <a:lnTo>
                    <a:pt x="461" y="651"/>
                  </a:lnTo>
                  <a:lnTo>
                    <a:pt x="452" y="653"/>
                  </a:lnTo>
                  <a:lnTo>
                    <a:pt x="443" y="654"/>
                  </a:lnTo>
                  <a:lnTo>
                    <a:pt x="434" y="654"/>
                  </a:lnTo>
                  <a:lnTo>
                    <a:pt x="428" y="654"/>
                  </a:lnTo>
                  <a:lnTo>
                    <a:pt x="422" y="653"/>
                  </a:lnTo>
                  <a:lnTo>
                    <a:pt x="416" y="652"/>
                  </a:lnTo>
                  <a:lnTo>
                    <a:pt x="410" y="651"/>
                  </a:lnTo>
                  <a:lnTo>
                    <a:pt x="405" y="649"/>
                  </a:lnTo>
                  <a:lnTo>
                    <a:pt x="400" y="646"/>
                  </a:lnTo>
                  <a:lnTo>
                    <a:pt x="395" y="643"/>
                  </a:lnTo>
                  <a:lnTo>
                    <a:pt x="391" y="639"/>
                  </a:lnTo>
                  <a:lnTo>
                    <a:pt x="388" y="635"/>
                  </a:lnTo>
                  <a:lnTo>
                    <a:pt x="384" y="631"/>
                  </a:lnTo>
                  <a:lnTo>
                    <a:pt x="382" y="626"/>
                  </a:lnTo>
                  <a:lnTo>
                    <a:pt x="380" y="622"/>
                  </a:lnTo>
                  <a:lnTo>
                    <a:pt x="378" y="616"/>
                  </a:lnTo>
                  <a:lnTo>
                    <a:pt x="377" y="611"/>
                  </a:lnTo>
                  <a:lnTo>
                    <a:pt x="376" y="604"/>
                  </a:lnTo>
                  <a:lnTo>
                    <a:pt x="376" y="599"/>
                  </a:lnTo>
                  <a:lnTo>
                    <a:pt x="376" y="586"/>
                  </a:lnTo>
                  <a:lnTo>
                    <a:pt x="378" y="571"/>
                  </a:lnTo>
                  <a:lnTo>
                    <a:pt x="381" y="554"/>
                  </a:lnTo>
                  <a:lnTo>
                    <a:pt x="385" y="536"/>
                  </a:lnTo>
                  <a:lnTo>
                    <a:pt x="388" y="520"/>
                  </a:lnTo>
                  <a:lnTo>
                    <a:pt x="393" y="502"/>
                  </a:lnTo>
                  <a:lnTo>
                    <a:pt x="399" y="479"/>
                  </a:lnTo>
                  <a:lnTo>
                    <a:pt x="407" y="452"/>
                  </a:lnTo>
                  <a:lnTo>
                    <a:pt x="416" y="422"/>
                  </a:lnTo>
                  <a:lnTo>
                    <a:pt x="426" y="389"/>
                  </a:lnTo>
                  <a:lnTo>
                    <a:pt x="437" y="350"/>
                  </a:lnTo>
                  <a:lnTo>
                    <a:pt x="449" y="309"/>
                  </a:lnTo>
                  <a:lnTo>
                    <a:pt x="420" y="356"/>
                  </a:lnTo>
                  <a:lnTo>
                    <a:pt x="391" y="399"/>
                  </a:lnTo>
                  <a:lnTo>
                    <a:pt x="365" y="439"/>
                  </a:lnTo>
                  <a:lnTo>
                    <a:pt x="339" y="475"/>
                  </a:lnTo>
                  <a:lnTo>
                    <a:pt x="314" y="507"/>
                  </a:lnTo>
                  <a:lnTo>
                    <a:pt x="291" y="535"/>
                  </a:lnTo>
                  <a:lnTo>
                    <a:pt x="270" y="559"/>
                  </a:lnTo>
                  <a:lnTo>
                    <a:pt x="249" y="580"/>
                  </a:lnTo>
                  <a:lnTo>
                    <a:pt x="229" y="597"/>
                  </a:lnTo>
                  <a:lnTo>
                    <a:pt x="209" y="613"/>
                  </a:lnTo>
                  <a:lnTo>
                    <a:pt x="190" y="626"/>
                  </a:lnTo>
                  <a:lnTo>
                    <a:pt x="171" y="636"/>
                  </a:lnTo>
                  <a:lnTo>
                    <a:pt x="162" y="640"/>
                  </a:lnTo>
                  <a:lnTo>
                    <a:pt x="153" y="644"/>
                  </a:lnTo>
                  <a:lnTo>
                    <a:pt x="144" y="647"/>
                  </a:lnTo>
                  <a:lnTo>
                    <a:pt x="134" y="650"/>
                  </a:lnTo>
                  <a:lnTo>
                    <a:pt x="125" y="652"/>
                  </a:lnTo>
                  <a:lnTo>
                    <a:pt x="116" y="653"/>
                  </a:lnTo>
                  <a:lnTo>
                    <a:pt x="108" y="654"/>
                  </a:lnTo>
                  <a:lnTo>
                    <a:pt x="99" y="654"/>
                  </a:lnTo>
                  <a:lnTo>
                    <a:pt x="91" y="654"/>
                  </a:lnTo>
                  <a:lnTo>
                    <a:pt x="84" y="653"/>
                  </a:lnTo>
                  <a:lnTo>
                    <a:pt x="77" y="651"/>
                  </a:lnTo>
                  <a:lnTo>
                    <a:pt x="70" y="649"/>
                  </a:lnTo>
                  <a:lnTo>
                    <a:pt x="63" y="646"/>
                  </a:lnTo>
                  <a:lnTo>
                    <a:pt x="57" y="642"/>
                  </a:lnTo>
                  <a:lnTo>
                    <a:pt x="50" y="637"/>
                  </a:lnTo>
                  <a:lnTo>
                    <a:pt x="44" y="632"/>
                  </a:lnTo>
                  <a:lnTo>
                    <a:pt x="39" y="627"/>
                  </a:lnTo>
                  <a:lnTo>
                    <a:pt x="34" y="620"/>
                  </a:lnTo>
                  <a:lnTo>
                    <a:pt x="30" y="614"/>
                  </a:lnTo>
                  <a:lnTo>
                    <a:pt x="27" y="607"/>
                  </a:lnTo>
                  <a:lnTo>
                    <a:pt x="25" y="599"/>
                  </a:lnTo>
                  <a:lnTo>
                    <a:pt x="23" y="591"/>
                  </a:lnTo>
                  <a:lnTo>
                    <a:pt x="22" y="583"/>
                  </a:lnTo>
                  <a:lnTo>
                    <a:pt x="22" y="575"/>
                  </a:lnTo>
                  <a:lnTo>
                    <a:pt x="22" y="561"/>
                  </a:lnTo>
                  <a:lnTo>
                    <a:pt x="24" y="545"/>
                  </a:lnTo>
                  <a:lnTo>
                    <a:pt x="26" y="527"/>
                  </a:lnTo>
                  <a:lnTo>
                    <a:pt x="29" y="508"/>
                  </a:lnTo>
                  <a:lnTo>
                    <a:pt x="34" y="487"/>
                  </a:lnTo>
                  <a:lnTo>
                    <a:pt x="39" y="464"/>
                  </a:lnTo>
                  <a:lnTo>
                    <a:pt x="45" y="439"/>
                  </a:lnTo>
                  <a:lnTo>
                    <a:pt x="53" y="413"/>
                  </a:lnTo>
                  <a:lnTo>
                    <a:pt x="114" y="195"/>
                  </a:lnTo>
                  <a:lnTo>
                    <a:pt x="124" y="160"/>
                  </a:lnTo>
                  <a:lnTo>
                    <a:pt x="131" y="131"/>
                  </a:lnTo>
                  <a:lnTo>
                    <a:pt x="135" y="111"/>
                  </a:lnTo>
                  <a:lnTo>
                    <a:pt x="136" y="98"/>
                  </a:lnTo>
                  <a:lnTo>
                    <a:pt x="136" y="94"/>
                  </a:lnTo>
                  <a:lnTo>
                    <a:pt x="135" y="90"/>
                  </a:lnTo>
                  <a:lnTo>
                    <a:pt x="133" y="87"/>
                  </a:lnTo>
                  <a:lnTo>
                    <a:pt x="130" y="84"/>
                  </a:lnTo>
                  <a:lnTo>
                    <a:pt x="127" y="81"/>
                  </a:lnTo>
                  <a:lnTo>
                    <a:pt x="124" y="79"/>
                  </a:lnTo>
                  <a:lnTo>
                    <a:pt x="121" y="78"/>
                  </a:lnTo>
                  <a:lnTo>
                    <a:pt x="117" y="78"/>
                  </a:lnTo>
                  <a:lnTo>
                    <a:pt x="110" y="78"/>
                  </a:lnTo>
                  <a:lnTo>
                    <a:pt x="103" y="80"/>
                  </a:lnTo>
                  <a:lnTo>
                    <a:pt x="95" y="84"/>
                  </a:lnTo>
                  <a:lnTo>
                    <a:pt x="88" y="88"/>
                  </a:lnTo>
                  <a:lnTo>
                    <a:pt x="79" y="97"/>
                  </a:lnTo>
                  <a:lnTo>
                    <a:pt x="64" y="113"/>
                  </a:lnTo>
                  <a:lnTo>
                    <a:pt x="45" y="135"/>
                  </a:lnTo>
                  <a:lnTo>
                    <a:pt x="21" y="166"/>
                  </a:lnTo>
                  <a:lnTo>
                    <a:pt x="0" y="151"/>
                  </a:lnTo>
                  <a:lnTo>
                    <a:pt x="13" y="131"/>
                  </a:lnTo>
                  <a:lnTo>
                    <a:pt x="26" y="112"/>
                  </a:lnTo>
                  <a:lnTo>
                    <a:pt x="39" y="95"/>
                  </a:lnTo>
                  <a:lnTo>
                    <a:pt x="54" y="80"/>
                  </a:lnTo>
                  <a:lnTo>
                    <a:pt x="68" y="65"/>
                  </a:lnTo>
                  <a:lnTo>
                    <a:pt x="82" y="52"/>
                  </a:lnTo>
                  <a:lnTo>
                    <a:pt x="97" y="40"/>
                  </a:lnTo>
                  <a:lnTo>
                    <a:pt x="111" y="30"/>
                  </a:lnTo>
                  <a:lnTo>
                    <a:pt x="122" y="23"/>
                  </a:lnTo>
                  <a:lnTo>
                    <a:pt x="133" y="17"/>
                  </a:lnTo>
                  <a:lnTo>
                    <a:pt x="145" y="12"/>
                  </a:lnTo>
                  <a:lnTo>
                    <a:pt x="155" y="8"/>
                  </a:lnTo>
                  <a:lnTo>
                    <a:pt x="165" y="4"/>
                  </a:lnTo>
                  <a:lnTo>
                    <a:pt x="175" y="2"/>
                  </a:lnTo>
                  <a:lnTo>
                    <a:pt x="185" y="1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7" y="1"/>
                  </a:lnTo>
                  <a:lnTo>
                    <a:pt x="212" y="2"/>
                  </a:lnTo>
                  <a:lnTo>
                    <a:pt x="218" y="4"/>
                  </a:lnTo>
                  <a:lnTo>
                    <a:pt x="223" y="6"/>
                  </a:lnTo>
                  <a:lnTo>
                    <a:pt x="229" y="9"/>
                  </a:lnTo>
                  <a:lnTo>
                    <a:pt x="233" y="13"/>
                  </a:lnTo>
                  <a:lnTo>
                    <a:pt x="237" y="16"/>
                  </a:lnTo>
                  <a:lnTo>
                    <a:pt x="241" y="21"/>
                  </a:lnTo>
                  <a:lnTo>
                    <a:pt x="244" y="25"/>
                  </a:lnTo>
                  <a:lnTo>
                    <a:pt x="247" y="30"/>
                  </a:lnTo>
                  <a:lnTo>
                    <a:pt x="249" y="35"/>
                  </a:lnTo>
                  <a:lnTo>
                    <a:pt x="251" y="40"/>
                  </a:lnTo>
                  <a:lnTo>
                    <a:pt x="253" y="46"/>
                  </a:lnTo>
                  <a:lnTo>
                    <a:pt x="253" y="52"/>
                  </a:lnTo>
                  <a:lnTo>
                    <a:pt x="254" y="59"/>
                  </a:lnTo>
                  <a:lnTo>
                    <a:pt x="253" y="69"/>
                  </a:lnTo>
                  <a:lnTo>
                    <a:pt x="252" y="82"/>
                  </a:lnTo>
                  <a:lnTo>
                    <a:pt x="250" y="96"/>
                  </a:lnTo>
                  <a:lnTo>
                    <a:pt x="247" y="112"/>
                  </a:lnTo>
                  <a:lnTo>
                    <a:pt x="238" y="150"/>
                  </a:lnTo>
                  <a:lnTo>
                    <a:pt x="225" y="195"/>
                  </a:lnTo>
                  <a:lnTo>
                    <a:pt x="159" y="422"/>
                  </a:lnTo>
                  <a:lnTo>
                    <a:pt x="148" y="465"/>
                  </a:lnTo>
                  <a:lnTo>
                    <a:pt x="138" y="498"/>
                  </a:lnTo>
                  <a:lnTo>
                    <a:pt x="133" y="523"/>
                  </a:lnTo>
                  <a:lnTo>
                    <a:pt x="131" y="541"/>
                  </a:lnTo>
                  <a:lnTo>
                    <a:pt x="132" y="547"/>
                  </a:lnTo>
                  <a:lnTo>
                    <a:pt x="134" y="553"/>
                  </a:lnTo>
                  <a:lnTo>
                    <a:pt x="136" y="558"/>
                  </a:lnTo>
                  <a:lnTo>
                    <a:pt x="141" y="562"/>
                  </a:lnTo>
                  <a:lnTo>
                    <a:pt x="146" y="566"/>
                  </a:lnTo>
                  <a:lnTo>
                    <a:pt x="151" y="568"/>
                  </a:lnTo>
                  <a:lnTo>
                    <a:pt x="157" y="570"/>
                  </a:lnTo>
                  <a:lnTo>
                    <a:pt x="164" y="570"/>
                  </a:lnTo>
                  <a:lnTo>
                    <a:pt x="170" y="570"/>
                  </a:lnTo>
                  <a:lnTo>
                    <a:pt x="177" y="569"/>
                  </a:lnTo>
                  <a:lnTo>
                    <a:pt x="183" y="567"/>
                  </a:lnTo>
                  <a:lnTo>
                    <a:pt x="191" y="564"/>
                  </a:lnTo>
                  <a:lnTo>
                    <a:pt x="207" y="557"/>
                  </a:lnTo>
                  <a:lnTo>
                    <a:pt x="224" y="547"/>
                  </a:lnTo>
                  <a:lnTo>
                    <a:pt x="235" y="540"/>
                  </a:lnTo>
                  <a:lnTo>
                    <a:pt x="245" y="532"/>
                  </a:lnTo>
                  <a:lnTo>
                    <a:pt x="256" y="521"/>
                  </a:lnTo>
                  <a:lnTo>
                    <a:pt x="268" y="509"/>
                  </a:lnTo>
                  <a:lnTo>
                    <a:pt x="281" y="496"/>
                  </a:lnTo>
                  <a:lnTo>
                    <a:pt x="294" y="480"/>
                  </a:lnTo>
                  <a:lnTo>
                    <a:pt x="309" y="463"/>
                  </a:lnTo>
                  <a:lnTo>
                    <a:pt x="325" y="443"/>
                  </a:lnTo>
                  <a:lnTo>
                    <a:pt x="354" y="404"/>
                  </a:lnTo>
                  <a:lnTo>
                    <a:pt x="381" y="366"/>
                  </a:lnTo>
                  <a:lnTo>
                    <a:pt x="406" y="329"/>
                  </a:lnTo>
                  <a:lnTo>
                    <a:pt x="427" y="293"/>
                  </a:lnTo>
                  <a:lnTo>
                    <a:pt x="437" y="274"/>
                  </a:lnTo>
                  <a:lnTo>
                    <a:pt x="448" y="253"/>
                  </a:lnTo>
                  <a:lnTo>
                    <a:pt x="458" y="229"/>
                  </a:lnTo>
                  <a:lnTo>
                    <a:pt x="469" y="202"/>
                  </a:lnTo>
                  <a:lnTo>
                    <a:pt x="479" y="173"/>
                  </a:lnTo>
                  <a:lnTo>
                    <a:pt x="490" y="141"/>
                  </a:lnTo>
                  <a:lnTo>
                    <a:pt x="502" y="107"/>
                  </a:lnTo>
                  <a:lnTo>
                    <a:pt x="513" y="70"/>
                  </a:lnTo>
                  <a:lnTo>
                    <a:pt x="529" y="17"/>
                  </a:lnTo>
                  <a:lnTo>
                    <a:pt x="635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2239" y="1466"/>
              <a:ext cx="52" cy="77"/>
            </a:xfrm>
            <a:custGeom>
              <a:avLst/>
              <a:gdLst/>
              <a:ahLst/>
              <a:cxnLst/>
              <a:rect l="l" t="t" r="r" b="b"/>
              <a:pathLst>
                <a:path w="206" h="308" extrusionOk="0">
                  <a:moveTo>
                    <a:pt x="0" y="285"/>
                  </a:moveTo>
                  <a:lnTo>
                    <a:pt x="13" y="280"/>
                  </a:lnTo>
                  <a:lnTo>
                    <a:pt x="25" y="273"/>
                  </a:lnTo>
                  <a:lnTo>
                    <a:pt x="37" y="266"/>
                  </a:lnTo>
                  <a:lnTo>
                    <a:pt x="48" y="258"/>
                  </a:lnTo>
                  <a:lnTo>
                    <a:pt x="58" y="250"/>
                  </a:lnTo>
                  <a:lnTo>
                    <a:pt x="69" y="242"/>
                  </a:lnTo>
                  <a:lnTo>
                    <a:pt x="78" y="234"/>
                  </a:lnTo>
                  <a:lnTo>
                    <a:pt x="86" y="225"/>
                  </a:lnTo>
                  <a:lnTo>
                    <a:pt x="92" y="218"/>
                  </a:lnTo>
                  <a:lnTo>
                    <a:pt x="97" y="211"/>
                  </a:lnTo>
                  <a:lnTo>
                    <a:pt x="101" y="204"/>
                  </a:lnTo>
                  <a:lnTo>
                    <a:pt x="105" y="197"/>
                  </a:lnTo>
                  <a:lnTo>
                    <a:pt x="108" y="191"/>
                  </a:lnTo>
                  <a:lnTo>
                    <a:pt x="110" y="183"/>
                  </a:lnTo>
                  <a:lnTo>
                    <a:pt x="111" y="177"/>
                  </a:lnTo>
                  <a:lnTo>
                    <a:pt x="111" y="171"/>
                  </a:lnTo>
                  <a:lnTo>
                    <a:pt x="111" y="164"/>
                  </a:lnTo>
                  <a:lnTo>
                    <a:pt x="110" y="158"/>
                  </a:lnTo>
                  <a:lnTo>
                    <a:pt x="109" y="152"/>
                  </a:lnTo>
                  <a:lnTo>
                    <a:pt x="107" y="147"/>
                  </a:lnTo>
                  <a:lnTo>
                    <a:pt x="101" y="139"/>
                  </a:lnTo>
                  <a:lnTo>
                    <a:pt x="88" y="125"/>
                  </a:lnTo>
                  <a:lnTo>
                    <a:pt x="80" y="117"/>
                  </a:lnTo>
                  <a:lnTo>
                    <a:pt x="75" y="111"/>
                  </a:lnTo>
                  <a:lnTo>
                    <a:pt x="71" y="105"/>
                  </a:lnTo>
                  <a:lnTo>
                    <a:pt x="69" y="101"/>
                  </a:lnTo>
                  <a:lnTo>
                    <a:pt x="67" y="95"/>
                  </a:lnTo>
                  <a:lnTo>
                    <a:pt x="65" y="88"/>
                  </a:lnTo>
                  <a:lnTo>
                    <a:pt x="64" y="81"/>
                  </a:lnTo>
                  <a:lnTo>
                    <a:pt x="64" y="74"/>
                  </a:lnTo>
                  <a:lnTo>
                    <a:pt x="64" y="66"/>
                  </a:lnTo>
                  <a:lnTo>
                    <a:pt x="65" y="59"/>
                  </a:lnTo>
                  <a:lnTo>
                    <a:pt x="67" y="52"/>
                  </a:lnTo>
                  <a:lnTo>
                    <a:pt x="69" y="46"/>
                  </a:lnTo>
                  <a:lnTo>
                    <a:pt x="72" y="40"/>
                  </a:lnTo>
                  <a:lnTo>
                    <a:pt x="75" y="32"/>
                  </a:lnTo>
                  <a:lnTo>
                    <a:pt x="80" y="27"/>
                  </a:lnTo>
                  <a:lnTo>
                    <a:pt x="84" y="21"/>
                  </a:lnTo>
                  <a:lnTo>
                    <a:pt x="90" y="16"/>
                  </a:lnTo>
                  <a:lnTo>
                    <a:pt x="95" y="12"/>
                  </a:lnTo>
                  <a:lnTo>
                    <a:pt x="101" y="8"/>
                  </a:lnTo>
                  <a:lnTo>
                    <a:pt x="107" y="5"/>
                  </a:lnTo>
                  <a:lnTo>
                    <a:pt x="113" y="3"/>
                  </a:lnTo>
                  <a:lnTo>
                    <a:pt x="119" y="1"/>
                  </a:lnTo>
                  <a:lnTo>
                    <a:pt x="126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8" y="1"/>
                  </a:lnTo>
                  <a:lnTo>
                    <a:pt x="154" y="3"/>
                  </a:lnTo>
                  <a:lnTo>
                    <a:pt x="161" y="5"/>
                  </a:lnTo>
                  <a:lnTo>
                    <a:pt x="167" y="9"/>
                  </a:lnTo>
                  <a:lnTo>
                    <a:pt x="173" y="13"/>
                  </a:lnTo>
                  <a:lnTo>
                    <a:pt x="179" y="17"/>
                  </a:lnTo>
                  <a:lnTo>
                    <a:pt x="184" y="23"/>
                  </a:lnTo>
                  <a:lnTo>
                    <a:pt x="189" y="29"/>
                  </a:lnTo>
                  <a:lnTo>
                    <a:pt x="194" y="36"/>
                  </a:lnTo>
                  <a:lnTo>
                    <a:pt x="198" y="43"/>
                  </a:lnTo>
                  <a:lnTo>
                    <a:pt x="201" y="50"/>
                  </a:lnTo>
                  <a:lnTo>
                    <a:pt x="203" y="57"/>
                  </a:lnTo>
                  <a:lnTo>
                    <a:pt x="205" y="65"/>
                  </a:lnTo>
                  <a:lnTo>
                    <a:pt x="206" y="73"/>
                  </a:lnTo>
                  <a:lnTo>
                    <a:pt x="206" y="81"/>
                  </a:lnTo>
                  <a:lnTo>
                    <a:pt x="205" y="97"/>
                  </a:lnTo>
                  <a:lnTo>
                    <a:pt x="203" y="113"/>
                  </a:lnTo>
                  <a:lnTo>
                    <a:pt x="199" y="129"/>
                  </a:lnTo>
                  <a:lnTo>
                    <a:pt x="194" y="145"/>
                  </a:lnTo>
                  <a:lnTo>
                    <a:pt x="187" y="160"/>
                  </a:lnTo>
                  <a:lnTo>
                    <a:pt x="179" y="176"/>
                  </a:lnTo>
                  <a:lnTo>
                    <a:pt x="169" y="193"/>
                  </a:lnTo>
                  <a:lnTo>
                    <a:pt x="157" y="209"/>
                  </a:lnTo>
                  <a:lnTo>
                    <a:pt x="144" y="224"/>
                  </a:lnTo>
                  <a:lnTo>
                    <a:pt x="129" y="239"/>
                  </a:lnTo>
                  <a:lnTo>
                    <a:pt x="114" y="252"/>
                  </a:lnTo>
                  <a:lnTo>
                    <a:pt x="97" y="266"/>
                  </a:lnTo>
                  <a:lnTo>
                    <a:pt x="78" y="278"/>
                  </a:lnTo>
                  <a:lnTo>
                    <a:pt x="58" y="289"/>
                  </a:lnTo>
                  <a:lnTo>
                    <a:pt x="37" y="299"/>
                  </a:lnTo>
                  <a:lnTo>
                    <a:pt x="14" y="308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2319" y="1466"/>
              <a:ext cx="52" cy="77"/>
            </a:xfrm>
            <a:custGeom>
              <a:avLst/>
              <a:gdLst/>
              <a:ahLst/>
              <a:cxnLst/>
              <a:rect l="l" t="t" r="r" b="b"/>
              <a:pathLst>
                <a:path w="207" h="308" extrusionOk="0">
                  <a:moveTo>
                    <a:pt x="0" y="285"/>
                  </a:moveTo>
                  <a:lnTo>
                    <a:pt x="14" y="280"/>
                  </a:lnTo>
                  <a:lnTo>
                    <a:pt x="26" y="273"/>
                  </a:lnTo>
                  <a:lnTo>
                    <a:pt x="37" y="266"/>
                  </a:lnTo>
                  <a:lnTo>
                    <a:pt x="48" y="258"/>
                  </a:lnTo>
                  <a:lnTo>
                    <a:pt x="58" y="250"/>
                  </a:lnTo>
                  <a:lnTo>
                    <a:pt x="68" y="242"/>
                  </a:lnTo>
                  <a:lnTo>
                    <a:pt x="77" y="234"/>
                  </a:lnTo>
                  <a:lnTo>
                    <a:pt x="86" y="225"/>
                  </a:lnTo>
                  <a:lnTo>
                    <a:pt x="93" y="218"/>
                  </a:lnTo>
                  <a:lnTo>
                    <a:pt x="98" y="211"/>
                  </a:lnTo>
                  <a:lnTo>
                    <a:pt x="102" y="204"/>
                  </a:lnTo>
                  <a:lnTo>
                    <a:pt x="106" y="197"/>
                  </a:lnTo>
                  <a:lnTo>
                    <a:pt x="108" y="191"/>
                  </a:lnTo>
                  <a:lnTo>
                    <a:pt x="110" y="183"/>
                  </a:lnTo>
                  <a:lnTo>
                    <a:pt x="112" y="177"/>
                  </a:lnTo>
                  <a:lnTo>
                    <a:pt x="112" y="171"/>
                  </a:lnTo>
                  <a:lnTo>
                    <a:pt x="112" y="164"/>
                  </a:lnTo>
                  <a:lnTo>
                    <a:pt x="111" y="158"/>
                  </a:lnTo>
                  <a:lnTo>
                    <a:pt x="110" y="152"/>
                  </a:lnTo>
                  <a:lnTo>
                    <a:pt x="108" y="147"/>
                  </a:lnTo>
                  <a:lnTo>
                    <a:pt x="101" y="139"/>
                  </a:lnTo>
                  <a:lnTo>
                    <a:pt x="87" y="125"/>
                  </a:lnTo>
                  <a:lnTo>
                    <a:pt x="80" y="117"/>
                  </a:lnTo>
                  <a:lnTo>
                    <a:pt x="74" y="111"/>
                  </a:lnTo>
                  <a:lnTo>
                    <a:pt x="70" y="105"/>
                  </a:lnTo>
                  <a:lnTo>
                    <a:pt x="68" y="101"/>
                  </a:lnTo>
                  <a:lnTo>
                    <a:pt x="66" y="95"/>
                  </a:lnTo>
                  <a:lnTo>
                    <a:pt x="65" y="88"/>
                  </a:lnTo>
                  <a:lnTo>
                    <a:pt x="64" y="81"/>
                  </a:lnTo>
                  <a:lnTo>
                    <a:pt x="63" y="74"/>
                  </a:lnTo>
                  <a:lnTo>
                    <a:pt x="64" y="66"/>
                  </a:lnTo>
                  <a:lnTo>
                    <a:pt x="65" y="59"/>
                  </a:lnTo>
                  <a:lnTo>
                    <a:pt x="66" y="52"/>
                  </a:lnTo>
                  <a:lnTo>
                    <a:pt x="69" y="46"/>
                  </a:lnTo>
                  <a:lnTo>
                    <a:pt x="71" y="40"/>
                  </a:lnTo>
                  <a:lnTo>
                    <a:pt x="75" y="32"/>
                  </a:lnTo>
                  <a:lnTo>
                    <a:pt x="79" y="27"/>
                  </a:lnTo>
                  <a:lnTo>
                    <a:pt x="84" y="21"/>
                  </a:lnTo>
                  <a:lnTo>
                    <a:pt x="89" y="16"/>
                  </a:lnTo>
                  <a:lnTo>
                    <a:pt x="96" y="12"/>
                  </a:lnTo>
                  <a:lnTo>
                    <a:pt x="101" y="8"/>
                  </a:lnTo>
                  <a:lnTo>
                    <a:pt x="107" y="5"/>
                  </a:lnTo>
                  <a:lnTo>
                    <a:pt x="114" y="3"/>
                  </a:lnTo>
                  <a:lnTo>
                    <a:pt x="120" y="1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7" y="1"/>
                  </a:lnTo>
                  <a:lnTo>
                    <a:pt x="154" y="3"/>
                  </a:lnTo>
                  <a:lnTo>
                    <a:pt x="160" y="5"/>
                  </a:lnTo>
                  <a:lnTo>
                    <a:pt x="166" y="9"/>
                  </a:lnTo>
                  <a:lnTo>
                    <a:pt x="172" y="13"/>
                  </a:lnTo>
                  <a:lnTo>
                    <a:pt x="179" y="17"/>
                  </a:lnTo>
                  <a:lnTo>
                    <a:pt x="185" y="23"/>
                  </a:lnTo>
                  <a:lnTo>
                    <a:pt x="190" y="29"/>
                  </a:lnTo>
                  <a:lnTo>
                    <a:pt x="194" y="36"/>
                  </a:lnTo>
                  <a:lnTo>
                    <a:pt x="198" y="43"/>
                  </a:lnTo>
                  <a:lnTo>
                    <a:pt x="201" y="50"/>
                  </a:lnTo>
                  <a:lnTo>
                    <a:pt x="204" y="57"/>
                  </a:lnTo>
                  <a:lnTo>
                    <a:pt x="205" y="65"/>
                  </a:lnTo>
                  <a:lnTo>
                    <a:pt x="206" y="73"/>
                  </a:lnTo>
                  <a:lnTo>
                    <a:pt x="207" y="81"/>
                  </a:lnTo>
                  <a:lnTo>
                    <a:pt x="206" y="97"/>
                  </a:lnTo>
                  <a:lnTo>
                    <a:pt x="204" y="113"/>
                  </a:lnTo>
                  <a:lnTo>
                    <a:pt x="200" y="129"/>
                  </a:lnTo>
                  <a:lnTo>
                    <a:pt x="195" y="145"/>
                  </a:lnTo>
                  <a:lnTo>
                    <a:pt x="188" y="160"/>
                  </a:lnTo>
                  <a:lnTo>
                    <a:pt x="179" y="176"/>
                  </a:lnTo>
                  <a:lnTo>
                    <a:pt x="168" y="193"/>
                  </a:lnTo>
                  <a:lnTo>
                    <a:pt x="157" y="209"/>
                  </a:lnTo>
                  <a:lnTo>
                    <a:pt x="144" y="224"/>
                  </a:lnTo>
                  <a:lnTo>
                    <a:pt x="130" y="239"/>
                  </a:lnTo>
                  <a:lnTo>
                    <a:pt x="114" y="252"/>
                  </a:lnTo>
                  <a:lnTo>
                    <a:pt x="97" y="266"/>
                  </a:lnTo>
                  <a:lnTo>
                    <a:pt x="78" y="278"/>
                  </a:lnTo>
                  <a:lnTo>
                    <a:pt x="58" y="289"/>
                  </a:lnTo>
                  <a:lnTo>
                    <a:pt x="37" y="299"/>
                  </a:lnTo>
                  <a:lnTo>
                    <a:pt x="15" y="308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1999" y="1551"/>
              <a:ext cx="159" cy="164"/>
            </a:xfrm>
            <a:custGeom>
              <a:avLst/>
              <a:gdLst/>
              <a:ahLst/>
              <a:cxnLst/>
              <a:rect l="l" t="t" r="r" b="b"/>
              <a:pathLst>
                <a:path w="635" h="654" extrusionOk="0">
                  <a:moveTo>
                    <a:pt x="635" y="17"/>
                  </a:moveTo>
                  <a:lnTo>
                    <a:pt x="513" y="436"/>
                  </a:lnTo>
                  <a:lnTo>
                    <a:pt x="501" y="479"/>
                  </a:lnTo>
                  <a:lnTo>
                    <a:pt x="493" y="513"/>
                  </a:lnTo>
                  <a:lnTo>
                    <a:pt x="487" y="539"/>
                  </a:lnTo>
                  <a:lnTo>
                    <a:pt x="485" y="555"/>
                  </a:lnTo>
                  <a:lnTo>
                    <a:pt x="486" y="561"/>
                  </a:lnTo>
                  <a:lnTo>
                    <a:pt x="486" y="566"/>
                  </a:lnTo>
                  <a:lnTo>
                    <a:pt x="488" y="570"/>
                  </a:lnTo>
                  <a:lnTo>
                    <a:pt x="490" y="574"/>
                  </a:lnTo>
                  <a:lnTo>
                    <a:pt x="493" y="576"/>
                  </a:lnTo>
                  <a:lnTo>
                    <a:pt x="496" y="578"/>
                  </a:lnTo>
                  <a:lnTo>
                    <a:pt x="499" y="579"/>
                  </a:lnTo>
                  <a:lnTo>
                    <a:pt x="503" y="580"/>
                  </a:lnTo>
                  <a:lnTo>
                    <a:pt x="509" y="579"/>
                  </a:lnTo>
                  <a:lnTo>
                    <a:pt x="515" y="577"/>
                  </a:lnTo>
                  <a:lnTo>
                    <a:pt x="522" y="574"/>
                  </a:lnTo>
                  <a:lnTo>
                    <a:pt x="529" y="569"/>
                  </a:lnTo>
                  <a:lnTo>
                    <a:pt x="539" y="559"/>
                  </a:lnTo>
                  <a:lnTo>
                    <a:pt x="554" y="542"/>
                  </a:lnTo>
                  <a:lnTo>
                    <a:pt x="575" y="516"/>
                  </a:lnTo>
                  <a:lnTo>
                    <a:pt x="602" y="482"/>
                  </a:lnTo>
                  <a:lnTo>
                    <a:pt x="623" y="498"/>
                  </a:lnTo>
                  <a:lnTo>
                    <a:pt x="609" y="519"/>
                  </a:lnTo>
                  <a:lnTo>
                    <a:pt x="595" y="540"/>
                  </a:lnTo>
                  <a:lnTo>
                    <a:pt x="581" y="558"/>
                  </a:lnTo>
                  <a:lnTo>
                    <a:pt x="566" y="575"/>
                  </a:lnTo>
                  <a:lnTo>
                    <a:pt x="552" y="590"/>
                  </a:lnTo>
                  <a:lnTo>
                    <a:pt x="538" y="604"/>
                  </a:lnTo>
                  <a:lnTo>
                    <a:pt x="524" y="617"/>
                  </a:lnTo>
                  <a:lnTo>
                    <a:pt x="509" y="628"/>
                  </a:lnTo>
                  <a:lnTo>
                    <a:pt x="500" y="634"/>
                  </a:lnTo>
                  <a:lnTo>
                    <a:pt x="489" y="640"/>
                  </a:lnTo>
                  <a:lnTo>
                    <a:pt x="480" y="644"/>
                  </a:lnTo>
                  <a:lnTo>
                    <a:pt x="471" y="648"/>
                  </a:lnTo>
                  <a:lnTo>
                    <a:pt x="461" y="651"/>
                  </a:lnTo>
                  <a:lnTo>
                    <a:pt x="452" y="653"/>
                  </a:lnTo>
                  <a:lnTo>
                    <a:pt x="443" y="654"/>
                  </a:lnTo>
                  <a:lnTo>
                    <a:pt x="434" y="654"/>
                  </a:lnTo>
                  <a:lnTo>
                    <a:pt x="428" y="654"/>
                  </a:lnTo>
                  <a:lnTo>
                    <a:pt x="422" y="653"/>
                  </a:lnTo>
                  <a:lnTo>
                    <a:pt x="416" y="652"/>
                  </a:lnTo>
                  <a:lnTo>
                    <a:pt x="410" y="651"/>
                  </a:lnTo>
                  <a:lnTo>
                    <a:pt x="405" y="649"/>
                  </a:lnTo>
                  <a:lnTo>
                    <a:pt x="400" y="646"/>
                  </a:lnTo>
                  <a:lnTo>
                    <a:pt x="395" y="643"/>
                  </a:lnTo>
                  <a:lnTo>
                    <a:pt x="391" y="639"/>
                  </a:lnTo>
                  <a:lnTo>
                    <a:pt x="388" y="635"/>
                  </a:lnTo>
                  <a:lnTo>
                    <a:pt x="384" y="631"/>
                  </a:lnTo>
                  <a:lnTo>
                    <a:pt x="382" y="626"/>
                  </a:lnTo>
                  <a:lnTo>
                    <a:pt x="380" y="622"/>
                  </a:lnTo>
                  <a:lnTo>
                    <a:pt x="378" y="616"/>
                  </a:lnTo>
                  <a:lnTo>
                    <a:pt x="377" y="611"/>
                  </a:lnTo>
                  <a:lnTo>
                    <a:pt x="376" y="604"/>
                  </a:lnTo>
                  <a:lnTo>
                    <a:pt x="376" y="599"/>
                  </a:lnTo>
                  <a:lnTo>
                    <a:pt x="376" y="586"/>
                  </a:lnTo>
                  <a:lnTo>
                    <a:pt x="378" y="571"/>
                  </a:lnTo>
                  <a:lnTo>
                    <a:pt x="381" y="554"/>
                  </a:lnTo>
                  <a:lnTo>
                    <a:pt x="385" y="536"/>
                  </a:lnTo>
                  <a:lnTo>
                    <a:pt x="388" y="520"/>
                  </a:lnTo>
                  <a:lnTo>
                    <a:pt x="393" y="502"/>
                  </a:lnTo>
                  <a:lnTo>
                    <a:pt x="399" y="479"/>
                  </a:lnTo>
                  <a:lnTo>
                    <a:pt x="407" y="452"/>
                  </a:lnTo>
                  <a:lnTo>
                    <a:pt x="416" y="422"/>
                  </a:lnTo>
                  <a:lnTo>
                    <a:pt x="426" y="389"/>
                  </a:lnTo>
                  <a:lnTo>
                    <a:pt x="437" y="350"/>
                  </a:lnTo>
                  <a:lnTo>
                    <a:pt x="449" y="309"/>
                  </a:lnTo>
                  <a:lnTo>
                    <a:pt x="420" y="356"/>
                  </a:lnTo>
                  <a:lnTo>
                    <a:pt x="391" y="399"/>
                  </a:lnTo>
                  <a:lnTo>
                    <a:pt x="365" y="439"/>
                  </a:lnTo>
                  <a:lnTo>
                    <a:pt x="339" y="475"/>
                  </a:lnTo>
                  <a:lnTo>
                    <a:pt x="314" y="507"/>
                  </a:lnTo>
                  <a:lnTo>
                    <a:pt x="291" y="535"/>
                  </a:lnTo>
                  <a:lnTo>
                    <a:pt x="270" y="559"/>
                  </a:lnTo>
                  <a:lnTo>
                    <a:pt x="249" y="580"/>
                  </a:lnTo>
                  <a:lnTo>
                    <a:pt x="229" y="597"/>
                  </a:lnTo>
                  <a:lnTo>
                    <a:pt x="209" y="613"/>
                  </a:lnTo>
                  <a:lnTo>
                    <a:pt x="190" y="626"/>
                  </a:lnTo>
                  <a:lnTo>
                    <a:pt x="171" y="636"/>
                  </a:lnTo>
                  <a:lnTo>
                    <a:pt x="162" y="640"/>
                  </a:lnTo>
                  <a:lnTo>
                    <a:pt x="153" y="644"/>
                  </a:lnTo>
                  <a:lnTo>
                    <a:pt x="144" y="647"/>
                  </a:lnTo>
                  <a:lnTo>
                    <a:pt x="134" y="650"/>
                  </a:lnTo>
                  <a:lnTo>
                    <a:pt x="125" y="652"/>
                  </a:lnTo>
                  <a:lnTo>
                    <a:pt x="116" y="653"/>
                  </a:lnTo>
                  <a:lnTo>
                    <a:pt x="108" y="654"/>
                  </a:lnTo>
                  <a:lnTo>
                    <a:pt x="99" y="654"/>
                  </a:lnTo>
                  <a:lnTo>
                    <a:pt x="91" y="654"/>
                  </a:lnTo>
                  <a:lnTo>
                    <a:pt x="84" y="653"/>
                  </a:lnTo>
                  <a:lnTo>
                    <a:pt x="77" y="651"/>
                  </a:lnTo>
                  <a:lnTo>
                    <a:pt x="70" y="649"/>
                  </a:lnTo>
                  <a:lnTo>
                    <a:pt x="63" y="646"/>
                  </a:lnTo>
                  <a:lnTo>
                    <a:pt x="57" y="642"/>
                  </a:lnTo>
                  <a:lnTo>
                    <a:pt x="50" y="637"/>
                  </a:lnTo>
                  <a:lnTo>
                    <a:pt x="44" y="632"/>
                  </a:lnTo>
                  <a:lnTo>
                    <a:pt x="39" y="627"/>
                  </a:lnTo>
                  <a:lnTo>
                    <a:pt x="34" y="620"/>
                  </a:lnTo>
                  <a:lnTo>
                    <a:pt x="30" y="614"/>
                  </a:lnTo>
                  <a:lnTo>
                    <a:pt x="27" y="607"/>
                  </a:lnTo>
                  <a:lnTo>
                    <a:pt x="25" y="599"/>
                  </a:lnTo>
                  <a:lnTo>
                    <a:pt x="23" y="591"/>
                  </a:lnTo>
                  <a:lnTo>
                    <a:pt x="22" y="583"/>
                  </a:lnTo>
                  <a:lnTo>
                    <a:pt x="22" y="575"/>
                  </a:lnTo>
                  <a:lnTo>
                    <a:pt x="22" y="561"/>
                  </a:lnTo>
                  <a:lnTo>
                    <a:pt x="24" y="545"/>
                  </a:lnTo>
                  <a:lnTo>
                    <a:pt x="26" y="527"/>
                  </a:lnTo>
                  <a:lnTo>
                    <a:pt x="29" y="508"/>
                  </a:lnTo>
                  <a:lnTo>
                    <a:pt x="34" y="487"/>
                  </a:lnTo>
                  <a:lnTo>
                    <a:pt x="39" y="464"/>
                  </a:lnTo>
                  <a:lnTo>
                    <a:pt x="45" y="439"/>
                  </a:lnTo>
                  <a:lnTo>
                    <a:pt x="53" y="413"/>
                  </a:lnTo>
                  <a:lnTo>
                    <a:pt x="114" y="195"/>
                  </a:lnTo>
                  <a:lnTo>
                    <a:pt x="124" y="160"/>
                  </a:lnTo>
                  <a:lnTo>
                    <a:pt x="131" y="131"/>
                  </a:lnTo>
                  <a:lnTo>
                    <a:pt x="135" y="111"/>
                  </a:lnTo>
                  <a:lnTo>
                    <a:pt x="136" y="98"/>
                  </a:lnTo>
                  <a:lnTo>
                    <a:pt x="136" y="94"/>
                  </a:lnTo>
                  <a:lnTo>
                    <a:pt x="135" y="90"/>
                  </a:lnTo>
                  <a:lnTo>
                    <a:pt x="133" y="87"/>
                  </a:lnTo>
                  <a:lnTo>
                    <a:pt x="130" y="84"/>
                  </a:lnTo>
                  <a:lnTo>
                    <a:pt x="127" y="81"/>
                  </a:lnTo>
                  <a:lnTo>
                    <a:pt x="124" y="79"/>
                  </a:lnTo>
                  <a:lnTo>
                    <a:pt x="121" y="78"/>
                  </a:lnTo>
                  <a:lnTo>
                    <a:pt x="117" y="78"/>
                  </a:lnTo>
                  <a:lnTo>
                    <a:pt x="110" y="78"/>
                  </a:lnTo>
                  <a:lnTo>
                    <a:pt x="103" y="80"/>
                  </a:lnTo>
                  <a:lnTo>
                    <a:pt x="95" y="84"/>
                  </a:lnTo>
                  <a:lnTo>
                    <a:pt x="88" y="88"/>
                  </a:lnTo>
                  <a:lnTo>
                    <a:pt x="79" y="97"/>
                  </a:lnTo>
                  <a:lnTo>
                    <a:pt x="64" y="113"/>
                  </a:lnTo>
                  <a:lnTo>
                    <a:pt x="45" y="135"/>
                  </a:lnTo>
                  <a:lnTo>
                    <a:pt x="21" y="166"/>
                  </a:lnTo>
                  <a:lnTo>
                    <a:pt x="0" y="151"/>
                  </a:lnTo>
                  <a:lnTo>
                    <a:pt x="13" y="131"/>
                  </a:lnTo>
                  <a:lnTo>
                    <a:pt x="26" y="112"/>
                  </a:lnTo>
                  <a:lnTo>
                    <a:pt x="39" y="95"/>
                  </a:lnTo>
                  <a:lnTo>
                    <a:pt x="54" y="80"/>
                  </a:lnTo>
                  <a:lnTo>
                    <a:pt x="68" y="65"/>
                  </a:lnTo>
                  <a:lnTo>
                    <a:pt x="82" y="52"/>
                  </a:lnTo>
                  <a:lnTo>
                    <a:pt x="97" y="40"/>
                  </a:lnTo>
                  <a:lnTo>
                    <a:pt x="111" y="30"/>
                  </a:lnTo>
                  <a:lnTo>
                    <a:pt x="122" y="23"/>
                  </a:lnTo>
                  <a:lnTo>
                    <a:pt x="133" y="17"/>
                  </a:lnTo>
                  <a:lnTo>
                    <a:pt x="145" y="12"/>
                  </a:lnTo>
                  <a:lnTo>
                    <a:pt x="155" y="8"/>
                  </a:lnTo>
                  <a:lnTo>
                    <a:pt x="165" y="4"/>
                  </a:lnTo>
                  <a:lnTo>
                    <a:pt x="175" y="2"/>
                  </a:lnTo>
                  <a:lnTo>
                    <a:pt x="185" y="1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7" y="1"/>
                  </a:lnTo>
                  <a:lnTo>
                    <a:pt x="212" y="2"/>
                  </a:lnTo>
                  <a:lnTo>
                    <a:pt x="218" y="4"/>
                  </a:lnTo>
                  <a:lnTo>
                    <a:pt x="223" y="6"/>
                  </a:lnTo>
                  <a:lnTo>
                    <a:pt x="229" y="9"/>
                  </a:lnTo>
                  <a:lnTo>
                    <a:pt x="233" y="13"/>
                  </a:lnTo>
                  <a:lnTo>
                    <a:pt x="237" y="16"/>
                  </a:lnTo>
                  <a:lnTo>
                    <a:pt x="241" y="21"/>
                  </a:lnTo>
                  <a:lnTo>
                    <a:pt x="244" y="25"/>
                  </a:lnTo>
                  <a:lnTo>
                    <a:pt x="247" y="30"/>
                  </a:lnTo>
                  <a:lnTo>
                    <a:pt x="249" y="35"/>
                  </a:lnTo>
                  <a:lnTo>
                    <a:pt x="251" y="40"/>
                  </a:lnTo>
                  <a:lnTo>
                    <a:pt x="253" y="46"/>
                  </a:lnTo>
                  <a:lnTo>
                    <a:pt x="253" y="52"/>
                  </a:lnTo>
                  <a:lnTo>
                    <a:pt x="254" y="59"/>
                  </a:lnTo>
                  <a:lnTo>
                    <a:pt x="253" y="69"/>
                  </a:lnTo>
                  <a:lnTo>
                    <a:pt x="252" y="82"/>
                  </a:lnTo>
                  <a:lnTo>
                    <a:pt x="250" y="96"/>
                  </a:lnTo>
                  <a:lnTo>
                    <a:pt x="247" y="112"/>
                  </a:lnTo>
                  <a:lnTo>
                    <a:pt x="238" y="150"/>
                  </a:lnTo>
                  <a:lnTo>
                    <a:pt x="225" y="195"/>
                  </a:lnTo>
                  <a:lnTo>
                    <a:pt x="159" y="422"/>
                  </a:lnTo>
                  <a:lnTo>
                    <a:pt x="148" y="465"/>
                  </a:lnTo>
                  <a:lnTo>
                    <a:pt x="138" y="498"/>
                  </a:lnTo>
                  <a:lnTo>
                    <a:pt x="133" y="523"/>
                  </a:lnTo>
                  <a:lnTo>
                    <a:pt x="131" y="541"/>
                  </a:lnTo>
                  <a:lnTo>
                    <a:pt x="132" y="547"/>
                  </a:lnTo>
                  <a:lnTo>
                    <a:pt x="134" y="553"/>
                  </a:lnTo>
                  <a:lnTo>
                    <a:pt x="136" y="558"/>
                  </a:lnTo>
                  <a:lnTo>
                    <a:pt x="141" y="562"/>
                  </a:lnTo>
                  <a:lnTo>
                    <a:pt x="146" y="566"/>
                  </a:lnTo>
                  <a:lnTo>
                    <a:pt x="151" y="568"/>
                  </a:lnTo>
                  <a:lnTo>
                    <a:pt x="157" y="570"/>
                  </a:lnTo>
                  <a:lnTo>
                    <a:pt x="164" y="570"/>
                  </a:lnTo>
                  <a:lnTo>
                    <a:pt x="170" y="570"/>
                  </a:lnTo>
                  <a:lnTo>
                    <a:pt x="177" y="569"/>
                  </a:lnTo>
                  <a:lnTo>
                    <a:pt x="183" y="567"/>
                  </a:lnTo>
                  <a:lnTo>
                    <a:pt x="191" y="564"/>
                  </a:lnTo>
                  <a:lnTo>
                    <a:pt x="207" y="557"/>
                  </a:lnTo>
                  <a:lnTo>
                    <a:pt x="224" y="547"/>
                  </a:lnTo>
                  <a:lnTo>
                    <a:pt x="235" y="540"/>
                  </a:lnTo>
                  <a:lnTo>
                    <a:pt x="245" y="532"/>
                  </a:lnTo>
                  <a:lnTo>
                    <a:pt x="256" y="521"/>
                  </a:lnTo>
                  <a:lnTo>
                    <a:pt x="268" y="509"/>
                  </a:lnTo>
                  <a:lnTo>
                    <a:pt x="281" y="496"/>
                  </a:lnTo>
                  <a:lnTo>
                    <a:pt x="294" y="480"/>
                  </a:lnTo>
                  <a:lnTo>
                    <a:pt x="309" y="463"/>
                  </a:lnTo>
                  <a:lnTo>
                    <a:pt x="325" y="443"/>
                  </a:lnTo>
                  <a:lnTo>
                    <a:pt x="354" y="404"/>
                  </a:lnTo>
                  <a:lnTo>
                    <a:pt x="381" y="366"/>
                  </a:lnTo>
                  <a:lnTo>
                    <a:pt x="406" y="329"/>
                  </a:lnTo>
                  <a:lnTo>
                    <a:pt x="427" y="293"/>
                  </a:lnTo>
                  <a:lnTo>
                    <a:pt x="437" y="274"/>
                  </a:lnTo>
                  <a:lnTo>
                    <a:pt x="448" y="253"/>
                  </a:lnTo>
                  <a:lnTo>
                    <a:pt x="458" y="229"/>
                  </a:lnTo>
                  <a:lnTo>
                    <a:pt x="469" y="202"/>
                  </a:lnTo>
                  <a:lnTo>
                    <a:pt x="479" y="173"/>
                  </a:lnTo>
                  <a:lnTo>
                    <a:pt x="490" y="141"/>
                  </a:lnTo>
                  <a:lnTo>
                    <a:pt x="502" y="107"/>
                  </a:lnTo>
                  <a:lnTo>
                    <a:pt x="513" y="70"/>
                  </a:lnTo>
                  <a:lnTo>
                    <a:pt x="529" y="17"/>
                  </a:lnTo>
                  <a:lnTo>
                    <a:pt x="635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2174" y="1644"/>
              <a:ext cx="105" cy="162"/>
            </a:xfrm>
            <a:custGeom>
              <a:avLst/>
              <a:gdLst/>
              <a:ahLst/>
              <a:cxnLst/>
              <a:rect l="l" t="t" r="r" b="b"/>
              <a:pathLst>
                <a:path w="420" h="650" extrusionOk="0">
                  <a:moveTo>
                    <a:pt x="420" y="527"/>
                  </a:moveTo>
                  <a:lnTo>
                    <a:pt x="375" y="650"/>
                  </a:lnTo>
                  <a:lnTo>
                    <a:pt x="0" y="650"/>
                  </a:lnTo>
                  <a:lnTo>
                    <a:pt x="0" y="633"/>
                  </a:lnTo>
                  <a:lnTo>
                    <a:pt x="39" y="596"/>
                  </a:lnTo>
                  <a:lnTo>
                    <a:pt x="76" y="561"/>
                  </a:lnTo>
                  <a:lnTo>
                    <a:pt x="110" y="527"/>
                  </a:lnTo>
                  <a:lnTo>
                    <a:pt x="140" y="496"/>
                  </a:lnTo>
                  <a:lnTo>
                    <a:pt x="168" y="466"/>
                  </a:lnTo>
                  <a:lnTo>
                    <a:pt x="193" y="437"/>
                  </a:lnTo>
                  <a:lnTo>
                    <a:pt x="214" y="411"/>
                  </a:lnTo>
                  <a:lnTo>
                    <a:pt x="233" y="385"/>
                  </a:lnTo>
                  <a:lnTo>
                    <a:pt x="249" y="362"/>
                  </a:lnTo>
                  <a:lnTo>
                    <a:pt x="262" y="339"/>
                  </a:lnTo>
                  <a:lnTo>
                    <a:pt x="274" y="317"/>
                  </a:lnTo>
                  <a:lnTo>
                    <a:pt x="283" y="294"/>
                  </a:lnTo>
                  <a:lnTo>
                    <a:pt x="290" y="272"/>
                  </a:lnTo>
                  <a:lnTo>
                    <a:pt x="296" y="252"/>
                  </a:lnTo>
                  <a:lnTo>
                    <a:pt x="299" y="230"/>
                  </a:lnTo>
                  <a:lnTo>
                    <a:pt x="300" y="210"/>
                  </a:lnTo>
                  <a:lnTo>
                    <a:pt x="299" y="196"/>
                  </a:lnTo>
                  <a:lnTo>
                    <a:pt x="298" y="182"/>
                  </a:lnTo>
                  <a:lnTo>
                    <a:pt x="295" y="168"/>
                  </a:lnTo>
                  <a:lnTo>
                    <a:pt x="291" y="155"/>
                  </a:lnTo>
                  <a:lnTo>
                    <a:pt x="286" y="143"/>
                  </a:lnTo>
                  <a:lnTo>
                    <a:pt x="279" y="131"/>
                  </a:lnTo>
                  <a:lnTo>
                    <a:pt x="272" y="121"/>
                  </a:lnTo>
                  <a:lnTo>
                    <a:pt x="263" y="111"/>
                  </a:lnTo>
                  <a:lnTo>
                    <a:pt x="254" y="102"/>
                  </a:lnTo>
                  <a:lnTo>
                    <a:pt x="244" y="94"/>
                  </a:lnTo>
                  <a:lnTo>
                    <a:pt x="234" y="87"/>
                  </a:lnTo>
                  <a:lnTo>
                    <a:pt x="222" y="81"/>
                  </a:lnTo>
                  <a:lnTo>
                    <a:pt x="211" y="77"/>
                  </a:lnTo>
                  <a:lnTo>
                    <a:pt x="199" y="74"/>
                  </a:lnTo>
                  <a:lnTo>
                    <a:pt x="187" y="72"/>
                  </a:lnTo>
                  <a:lnTo>
                    <a:pt x="175" y="71"/>
                  </a:lnTo>
                  <a:lnTo>
                    <a:pt x="163" y="72"/>
                  </a:lnTo>
                  <a:lnTo>
                    <a:pt x="152" y="73"/>
                  </a:lnTo>
                  <a:lnTo>
                    <a:pt x="140" y="75"/>
                  </a:lnTo>
                  <a:lnTo>
                    <a:pt x="130" y="78"/>
                  </a:lnTo>
                  <a:lnTo>
                    <a:pt x="119" y="83"/>
                  </a:lnTo>
                  <a:lnTo>
                    <a:pt x="110" y="88"/>
                  </a:lnTo>
                  <a:lnTo>
                    <a:pt x="100" y="93"/>
                  </a:lnTo>
                  <a:lnTo>
                    <a:pt x="90" y="99"/>
                  </a:lnTo>
                  <a:lnTo>
                    <a:pt x="81" y="107"/>
                  </a:lnTo>
                  <a:lnTo>
                    <a:pt x="73" y="115"/>
                  </a:lnTo>
                  <a:lnTo>
                    <a:pt x="65" y="123"/>
                  </a:lnTo>
                  <a:lnTo>
                    <a:pt x="58" y="133"/>
                  </a:lnTo>
                  <a:lnTo>
                    <a:pt x="51" y="143"/>
                  </a:lnTo>
                  <a:lnTo>
                    <a:pt x="45" y="155"/>
                  </a:lnTo>
                  <a:lnTo>
                    <a:pt x="40" y="167"/>
                  </a:lnTo>
                  <a:lnTo>
                    <a:pt x="35" y="180"/>
                  </a:lnTo>
                  <a:lnTo>
                    <a:pt x="18" y="180"/>
                  </a:lnTo>
                  <a:lnTo>
                    <a:pt x="21" y="159"/>
                  </a:lnTo>
                  <a:lnTo>
                    <a:pt x="26" y="139"/>
                  </a:lnTo>
                  <a:lnTo>
                    <a:pt x="32" y="120"/>
                  </a:lnTo>
                  <a:lnTo>
                    <a:pt x="38" y="103"/>
                  </a:lnTo>
                  <a:lnTo>
                    <a:pt x="46" y="87"/>
                  </a:lnTo>
                  <a:lnTo>
                    <a:pt x="57" y="72"/>
                  </a:lnTo>
                  <a:lnTo>
                    <a:pt x="67" y="59"/>
                  </a:lnTo>
                  <a:lnTo>
                    <a:pt x="78" y="46"/>
                  </a:lnTo>
                  <a:lnTo>
                    <a:pt x="91" y="36"/>
                  </a:lnTo>
                  <a:lnTo>
                    <a:pt x="104" y="26"/>
                  </a:lnTo>
                  <a:lnTo>
                    <a:pt x="118" y="18"/>
                  </a:lnTo>
                  <a:lnTo>
                    <a:pt x="132" y="12"/>
                  </a:lnTo>
                  <a:lnTo>
                    <a:pt x="149" y="7"/>
                  </a:lnTo>
                  <a:lnTo>
                    <a:pt x="165" y="2"/>
                  </a:lnTo>
                  <a:lnTo>
                    <a:pt x="182" y="0"/>
                  </a:lnTo>
                  <a:lnTo>
                    <a:pt x="199" y="0"/>
                  </a:lnTo>
                  <a:lnTo>
                    <a:pt x="218" y="0"/>
                  </a:lnTo>
                  <a:lnTo>
                    <a:pt x="237" y="3"/>
                  </a:lnTo>
                  <a:lnTo>
                    <a:pt x="254" y="7"/>
                  </a:lnTo>
                  <a:lnTo>
                    <a:pt x="271" y="13"/>
                  </a:lnTo>
                  <a:lnTo>
                    <a:pt x="286" y="20"/>
                  </a:lnTo>
                  <a:lnTo>
                    <a:pt x="301" y="28"/>
                  </a:lnTo>
                  <a:lnTo>
                    <a:pt x="315" y="38"/>
                  </a:lnTo>
                  <a:lnTo>
                    <a:pt x="329" y="50"/>
                  </a:lnTo>
                  <a:lnTo>
                    <a:pt x="341" y="62"/>
                  </a:lnTo>
                  <a:lnTo>
                    <a:pt x="351" y="75"/>
                  </a:lnTo>
                  <a:lnTo>
                    <a:pt x="360" y="90"/>
                  </a:lnTo>
                  <a:lnTo>
                    <a:pt x="368" y="104"/>
                  </a:lnTo>
                  <a:lnTo>
                    <a:pt x="373" y="119"/>
                  </a:lnTo>
                  <a:lnTo>
                    <a:pt x="377" y="134"/>
                  </a:lnTo>
                  <a:lnTo>
                    <a:pt x="380" y="150"/>
                  </a:lnTo>
                  <a:lnTo>
                    <a:pt x="380" y="168"/>
                  </a:lnTo>
                  <a:lnTo>
                    <a:pt x="380" y="180"/>
                  </a:lnTo>
                  <a:lnTo>
                    <a:pt x="379" y="192"/>
                  </a:lnTo>
                  <a:lnTo>
                    <a:pt x="377" y="203"/>
                  </a:lnTo>
                  <a:lnTo>
                    <a:pt x="375" y="215"/>
                  </a:lnTo>
                  <a:lnTo>
                    <a:pt x="372" y="227"/>
                  </a:lnTo>
                  <a:lnTo>
                    <a:pt x="368" y="240"/>
                  </a:lnTo>
                  <a:lnTo>
                    <a:pt x="363" y="252"/>
                  </a:lnTo>
                  <a:lnTo>
                    <a:pt x="358" y="264"/>
                  </a:lnTo>
                  <a:lnTo>
                    <a:pt x="349" y="283"/>
                  </a:lnTo>
                  <a:lnTo>
                    <a:pt x="338" y="302"/>
                  </a:lnTo>
                  <a:lnTo>
                    <a:pt x="326" y="323"/>
                  </a:lnTo>
                  <a:lnTo>
                    <a:pt x="312" y="343"/>
                  </a:lnTo>
                  <a:lnTo>
                    <a:pt x="297" y="363"/>
                  </a:lnTo>
                  <a:lnTo>
                    <a:pt x="282" y="383"/>
                  </a:lnTo>
                  <a:lnTo>
                    <a:pt x="264" y="404"/>
                  </a:lnTo>
                  <a:lnTo>
                    <a:pt x="246" y="425"/>
                  </a:lnTo>
                  <a:lnTo>
                    <a:pt x="217" y="455"/>
                  </a:lnTo>
                  <a:lnTo>
                    <a:pt x="192" y="483"/>
                  </a:lnTo>
                  <a:lnTo>
                    <a:pt x="170" y="507"/>
                  </a:lnTo>
                  <a:lnTo>
                    <a:pt x="151" y="527"/>
                  </a:lnTo>
                  <a:lnTo>
                    <a:pt x="133" y="546"/>
                  </a:lnTo>
                  <a:lnTo>
                    <a:pt x="119" y="560"/>
                  </a:lnTo>
                  <a:lnTo>
                    <a:pt x="108" y="571"/>
                  </a:lnTo>
                  <a:lnTo>
                    <a:pt x="99" y="579"/>
                  </a:lnTo>
                  <a:lnTo>
                    <a:pt x="266" y="579"/>
                  </a:lnTo>
                  <a:lnTo>
                    <a:pt x="289" y="579"/>
                  </a:lnTo>
                  <a:lnTo>
                    <a:pt x="308" y="579"/>
                  </a:lnTo>
                  <a:lnTo>
                    <a:pt x="325" y="577"/>
                  </a:lnTo>
                  <a:lnTo>
                    <a:pt x="337" y="576"/>
                  </a:lnTo>
                  <a:lnTo>
                    <a:pt x="347" y="573"/>
                  </a:lnTo>
                  <a:lnTo>
                    <a:pt x="356" y="570"/>
                  </a:lnTo>
                  <a:lnTo>
                    <a:pt x="365" y="566"/>
                  </a:lnTo>
                  <a:lnTo>
                    <a:pt x="373" y="560"/>
                  </a:lnTo>
                  <a:lnTo>
                    <a:pt x="381" y="554"/>
                  </a:lnTo>
                  <a:lnTo>
                    <a:pt x="389" y="547"/>
                  </a:lnTo>
                  <a:lnTo>
                    <a:pt x="395" y="537"/>
                  </a:lnTo>
                  <a:lnTo>
                    <a:pt x="402" y="527"/>
                  </a:lnTo>
                  <a:lnTo>
                    <a:pt x="420" y="5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3697" y="1290"/>
              <a:ext cx="102" cy="102"/>
            </a:xfrm>
            <a:custGeom>
              <a:avLst/>
              <a:gdLst/>
              <a:ahLst/>
              <a:cxnLst/>
              <a:rect l="l" t="t" r="r" b="b"/>
              <a:pathLst>
                <a:path w="409" h="409" extrusionOk="0">
                  <a:moveTo>
                    <a:pt x="204" y="0"/>
                  </a:moveTo>
                  <a:lnTo>
                    <a:pt x="215" y="0"/>
                  </a:lnTo>
                  <a:lnTo>
                    <a:pt x="225" y="1"/>
                  </a:lnTo>
                  <a:lnTo>
                    <a:pt x="235" y="2"/>
                  </a:lnTo>
                  <a:lnTo>
                    <a:pt x="245" y="4"/>
                  </a:lnTo>
                  <a:lnTo>
                    <a:pt x="265" y="9"/>
                  </a:lnTo>
                  <a:lnTo>
                    <a:pt x="283" y="16"/>
                  </a:lnTo>
                  <a:lnTo>
                    <a:pt x="302" y="24"/>
                  </a:lnTo>
                  <a:lnTo>
                    <a:pt x="319" y="35"/>
                  </a:lnTo>
                  <a:lnTo>
                    <a:pt x="334" y="46"/>
                  </a:lnTo>
                  <a:lnTo>
                    <a:pt x="348" y="60"/>
                  </a:lnTo>
                  <a:lnTo>
                    <a:pt x="361" y="75"/>
                  </a:lnTo>
                  <a:lnTo>
                    <a:pt x="373" y="90"/>
                  </a:lnTo>
                  <a:lnTo>
                    <a:pt x="383" y="107"/>
                  </a:lnTo>
                  <a:lnTo>
                    <a:pt x="393" y="124"/>
                  </a:lnTo>
                  <a:lnTo>
                    <a:pt x="400" y="144"/>
                  </a:lnTo>
                  <a:lnTo>
                    <a:pt x="405" y="163"/>
                  </a:lnTo>
                  <a:lnTo>
                    <a:pt x="406" y="173"/>
                  </a:lnTo>
                  <a:lnTo>
                    <a:pt x="408" y="183"/>
                  </a:lnTo>
                  <a:lnTo>
                    <a:pt x="408" y="194"/>
                  </a:lnTo>
                  <a:lnTo>
                    <a:pt x="409" y="204"/>
                  </a:lnTo>
                  <a:lnTo>
                    <a:pt x="408" y="215"/>
                  </a:lnTo>
                  <a:lnTo>
                    <a:pt x="408" y="226"/>
                  </a:lnTo>
                  <a:lnTo>
                    <a:pt x="406" y="236"/>
                  </a:lnTo>
                  <a:lnTo>
                    <a:pt x="405" y="246"/>
                  </a:lnTo>
                  <a:lnTo>
                    <a:pt x="400" y="265"/>
                  </a:lnTo>
                  <a:lnTo>
                    <a:pt x="393" y="285"/>
                  </a:lnTo>
                  <a:lnTo>
                    <a:pt x="383" y="302"/>
                  </a:lnTo>
                  <a:lnTo>
                    <a:pt x="373" y="319"/>
                  </a:lnTo>
                  <a:lnTo>
                    <a:pt x="361" y="335"/>
                  </a:lnTo>
                  <a:lnTo>
                    <a:pt x="348" y="349"/>
                  </a:lnTo>
                  <a:lnTo>
                    <a:pt x="334" y="363"/>
                  </a:lnTo>
                  <a:lnTo>
                    <a:pt x="319" y="375"/>
                  </a:lnTo>
                  <a:lnTo>
                    <a:pt x="302" y="385"/>
                  </a:lnTo>
                  <a:lnTo>
                    <a:pt x="283" y="393"/>
                  </a:lnTo>
                  <a:lnTo>
                    <a:pt x="265" y="400"/>
                  </a:lnTo>
                  <a:lnTo>
                    <a:pt x="245" y="405"/>
                  </a:lnTo>
                  <a:lnTo>
                    <a:pt x="235" y="407"/>
                  </a:lnTo>
                  <a:lnTo>
                    <a:pt x="225" y="408"/>
                  </a:lnTo>
                  <a:lnTo>
                    <a:pt x="215" y="409"/>
                  </a:lnTo>
                  <a:lnTo>
                    <a:pt x="204" y="409"/>
                  </a:lnTo>
                  <a:lnTo>
                    <a:pt x="193" y="409"/>
                  </a:lnTo>
                  <a:lnTo>
                    <a:pt x="183" y="408"/>
                  </a:lnTo>
                  <a:lnTo>
                    <a:pt x="173" y="407"/>
                  </a:lnTo>
                  <a:lnTo>
                    <a:pt x="163" y="405"/>
                  </a:lnTo>
                  <a:lnTo>
                    <a:pt x="153" y="403"/>
                  </a:lnTo>
                  <a:lnTo>
                    <a:pt x="144" y="400"/>
                  </a:lnTo>
                  <a:lnTo>
                    <a:pt x="134" y="397"/>
                  </a:lnTo>
                  <a:lnTo>
                    <a:pt x="125" y="393"/>
                  </a:lnTo>
                  <a:lnTo>
                    <a:pt x="106" y="385"/>
                  </a:lnTo>
                  <a:lnTo>
                    <a:pt x="90" y="375"/>
                  </a:lnTo>
                  <a:lnTo>
                    <a:pt x="74" y="363"/>
                  </a:lnTo>
                  <a:lnTo>
                    <a:pt x="60" y="349"/>
                  </a:lnTo>
                  <a:lnTo>
                    <a:pt x="47" y="335"/>
                  </a:lnTo>
                  <a:lnTo>
                    <a:pt x="35" y="319"/>
                  </a:lnTo>
                  <a:lnTo>
                    <a:pt x="24" y="302"/>
                  </a:lnTo>
                  <a:lnTo>
                    <a:pt x="16" y="285"/>
                  </a:lnTo>
                  <a:lnTo>
                    <a:pt x="12" y="275"/>
                  </a:lnTo>
                  <a:lnTo>
                    <a:pt x="9" y="265"/>
                  </a:lnTo>
                  <a:lnTo>
                    <a:pt x="6" y="256"/>
                  </a:lnTo>
                  <a:lnTo>
                    <a:pt x="4" y="246"/>
                  </a:lnTo>
                  <a:lnTo>
                    <a:pt x="2" y="236"/>
                  </a:lnTo>
                  <a:lnTo>
                    <a:pt x="1" y="226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1" y="183"/>
                  </a:lnTo>
                  <a:lnTo>
                    <a:pt x="2" y="173"/>
                  </a:lnTo>
                  <a:lnTo>
                    <a:pt x="4" y="163"/>
                  </a:lnTo>
                  <a:lnTo>
                    <a:pt x="9" y="144"/>
                  </a:lnTo>
                  <a:lnTo>
                    <a:pt x="16" y="124"/>
                  </a:lnTo>
                  <a:lnTo>
                    <a:pt x="24" y="107"/>
                  </a:lnTo>
                  <a:lnTo>
                    <a:pt x="35" y="90"/>
                  </a:lnTo>
                  <a:lnTo>
                    <a:pt x="47" y="75"/>
                  </a:lnTo>
                  <a:lnTo>
                    <a:pt x="60" y="60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6" y="24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3" y="1"/>
                  </a:lnTo>
                  <a:lnTo>
                    <a:pt x="193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2"/>
            <p:cNvSpPr txBox="1"/>
            <p:nvPr/>
          </p:nvSpPr>
          <p:spPr>
            <a:xfrm>
              <a:off x="0" y="1144"/>
              <a:ext cx="560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imes New Roman"/>
                <a:buNone/>
              </a:pPr>
              <a:r>
                <a:rPr lang="en-US" sz="3200" b="0" i="1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r>
                <a:rPr lang="en-US" sz="3200" b="0" i="0" u="none" baseline="-25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663" name="Google Shape;663;p42"/>
            <p:cNvSpPr txBox="1"/>
            <p:nvPr/>
          </p:nvSpPr>
          <p:spPr>
            <a:xfrm>
              <a:off x="2699" y="1665"/>
              <a:ext cx="787" cy="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8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VD</a:t>
              </a:r>
              <a:r>
                <a:rPr lang="en-US" sz="2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664" name="Google Shape;664;p42"/>
          <p:cNvSpPr txBox="1"/>
          <p:nvPr/>
        </p:nvSpPr>
        <p:spPr>
          <a:xfrm>
            <a:off x="285750" y="4741862"/>
            <a:ext cx="8858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Диоды проводят ток поочередно, каждый в течение полупериода. </a:t>
            </a:r>
            <a:endParaRPr/>
          </a:p>
        </p:txBody>
      </p:sp>
      <p:sp>
        <p:nvSpPr>
          <p:cNvPr id="665" name="Google Shape;665;p42"/>
          <p:cNvSpPr txBox="1"/>
          <p:nvPr/>
        </p:nvSpPr>
        <p:spPr>
          <a:xfrm>
            <a:off x="285750" y="5456237"/>
            <a:ext cx="88582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В положительный полупериод открыт диод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VD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 а в отрицательный – диод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VD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43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671" name="Google Shape;671;p43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2" name="Google Shape;672;p43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673" name="Google Shape;673;p43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Выпрямители</a:t>
            </a:r>
            <a:endParaRPr/>
          </a:p>
        </p:txBody>
      </p:sp>
      <p:sp>
        <p:nvSpPr>
          <p:cNvPr id="674" name="Google Shape;674;p4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675" name="Google Shape;675;p43"/>
          <p:cNvSpPr txBox="1"/>
          <p:nvPr/>
        </p:nvSpPr>
        <p:spPr>
          <a:xfrm>
            <a:off x="285750" y="928687"/>
            <a:ext cx="8858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Напряжение на нагрузке </a:t>
            </a:r>
            <a:endParaRPr/>
          </a:p>
        </p:txBody>
      </p:sp>
      <p:sp>
        <p:nvSpPr>
          <p:cNvPr id="676" name="Google Shape;676;p4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43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78" name="Google Shape;678;p4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4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4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4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43"/>
          <p:cNvSpPr txBox="1"/>
          <p:nvPr/>
        </p:nvSpPr>
        <p:spPr>
          <a:xfrm>
            <a:off x="285750" y="4741862"/>
            <a:ext cx="885825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Средние значения тока и напряжения нагрузки</a:t>
            </a:r>
            <a:endParaRPr/>
          </a:p>
        </p:txBody>
      </p:sp>
      <p:sp>
        <p:nvSpPr>
          <p:cNvPr id="686" name="Google Shape;686;p4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687" y="5214937"/>
            <a:ext cx="1500187" cy="9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4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9" name="Google Shape;689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1937" y="5143500"/>
            <a:ext cx="3968750" cy="9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3"/>
          <p:cNvSpPr txBox="1"/>
          <p:nvPr/>
        </p:nvSpPr>
        <p:spPr>
          <a:xfrm>
            <a:off x="-642937" y="5395912"/>
            <a:ext cx="8858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</p:txBody>
      </p:sp>
      <p:pic>
        <p:nvPicPr>
          <p:cNvPr id="691" name="Google Shape;691;p43" descr="C:\Users\Илья\Desktop\Рисунок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1712" y="1557337"/>
            <a:ext cx="6594475" cy="31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0"/>
          <p:cNvGrpSpPr/>
          <p:nvPr/>
        </p:nvGrpSpPr>
        <p:grpSpPr>
          <a:xfrm>
            <a:off x="-323850" y="-171450"/>
            <a:ext cx="9753600" cy="7315200"/>
            <a:chOff x="-192" y="-144"/>
            <a:chExt cx="6144" cy="4608"/>
          </a:xfrm>
        </p:grpSpPr>
        <p:pic>
          <p:nvPicPr>
            <p:cNvPr id="168" name="Google Shape;168;p20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0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Электрические свойства полупроводников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271462" y="1095375"/>
            <a:ext cx="8658225" cy="52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Полупроводниками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называют вещества, удельная проводимость которых имеет промежуточное значение между удельными проводимостями металлов и диэлектриков.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В отличие от металлов в полупроводниках носители заряда возникают при повышении температуры или поглощении энергии от другого источника.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В полупроводниках электропроводность осуществляется двумя различными видами движения электронов. Проводимость полупроводников можно менять в широких пределах, добавляя ничтожно малые количества примесей.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44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697" name="Google Shape;697;p44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8" name="Google Shape;698;p44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699" name="Google Shape;699;p44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Выпрямители</a:t>
            </a:r>
            <a:endParaRPr/>
          </a:p>
        </p:txBody>
      </p:sp>
      <p:sp>
        <p:nvSpPr>
          <p:cNvPr id="700" name="Google Shape;700;p4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701" name="Google Shape;701;p44"/>
          <p:cNvSpPr txBox="1"/>
          <p:nvPr/>
        </p:nvSpPr>
        <p:spPr>
          <a:xfrm>
            <a:off x="71437" y="1201737"/>
            <a:ext cx="885825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Мостовая схема двухполупериодного выпрямителя</a:t>
            </a:r>
            <a:endParaRPr/>
          </a:p>
        </p:txBody>
      </p:sp>
      <p:sp>
        <p:nvSpPr>
          <p:cNvPr id="702" name="Google Shape;702;p4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4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04" name="Google Shape;704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9E1273-BF44-459A-B71B-A49B094C0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1828968"/>
            <a:ext cx="9144000" cy="37225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44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697" name="Google Shape;697;p44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8" name="Google Shape;698;p44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699" name="Google Shape;699;p44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Выпрямители</a:t>
            </a:r>
            <a:endParaRPr/>
          </a:p>
        </p:txBody>
      </p:sp>
      <p:sp>
        <p:nvSpPr>
          <p:cNvPr id="700" name="Google Shape;700;p4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702" name="Google Shape;702;p4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4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04" name="Google Shape;704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4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FECDC5-FF72-4B13-B328-11A54CCBF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64" y="1371600"/>
            <a:ext cx="7555971" cy="45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5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45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779" name="Google Shape;779;p45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0" name="Google Shape;780;p45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781" name="Google Shape;781;p45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Выпрямители</a:t>
            </a:r>
            <a:endParaRPr/>
          </a:p>
        </p:txBody>
      </p:sp>
      <p:sp>
        <p:nvSpPr>
          <p:cNvPr id="782" name="Google Shape;782;p4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783" name="Google Shape;783;p45"/>
          <p:cNvSpPr txBox="1"/>
          <p:nvPr/>
        </p:nvSpPr>
        <p:spPr>
          <a:xfrm>
            <a:off x="285750" y="900112"/>
            <a:ext cx="864393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Для уменьшения пульсаций выпрямленного напряжения используют специальные  устройства – сглаживающие фильтры</a:t>
            </a:r>
            <a:endParaRPr/>
          </a:p>
        </p:txBody>
      </p:sp>
      <p:sp>
        <p:nvSpPr>
          <p:cNvPr id="784" name="Google Shape;784;p4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45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86" name="Google Shape;786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5"/>
          <p:cNvSpPr txBox="1"/>
          <p:nvPr/>
        </p:nvSpPr>
        <p:spPr>
          <a:xfrm>
            <a:off x="285750" y="1955121"/>
            <a:ext cx="864393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Емкостный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фильтр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фильтр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в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схеме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однополупериодного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выпрямителя</a:t>
            </a:r>
            <a:endParaRPr dirty="0"/>
          </a:p>
        </p:txBody>
      </p:sp>
      <p:sp>
        <p:nvSpPr>
          <p:cNvPr id="798" name="Google Shape;798;p45"/>
          <p:cNvSpPr txBox="1"/>
          <p:nvPr/>
        </p:nvSpPr>
        <p:spPr>
          <a:xfrm>
            <a:off x="285750" y="4787900"/>
            <a:ext cx="8572500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Сглаживание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пульсаций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выпрямленного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напряжения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происходит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счет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периодической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зарядки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конденсатора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когда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напряжение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вторичной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обмотке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трансформатора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превышает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напряжение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нагрузке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и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последующей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разрядки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сопротивление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нагрузки</a:t>
            </a:r>
            <a:endParaRPr dirty="0"/>
          </a:p>
        </p:txBody>
      </p:sp>
      <p:sp>
        <p:nvSpPr>
          <p:cNvPr id="799" name="Google Shape;799;p4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0" name="Google Shape;800;p45"/>
          <p:cNvGrpSpPr/>
          <p:nvPr/>
        </p:nvGrpSpPr>
        <p:grpSpPr>
          <a:xfrm>
            <a:off x="2157412" y="2527954"/>
            <a:ext cx="4033415" cy="2417107"/>
            <a:chOff x="0" y="0"/>
            <a:chExt cx="3726" cy="2286"/>
          </a:xfrm>
        </p:grpSpPr>
        <p:sp>
          <p:nvSpPr>
            <p:cNvPr id="801" name="Google Shape;801;p45"/>
            <p:cNvSpPr/>
            <p:nvPr/>
          </p:nvSpPr>
          <p:spPr>
            <a:xfrm>
              <a:off x="0" y="0"/>
              <a:ext cx="3726" cy="2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5"/>
            <p:cNvSpPr/>
            <p:nvPr/>
          </p:nvSpPr>
          <p:spPr>
            <a:xfrm>
              <a:off x="1109" y="411"/>
              <a:ext cx="240" cy="279"/>
            </a:xfrm>
            <a:custGeom>
              <a:avLst/>
              <a:gdLst/>
              <a:ahLst/>
              <a:cxnLst/>
              <a:rect l="l" t="t" r="r" b="b"/>
              <a:pathLst>
                <a:path w="1201" h="1394" extrusionOk="0">
                  <a:moveTo>
                    <a:pt x="0" y="74"/>
                  </a:moveTo>
                  <a:lnTo>
                    <a:pt x="126" y="0"/>
                  </a:lnTo>
                  <a:lnTo>
                    <a:pt x="1201" y="624"/>
                  </a:lnTo>
                  <a:lnTo>
                    <a:pt x="1118" y="771"/>
                  </a:lnTo>
                  <a:lnTo>
                    <a:pt x="42" y="146"/>
                  </a:lnTo>
                  <a:lnTo>
                    <a:pt x="0" y="74"/>
                  </a:lnTo>
                  <a:close/>
                  <a:moveTo>
                    <a:pt x="126" y="1394"/>
                  </a:moveTo>
                  <a:lnTo>
                    <a:pt x="0" y="1321"/>
                  </a:lnTo>
                  <a:lnTo>
                    <a:pt x="0" y="74"/>
                  </a:lnTo>
                  <a:lnTo>
                    <a:pt x="167" y="74"/>
                  </a:lnTo>
                  <a:lnTo>
                    <a:pt x="167" y="1321"/>
                  </a:lnTo>
                  <a:lnTo>
                    <a:pt x="126" y="1394"/>
                  </a:lnTo>
                  <a:close/>
                  <a:moveTo>
                    <a:pt x="1201" y="624"/>
                  </a:moveTo>
                  <a:lnTo>
                    <a:pt x="1201" y="771"/>
                  </a:lnTo>
                  <a:lnTo>
                    <a:pt x="126" y="1394"/>
                  </a:lnTo>
                  <a:lnTo>
                    <a:pt x="42" y="1247"/>
                  </a:lnTo>
                  <a:lnTo>
                    <a:pt x="1118" y="624"/>
                  </a:lnTo>
                  <a:lnTo>
                    <a:pt x="1201" y="62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5"/>
            <p:cNvSpPr/>
            <p:nvPr/>
          </p:nvSpPr>
          <p:spPr>
            <a:xfrm>
              <a:off x="1324" y="409"/>
              <a:ext cx="34" cy="283"/>
            </a:xfrm>
            <a:custGeom>
              <a:avLst/>
              <a:gdLst/>
              <a:ahLst/>
              <a:cxnLst/>
              <a:rect l="l" t="t" r="r" b="b"/>
              <a:pathLst>
                <a:path w="168" h="1417" extrusionOk="0">
                  <a:moveTo>
                    <a:pt x="168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168" y="0"/>
                  </a:lnTo>
                  <a:lnTo>
                    <a:pt x="168" y="86"/>
                  </a:lnTo>
                  <a:close/>
                  <a:moveTo>
                    <a:pt x="0" y="1333"/>
                  </a:moveTo>
                  <a:lnTo>
                    <a:pt x="0" y="86"/>
                  </a:lnTo>
                  <a:lnTo>
                    <a:pt x="168" y="86"/>
                  </a:lnTo>
                  <a:lnTo>
                    <a:pt x="168" y="1333"/>
                  </a:lnTo>
                  <a:lnTo>
                    <a:pt x="0" y="1333"/>
                  </a:lnTo>
                  <a:close/>
                  <a:moveTo>
                    <a:pt x="0" y="1333"/>
                  </a:moveTo>
                  <a:lnTo>
                    <a:pt x="168" y="1333"/>
                  </a:lnTo>
                  <a:lnTo>
                    <a:pt x="168" y="1417"/>
                  </a:lnTo>
                  <a:lnTo>
                    <a:pt x="0" y="1417"/>
                  </a:lnTo>
                  <a:lnTo>
                    <a:pt x="0" y="13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5"/>
            <p:cNvSpPr txBox="1"/>
            <p:nvPr/>
          </p:nvSpPr>
          <p:spPr>
            <a:xfrm>
              <a:off x="985" y="534"/>
              <a:ext cx="497" cy="3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5"/>
            <p:cNvSpPr/>
            <p:nvPr/>
          </p:nvSpPr>
          <p:spPr>
            <a:xfrm>
              <a:off x="541" y="534"/>
              <a:ext cx="461" cy="33"/>
            </a:xfrm>
            <a:custGeom>
              <a:avLst/>
              <a:gdLst/>
              <a:ahLst/>
              <a:cxnLst/>
              <a:rect l="l" t="t" r="r" b="b"/>
              <a:pathLst>
                <a:path w="2304" h="168" extrusionOk="0">
                  <a:moveTo>
                    <a:pt x="82" y="0"/>
                  </a:moveTo>
                  <a:lnTo>
                    <a:pt x="82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82" y="0"/>
                  </a:lnTo>
                  <a:close/>
                  <a:moveTo>
                    <a:pt x="2220" y="168"/>
                  </a:moveTo>
                  <a:lnTo>
                    <a:pt x="82" y="168"/>
                  </a:lnTo>
                  <a:lnTo>
                    <a:pt x="82" y="0"/>
                  </a:lnTo>
                  <a:lnTo>
                    <a:pt x="2220" y="0"/>
                  </a:lnTo>
                  <a:lnTo>
                    <a:pt x="2220" y="168"/>
                  </a:lnTo>
                  <a:close/>
                  <a:moveTo>
                    <a:pt x="2220" y="168"/>
                  </a:moveTo>
                  <a:lnTo>
                    <a:pt x="2220" y="0"/>
                  </a:lnTo>
                  <a:lnTo>
                    <a:pt x="2304" y="0"/>
                  </a:lnTo>
                  <a:lnTo>
                    <a:pt x="2304" y="168"/>
                  </a:lnTo>
                  <a:lnTo>
                    <a:pt x="2220" y="1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5"/>
            <p:cNvSpPr/>
            <p:nvPr/>
          </p:nvSpPr>
          <p:spPr>
            <a:xfrm>
              <a:off x="1465" y="534"/>
              <a:ext cx="1525" cy="33"/>
            </a:xfrm>
            <a:custGeom>
              <a:avLst/>
              <a:gdLst/>
              <a:ahLst/>
              <a:cxnLst/>
              <a:rect l="l" t="t" r="r" b="b"/>
              <a:pathLst>
                <a:path w="7623" h="168" extrusionOk="0">
                  <a:moveTo>
                    <a:pt x="84" y="0"/>
                  </a:moveTo>
                  <a:lnTo>
                    <a:pt x="84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84" y="0"/>
                  </a:lnTo>
                  <a:close/>
                  <a:moveTo>
                    <a:pt x="7539" y="168"/>
                  </a:moveTo>
                  <a:lnTo>
                    <a:pt x="84" y="168"/>
                  </a:lnTo>
                  <a:lnTo>
                    <a:pt x="84" y="0"/>
                  </a:lnTo>
                  <a:lnTo>
                    <a:pt x="7539" y="0"/>
                  </a:lnTo>
                  <a:lnTo>
                    <a:pt x="7539" y="168"/>
                  </a:lnTo>
                  <a:close/>
                  <a:moveTo>
                    <a:pt x="7539" y="168"/>
                  </a:moveTo>
                  <a:lnTo>
                    <a:pt x="7539" y="0"/>
                  </a:lnTo>
                  <a:lnTo>
                    <a:pt x="7623" y="0"/>
                  </a:lnTo>
                  <a:lnTo>
                    <a:pt x="7623" y="168"/>
                  </a:lnTo>
                  <a:lnTo>
                    <a:pt x="7539" y="1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541" y="2031"/>
              <a:ext cx="2449" cy="33"/>
            </a:xfrm>
            <a:custGeom>
              <a:avLst/>
              <a:gdLst/>
              <a:ahLst/>
              <a:cxnLst/>
              <a:rect l="l" t="t" r="r" b="b"/>
              <a:pathLst>
                <a:path w="12245" h="168" extrusionOk="0">
                  <a:moveTo>
                    <a:pt x="83" y="0"/>
                  </a:moveTo>
                  <a:lnTo>
                    <a:pt x="83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83" y="0"/>
                  </a:lnTo>
                  <a:close/>
                  <a:moveTo>
                    <a:pt x="12161" y="168"/>
                  </a:moveTo>
                  <a:lnTo>
                    <a:pt x="83" y="168"/>
                  </a:lnTo>
                  <a:lnTo>
                    <a:pt x="83" y="0"/>
                  </a:lnTo>
                  <a:lnTo>
                    <a:pt x="12161" y="0"/>
                  </a:lnTo>
                  <a:lnTo>
                    <a:pt x="12161" y="168"/>
                  </a:lnTo>
                  <a:close/>
                  <a:moveTo>
                    <a:pt x="12161" y="168"/>
                  </a:moveTo>
                  <a:lnTo>
                    <a:pt x="12161" y="0"/>
                  </a:lnTo>
                  <a:lnTo>
                    <a:pt x="12245" y="0"/>
                  </a:lnTo>
                  <a:lnTo>
                    <a:pt x="12245" y="168"/>
                  </a:lnTo>
                  <a:lnTo>
                    <a:pt x="12161" y="1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1962" y="534"/>
              <a:ext cx="34" cy="732"/>
            </a:xfrm>
            <a:custGeom>
              <a:avLst/>
              <a:gdLst/>
              <a:ahLst/>
              <a:cxnLst/>
              <a:rect l="l" t="t" r="r" b="b"/>
              <a:pathLst>
                <a:path w="169" h="3661" extrusionOk="0">
                  <a:moveTo>
                    <a:pt x="169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69" y="0"/>
                  </a:lnTo>
                  <a:lnTo>
                    <a:pt x="169" y="84"/>
                  </a:lnTo>
                  <a:close/>
                  <a:moveTo>
                    <a:pt x="0" y="3577"/>
                  </a:moveTo>
                  <a:lnTo>
                    <a:pt x="0" y="84"/>
                  </a:lnTo>
                  <a:lnTo>
                    <a:pt x="169" y="84"/>
                  </a:lnTo>
                  <a:lnTo>
                    <a:pt x="169" y="3577"/>
                  </a:lnTo>
                  <a:lnTo>
                    <a:pt x="0" y="3577"/>
                  </a:lnTo>
                  <a:close/>
                  <a:moveTo>
                    <a:pt x="0" y="3577"/>
                  </a:moveTo>
                  <a:lnTo>
                    <a:pt x="169" y="3577"/>
                  </a:lnTo>
                  <a:lnTo>
                    <a:pt x="169" y="3661"/>
                  </a:lnTo>
                  <a:lnTo>
                    <a:pt x="0" y="3661"/>
                  </a:lnTo>
                  <a:lnTo>
                    <a:pt x="0" y="357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5"/>
            <p:cNvSpPr/>
            <p:nvPr/>
          </p:nvSpPr>
          <p:spPr>
            <a:xfrm>
              <a:off x="1962" y="1332"/>
              <a:ext cx="34" cy="732"/>
            </a:xfrm>
            <a:custGeom>
              <a:avLst/>
              <a:gdLst/>
              <a:ahLst/>
              <a:cxnLst/>
              <a:rect l="l" t="t" r="r" b="b"/>
              <a:pathLst>
                <a:path w="169" h="3661" extrusionOk="0">
                  <a:moveTo>
                    <a:pt x="169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69" y="0"/>
                  </a:lnTo>
                  <a:lnTo>
                    <a:pt x="169" y="84"/>
                  </a:lnTo>
                  <a:close/>
                  <a:moveTo>
                    <a:pt x="0" y="3577"/>
                  </a:moveTo>
                  <a:lnTo>
                    <a:pt x="0" y="84"/>
                  </a:lnTo>
                  <a:lnTo>
                    <a:pt x="169" y="84"/>
                  </a:lnTo>
                  <a:lnTo>
                    <a:pt x="169" y="3577"/>
                  </a:lnTo>
                  <a:lnTo>
                    <a:pt x="0" y="3577"/>
                  </a:lnTo>
                  <a:close/>
                  <a:moveTo>
                    <a:pt x="0" y="3577"/>
                  </a:moveTo>
                  <a:lnTo>
                    <a:pt x="169" y="3577"/>
                  </a:lnTo>
                  <a:lnTo>
                    <a:pt x="169" y="3661"/>
                  </a:lnTo>
                  <a:lnTo>
                    <a:pt x="0" y="3661"/>
                  </a:lnTo>
                  <a:lnTo>
                    <a:pt x="0" y="357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5"/>
            <p:cNvSpPr/>
            <p:nvPr/>
          </p:nvSpPr>
          <p:spPr>
            <a:xfrm>
              <a:off x="435" y="800"/>
              <a:ext cx="106" cy="1004"/>
            </a:xfrm>
            <a:custGeom>
              <a:avLst/>
              <a:gdLst/>
              <a:ahLst/>
              <a:cxnLst/>
              <a:rect l="l" t="t" r="r" b="b"/>
              <a:pathLst>
                <a:path w="527" h="5018" extrusionOk="0">
                  <a:moveTo>
                    <a:pt x="221" y="4869"/>
                  </a:moveTo>
                  <a:lnTo>
                    <a:pt x="221" y="0"/>
                  </a:lnTo>
                  <a:lnTo>
                    <a:pt x="305" y="0"/>
                  </a:lnTo>
                  <a:lnTo>
                    <a:pt x="305" y="4869"/>
                  </a:lnTo>
                  <a:lnTo>
                    <a:pt x="221" y="4869"/>
                  </a:lnTo>
                  <a:close/>
                  <a:moveTo>
                    <a:pt x="226" y="4961"/>
                  </a:moveTo>
                  <a:lnTo>
                    <a:pt x="301" y="4913"/>
                  </a:lnTo>
                  <a:lnTo>
                    <a:pt x="226" y="4913"/>
                  </a:lnTo>
                  <a:lnTo>
                    <a:pt x="452" y="4564"/>
                  </a:lnTo>
                  <a:lnTo>
                    <a:pt x="527" y="4612"/>
                  </a:lnTo>
                  <a:lnTo>
                    <a:pt x="301" y="4961"/>
                  </a:lnTo>
                  <a:lnTo>
                    <a:pt x="226" y="4961"/>
                  </a:lnTo>
                  <a:close/>
                  <a:moveTo>
                    <a:pt x="226" y="4961"/>
                  </a:moveTo>
                  <a:lnTo>
                    <a:pt x="301" y="4961"/>
                  </a:lnTo>
                  <a:lnTo>
                    <a:pt x="263" y="5018"/>
                  </a:lnTo>
                  <a:lnTo>
                    <a:pt x="226" y="4961"/>
                  </a:lnTo>
                  <a:close/>
                  <a:moveTo>
                    <a:pt x="36" y="4587"/>
                  </a:moveTo>
                  <a:lnTo>
                    <a:pt x="74" y="4564"/>
                  </a:lnTo>
                  <a:lnTo>
                    <a:pt x="301" y="4913"/>
                  </a:lnTo>
                  <a:lnTo>
                    <a:pt x="226" y="4961"/>
                  </a:lnTo>
                  <a:lnTo>
                    <a:pt x="0" y="4612"/>
                  </a:lnTo>
                  <a:lnTo>
                    <a:pt x="36" y="458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5"/>
            <p:cNvSpPr/>
            <p:nvPr/>
          </p:nvSpPr>
          <p:spPr>
            <a:xfrm>
              <a:off x="3169" y="1049"/>
              <a:ext cx="105" cy="505"/>
            </a:xfrm>
            <a:custGeom>
              <a:avLst/>
              <a:gdLst/>
              <a:ahLst/>
              <a:cxnLst/>
              <a:rect l="l" t="t" r="r" b="b"/>
              <a:pathLst>
                <a:path w="526" h="2524" extrusionOk="0">
                  <a:moveTo>
                    <a:pt x="221" y="2375"/>
                  </a:moveTo>
                  <a:lnTo>
                    <a:pt x="221" y="0"/>
                  </a:lnTo>
                  <a:lnTo>
                    <a:pt x="305" y="0"/>
                  </a:lnTo>
                  <a:lnTo>
                    <a:pt x="305" y="2375"/>
                  </a:lnTo>
                  <a:lnTo>
                    <a:pt x="221" y="2375"/>
                  </a:lnTo>
                  <a:close/>
                  <a:moveTo>
                    <a:pt x="226" y="2467"/>
                  </a:moveTo>
                  <a:lnTo>
                    <a:pt x="300" y="2419"/>
                  </a:lnTo>
                  <a:lnTo>
                    <a:pt x="226" y="2419"/>
                  </a:lnTo>
                  <a:lnTo>
                    <a:pt x="451" y="2068"/>
                  </a:lnTo>
                  <a:lnTo>
                    <a:pt x="526" y="2117"/>
                  </a:lnTo>
                  <a:lnTo>
                    <a:pt x="300" y="2467"/>
                  </a:lnTo>
                  <a:lnTo>
                    <a:pt x="226" y="2467"/>
                  </a:lnTo>
                  <a:close/>
                  <a:moveTo>
                    <a:pt x="226" y="2467"/>
                  </a:moveTo>
                  <a:lnTo>
                    <a:pt x="300" y="2467"/>
                  </a:lnTo>
                  <a:lnTo>
                    <a:pt x="263" y="2524"/>
                  </a:lnTo>
                  <a:lnTo>
                    <a:pt x="226" y="2467"/>
                  </a:lnTo>
                  <a:close/>
                  <a:moveTo>
                    <a:pt x="36" y="2093"/>
                  </a:moveTo>
                  <a:lnTo>
                    <a:pt x="73" y="2068"/>
                  </a:lnTo>
                  <a:lnTo>
                    <a:pt x="300" y="2419"/>
                  </a:lnTo>
                  <a:lnTo>
                    <a:pt x="226" y="2467"/>
                  </a:lnTo>
                  <a:lnTo>
                    <a:pt x="0" y="2117"/>
                  </a:lnTo>
                  <a:lnTo>
                    <a:pt x="36" y="20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5"/>
            <p:cNvSpPr/>
            <p:nvPr/>
          </p:nvSpPr>
          <p:spPr>
            <a:xfrm>
              <a:off x="2857" y="1033"/>
              <a:ext cx="232" cy="532"/>
            </a:xfrm>
            <a:custGeom>
              <a:avLst/>
              <a:gdLst/>
              <a:ahLst/>
              <a:cxnLst/>
              <a:rect l="l" t="t" r="r" b="b"/>
              <a:pathLst>
                <a:path w="1162" h="2664" extrusionOk="0">
                  <a:moveTo>
                    <a:pt x="1162" y="84"/>
                  </a:moveTo>
                  <a:lnTo>
                    <a:pt x="1077" y="170"/>
                  </a:lnTo>
                  <a:lnTo>
                    <a:pt x="84" y="170"/>
                  </a:lnTo>
                  <a:lnTo>
                    <a:pt x="84" y="0"/>
                  </a:lnTo>
                  <a:lnTo>
                    <a:pt x="1077" y="0"/>
                  </a:lnTo>
                  <a:lnTo>
                    <a:pt x="1162" y="84"/>
                  </a:lnTo>
                  <a:close/>
                  <a:moveTo>
                    <a:pt x="1077" y="2664"/>
                  </a:moveTo>
                  <a:lnTo>
                    <a:pt x="994" y="2580"/>
                  </a:lnTo>
                  <a:lnTo>
                    <a:pt x="994" y="84"/>
                  </a:lnTo>
                  <a:lnTo>
                    <a:pt x="1162" y="84"/>
                  </a:lnTo>
                  <a:lnTo>
                    <a:pt x="1162" y="2580"/>
                  </a:lnTo>
                  <a:lnTo>
                    <a:pt x="1077" y="2664"/>
                  </a:lnTo>
                  <a:close/>
                  <a:moveTo>
                    <a:pt x="0" y="2580"/>
                  </a:moveTo>
                  <a:lnTo>
                    <a:pt x="84" y="2495"/>
                  </a:lnTo>
                  <a:lnTo>
                    <a:pt x="1077" y="2495"/>
                  </a:lnTo>
                  <a:lnTo>
                    <a:pt x="1077" y="2664"/>
                  </a:lnTo>
                  <a:lnTo>
                    <a:pt x="84" y="2664"/>
                  </a:lnTo>
                  <a:lnTo>
                    <a:pt x="0" y="2580"/>
                  </a:lnTo>
                  <a:close/>
                  <a:moveTo>
                    <a:pt x="84" y="0"/>
                  </a:moveTo>
                  <a:lnTo>
                    <a:pt x="168" y="84"/>
                  </a:lnTo>
                  <a:lnTo>
                    <a:pt x="168" y="2580"/>
                  </a:lnTo>
                  <a:lnTo>
                    <a:pt x="0" y="2580"/>
                  </a:lnTo>
                  <a:lnTo>
                    <a:pt x="0" y="8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5"/>
            <p:cNvSpPr/>
            <p:nvPr/>
          </p:nvSpPr>
          <p:spPr>
            <a:xfrm>
              <a:off x="1934" y="2003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447" h="449" extrusionOk="0">
                  <a:moveTo>
                    <a:pt x="224" y="0"/>
                  </a:moveTo>
                  <a:lnTo>
                    <a:pt x="247" y="1"/>
                  </a:lnTo>
                  <a:lnTo>
                    <a:pt x="269" y="5"/>
                  </a:lnTo>
                  <a:lnTo>
                    <a:pt x="290" y="10"/>
                  </a:lnTo>
                  <a:lnTo>
                    <a:pt x="311" y="18"/>
                  </a:lnTo>
                  <a:lnTo>
                    <a:pt x="331" y="27"/>
                  </a:lnTo>
                  <a:lnTo>
                    <a:pt x="349" y="39"/>
                  </a:lnTo>
                  <a:lnTo>
                    <a:pt x="366" y="52"/>
                  </a:lnTo>
                  <a:lnTo>
                    <a:pt x="382" y="66"/>
                  </a:lnTo>
                  <a:lnTo>
                    <a:pt x="396" y="82"/>
                  </a:lnTo>
                  <a:lnTo>
                    <a:pt x="409" y="98"/>
                  </a:lnTo>
                  <a:lnTo>
                    <a:pt x="420" y="117"/>
                  </a:lnTo>
                  <a:lnTo>
                    <a:pt x="430" y="137"/>
                  </a:lnTo>
                  <a:lnTo>
                    <a:pt x="438" y="158"/>
                  </a:lnTo>
                  <a:lnTo>
                    <a:pt x="443" y="179"/>
                  </a:lnTo>
                  <a:lnTo>
                    <a:pt x="446" y="201"/>
                  </a:lnTo>
                  <a:lnTo>
                    <a:pt x="447" y="225"/>
                  </a:lnTo>
                  <a:lnTo>
                    <a:pt x="446" y="248"/>
                  </a:lnTo>
                  <a:lnTo>
                    <a:pt x="443" y="270"/>
                  </a:lnTo>
                  <a:lnTo>
                    <a:pt x="438" y="291"/>
                  </a:lnTo>
                  <a:lnTo>
                    <a:pt x="430" y="312"/>
                  </a:lnTo>
                  <a:lnTo>
                    <a:pt x="420" y="331"/>
                  </a:lnTo>
                  <a:lnTo>
                    <a:pt x="409" y="350"/>
                  </a:lnTo>
                  <a:lnTo>
                    <a:pt x="396" y="367"/>
                  </a:lnTo>
                  <a:lnTo>
                    <a:pt x="382" y="384"/>
                  </a:lnTo>
                  <a:lnTo>
                    <a:pt x="366" y="398"/>
                  </a:lnTo>
                  <a:lnTo>
                    <a:pt x="349" y="411"/>
                  </a:lnTo>
                  <a:lnTo>
                    <a:pt x="331" y="422"/>
                  </a:lnTo>
                  <a:lnTo>
                    <a:pt x="311" y="432"/>
                  </a:lnTo>
                  <a:lnTo>
                    <a:pt x="290" y="439"/>
                  </a:lnTo>
                  <a:lnTo>
                    <a:pt x="269" y="444"/>
                  </a:lnTo>
                  <a:lnTo>
                    <a:pt x="247" y="448"/>
                  </a:lnTo>
                  <a:lnTo>
                    <a:pt x="224" y="449"/>
                  </a:lnTo>
                  <a:lnTo>
                    <a:pt x="202" y="448"/>
                  </a:lnTo>
                  <a:lnTo>
                    <a:pt x="179" y="444"/>
                  </a:lnTo>
                  <a:lnTo>
                    <a:pt x="157" y="439"/>
                  </a:lnTo>
                  <a:lnTo>
                    <a:pt x="136" y="432"/>
                  </a:lnTo>
                  <a:lnTo>
                    <a:pt x="118" y="422"/>
                  </a:lnTo>
                  <a:lnTo>
                    <a:pt x="99" y="411"/>
                  </a:lnTo>
                  <a:lnTo>
                    <a:pt x="82" y="398"/>
                  </a:lnTo>
                  <a:lnTo>
                    <a:pt x="65" y="384"/>
                  </a:lnTo>
                  <a:lnTo>
                    <a:pt x="51" y="367"/>
                  </a:lnTo>
                  <a:lnTo>
                    <a:pt x="39" y="350"/>
                  </a:lnTo>
                  <a:lnTo>
                    <a:pt x="27" y="331"/>
                  </a:lnTo>
                  <a:lnTo>
                    <a:pt x="18" y="312"/>
                  </a:lnTo>
                  <a:lnTo>
                    <a:pt x="11" y="291"/>
                  </a:lnTo>
                  <a:lnTo>
                    <a:pt x="5" y="270"/>
                  </a:lnTo>
                  <a:lnTo>
                    <a:pt x="1" y="248"/>
                  </a:lnTo>
                  <a:lnTo>
                    <a:pt x="0" y="225"/>
                  </a:lnTo>
                  <a:lnTo>
                    <a:pt x="1" y="201"/>
                  </a:lnTo>
                  <a:lnTo>
                    <a:pt x="5" y="179"/>
                  </a:lnTo>
                  <a:lnTo>
                    <a:pt x="11" y="158"/>
                  </a:lnTo>
                  <a:lnTo>
                    <a:pt x="18" y="137"/>
                  </a:lnTo>
                  <a:lnTo>
                    <a:pt x="27" y="117"/>
                  </a:lnTo>
                  <a:lnTo>
                    <a:pt x="39" y="98"/>
                  </a:lnTo>
                  <a:lnTo>
                    <a:pt x="51" y="82"/>
                  </a:lnTo>
                  <a:lnTo>
                    <a:pt x="65" y="66"/>
                  </a:lnTo>
                  <a:lnTo>
                    <a:pt x="82" y="52"/>
                  </a:lnTo>
                  <a:lnTo>
                    <a:pt x="99" y="39"/>
                  </a:lnTo>
                  <a:lnTo>
                    <a:pt x="118" y="27"/>
                  </a:lnTo>
                  <a:lnTo>
                    <a:pt x="136" y="18"/>
                  </a:lnTo>
                  <a:lnTo>
                    <a:pt x="157" y="10"/>
                  </a:lnTo>
                  <a:lnTo>
                    <a:pt x="179" y="5"/>
                  </a:lnTo>
                  <a:lnTo>
                    <a:pt x="202" y="1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1934" y="506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447" h="449" extrusionOk="0">
                  <a:moveTo>
                    <a:pt x="224" y="0"/>
                  </a:moveTo>
                  <a:lnTo>
                    <a:pt x="247" y="2"/>
                  </a:lnTo>
                  <a:lnTo>
                    <a:pt x="269" y="5"/>
                  </a:lnTo>
                  <a:lnTo>
                    <a:pt x="290" y="11"/>
                  </a:lnTo>
                  <a:lnTo>
                    <a:pt x="311" y="18"/>
                  </a:lnTo>
                  <a:lnTo>
                    <a:pt x="331" y="27"/>
                  </a:lnTo>
                  <a:lnTo>
                    <a:pt x="349" y="39"/>
                  </a:lnTo>
                  <a:lnTo>
                    <a:pt x="366" y="52"/>
                  </a:lnTo>
                  <a:lnTo>
                    <a:pt x="382" y="66"/>
                  </a:lnTo>
                  <a:lnTo>
                    <a:pt x="396" y="82"/>
                  </a:lnTo>
                  <a:lnTo>
                    <a:pt x="409" y="100"/>
                  </a:lnTo>
                  <a:lnTo>
                    <a:pt x="420" y="119"/>
                  </a:lnTo>
                  <a:lnTo>
                    <a:pt x="430" y="137"/>
                  </a:lnTo>
                  <a:lnTo>
                    <a:pt x="438" y="158"/>
                  </a:lnTo>
                  <a:lnTo>
                    <a:pt x="443" y="179"/>
                  </a:lnTo>
                  <a:lnTo>
                    <a:pt x="446" y="203"/>
                  </a:lnTo>
                  <a:lnTo>
                    <a:pt x="447" y="225"/>
                  </a:lnTo>
                  <a:lnTo>
                    <a:pt x="446" y="248"/>
                  </a:lnTo>
                  <a:lnTo>
                    <a:pt x="443" y="270"/>
                  </a:lnTo>
                  <a:lnTo>
                    <a:pt x="438" y="292"/>
                  </a:lnTo>
                  <a:lnTo>
                    <a:pt x="430" y="313"/>
                  </a:lnTo>
                  <a:lnTo>
                    <a:pt x="420" y="332"/>
                  </a:lnTo>
                  <a:lnTo>
                    <a:pt x="409" y="351"/>
                  </a:lnTo>
                  <a:lnTo>
                    <a:pt x="396" y="367"/>
                  </a:lnTo>
                  <a:lnTo>
                    <a:pt x="382" y="384"/>
                  </a:lnTo>
                  <a:lnTo>
                    <a:pt x="366" y="398"/>
                  </a:lnTo>
                  <a:lnTo>
                    <a:pt x="349" y="411"/>
                  </a:lnTo>
                  <a:lnTo>
                    <a:pt x="331" y="422"/>
                  </a:lnTo>
                  <a:lnTo>
                    <a:pt x="311" y="432"/>
                  </a:lnTo>
                  <a:lnTo>
                    <a:pt x="290" y="440"/>
                  </a:lnTo>
                  <a:lnTo>
                    <a:pt x="269" y="445"/>
                  </a:lnTo>
                  <a:lnTo>
                    <a:pt x="247" y="448"/>
                  </a:lnTo>
                  <a:lnTo>
                    <a:pt x="224" y="449"/>
                  </a:lnTo>
                  <a:lnTo>
                    <a:pt x="202" y="448"/>
                  </a:lnTo>
                  <a:lnTo>
                    <a:pt x="179" y="445"/>
                  </a:lnTo>
                  <a:lnTo>
                    <a:pt x="157" y="440"/>
                  </a:lnTo>
                  <a:lnTo>
                    <a:pt x="136" y="432"/>
                  </a:lnTo>
                  <a:lnTo>
                    <a:pt x="118" y="422"/>
                  </a:lnTo>
                  <a:lnTo>
                    <a:pt x="99" y="411"/>
                  </a:lnTo>
                  <a:lnTo>
                    <a:pt x="82" y="398"/>
                  </a:lnTo>
                  <a:lnTo>
                    <a:pt x="65" y="384"/>
                  </a:lnTo>
                  <a:lnTo>
                    <a:pt x="51" y="367"/>
                  </a:lnTo>
                  <a:lnTo>
                    <a:pt x="39" y="351"/>
                  </a:lnTo>
                  <a:lnTo>
                    <a:pt x="27" y="332"/>
                  </a:lnTo>
                  <a:lnTo>
                    <a:pt x="18" y="313"/>
                  </a:lnTo>
                  <a:lnTo>
                    <a:pt x="11" y="292"/>
                  </a:lnTo>
                  <a:lnTo>
                    <a:pt x="5" y="270"/>
                  </a:lnTo>
                  <a:lnTo>
                    <a:pt x="1" y="248"/>
                  </a:lnTo>
                  <a:lnTo>
                    <a:pt x="0" y="225"/>
                  </a:lnTo>
                  <a:lnTo>
                    <a:pt x="1" y="203"/>
                  </a:lnTo>
                  <a:lnTo>
                    <a:pt x="5" y="179"/>
                  </a:lnTo>
                  <a:lnTo>
                    <a:pt x="11" y="158"/>
                  </a:lnTo>
                  <a:lnTo>
                    <a:pt x="18" y="137"/>
                  </a:lnTo>
                  <a:lnTo>
                    <a:pt x="27" y="119"/>
                  </a:lnTo>
                  <a:lnTo>
                    <a:pt x="39" y="100"/>
                  </a:lnTo>
                  <a:lnTo>
                    <a:pt x="51" y="82"/>
                  </a:lnTo>
                  <a:lnTo>
                    <a:pt x="65" y="66"/>
                  </a:lnTo>
                  <a:lnTo>
                    <a:pt x="82" y="52"/>
                  </a:lnTo>
                  <a:lnTo>
                    <a:pt x="99" y="39"/>
                  </a:lnTo>
                  <a:lnTo>
                    <a:pt x="118" y="27"/>
                  </a:lnTo>
                  <a:lnTo>
                    <a:pt x="136" y="18"/>
                  </a:lnTo>
                  <a:lnTo>
                    <a:pt x="157" y="11"/>
                  </a:lnTo>
                  <a:lnTo>
                    <a:pt x="179" y="5"/>
                  </a:lnTo>
                  <a:lnTo>
                    <a:pt x="202" y="2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401" y="464"/>
              <a:ext cx="173" cy="173"/>
            </a:xfrm>
            <a:custGeom>
              <a:avLst/>
              <a:gdLst/>
              <a:ahLst/>
              <a:cxnLst/>
              <a:rect l="l" t="t" r="r" b="b"/>
              <a:pathLst>
                <a:path w="863" h="868" extrusionOk="0">
                  <a:moveTo>
                    <a:pt x="863" y="434"/>
                  </a:moveTo>
                  <a:lnTo>
                    <a:pt x="697" y="434"/>
                  </a:lnTo>
                  <a:lnTo>
                    <a:pt x="696" y="427"/>
                  </a:lnTo>
                  <a:lnTo>
                    <a:pt x="696" y="420"/>
                  </a:lnTo>
                  <a:lnTo>
                    <a:pt x="696" y="414"/>
                  </a:lnTo>
                  <a:lnTo>
                    <a:pt x="694" y="407"/>
                  </a:lnTo>
                  <a:lnTo>
                    <a:pt x="694" y="400"/>
                  </a:lnTo>
                  <a:lnTo>
                    <a:pt x="693" y="393"/>
                  </a:lnTo>
                  <a:lnTo>
                    <a:pt x="692" y="387"/>
                  </a:lnTo>
                  <a:lnTo>
                    <a:pt x="691" y="380"/>
                  </a:lnTo>
                  <a:lnTo>
                    <a:pt x="689" y="374"/>
                  </a:lnTo>
                  <a:lnTo>
                    <a:pt x="687" y="367"/>
                  </a:lnTo>
                  <a:lnTo>
                    <a:pt x="686" y="361"/>
                  </a:lnTo>
                  <a:lnTo>
                    <a:pt x="684" y="356"/>
                  </a:lnTo>
                  <a:lnTo>
                    <a:pt x="682" y="350"/>
                  </a:lnTo>
                  <a:lnTo>
                    <a:pt x="680" y="343"/>
                  </a:lnTo>
                  <a:lnTo>
                    <a:pt x="678" y="337"/>
                  </a:lnTo>
                  <a:lnTo>
                    <a:pt x="676" y="331"/>
                  </a:lnTo>
                  <a:lnTo>
                    <a:pt x="673" y="325"/>
                  </a:lnTo>
                  <a:lnTo>
                    <a:pt x="670" y="319"/>
                  </a:lnTo>
                  <a:lnTo>
                    <a:pt x="668" y="313"/>
                  </a:lnTo>
                  <a:lnTo>
                    <a:pt x="664" y="308"/>
                  </a:lnTo>
                  <a:lnTo>
                    <a:pt x="661" y="303"/>
                  </a:lnTo>
                  <a:lnTo>
                    <a:pt x="658" y="297"/>
                  </a:lnTo>
                  <a:lnTo>
                    <a:pt x="655" y="291"/>
                  </a:lnTo>
                  <a:lnTo>
                    <a:pt x="651" y="287"/>
                  </a:lnTo>
                  <a:lnTo>
                    <a:pt x="648" y="281"/>
                  </a:lnTo>
                  <a:lnTo>
                    <a:pt x="643" y="276"/>
                  </a:lnTo>
                  <a:lnTo>
                    <a:pt x="640" y="270"/>
                  </a:lnTo>
                  <a:lnTo>
                    <a:pt x="636" y="266"/>
                  </a:lnTo>
                  <a:lnTo>
                    <a:pt x="631" y="261"/>
                  </a:lnTo>
                  <a:lnTo>
                    <a:pt x="627" y="256"/>
                  </a:lnTo>
                  <a:lnTo>
                    <a:pt x="623" y="252"/>
                  </a:lnTo>
                  <a:lnTo>
                    <a:pt x="619" y="247"/>
                  </a:lnTo>
                  <a:lnTo>
                    <a:pt x="614" y="242"/>
                  </a:lnTo>
                  <a:lnTo>
                    <a:pt x="609" y="237"/>
                  </a:lnTo>
                  <a:lnTo>
                    <a:pt x="605" y="234"/>
                  </a:lnTo>
                  <a:lnTo>
                    <a:pt x="600" y="229"/>
                  </a:lnTo>
                  <a:lnTo>
                    <a:pt x="595" y="226"/>
                  </a:lnTo>
                  <a:lnTo>
                    <a:pt x="590" y="222"/>
                  </a:lnTo>
                  <a:lnTo>
                    <a:pt x="585" y="218"/>
                  </a:lnTo>
                  <a:lnTo>
                    <a:pt x="579" y="214"/>
                  </a:lnTo>
                  <a:lnTo>
                    <a:pt x="574" y="211"/>
                  </a:lnTo>
                  <a:lnTo>
                    <a:pt x="569" y="207"/>
                  </a:lnTo>
                  <a:lnTo>
                    <a:pt x="563" y="204"/>
                  </a:lnTo>
                  <a:lnTo>
                    <a:pt x="558" y="201"/>
                  </a:lnTo>
                  <a:lnTo>
                    <a:pt x="552" y="198"/>
                  </a:lnTo>
                  <a:lnTo>
                    <a:pt x="546" y="195"/>
                  </a:lnTo>
                  <a:lnTo>
                    <a:pt x="541" y="192"/>
                  </a:lnTo>
                  <a:lnTo>
                    <a:pt x="535" y="190"/>
                  </a:lnTo>
                  <a:lnTo>
                    <a:pt x="529" y="187"/>
                  </a:lnTo>
                  <a:lnTo>
                    <a:pt x="523" y="185"/>
                  </a:lnTo>
                  <a:lnTo>
                    <a:pt x="516" y="183"/>
                  </a:lnTo>
                  <a:lnTo>
                    <a:pt x="510" y="181"/>
                  </a:lnTo>
                  <a:lnTo>
                    <a:pt x="505" y="179"/>
                  </a:lnTo>
                  <a:lnTo>
                    <a:pt x="499" y="178"/>
                  </a:lnTo>
                  <a:lnTo>
                    <a:pt x="492" y="176"/>
                  </a:lnTo>
                  <a:lnTo>
                    <a:pt x="485" y="174"/>
                  </a:lnTo>
                  <a:lnTo>
                    <a:pt x="479" y="173"/>
                  </a:lnTo>
                  <a:lnTo>
                    <a:pt x="472" y="172"/>
                  </a:lnTo>
                  <a:lnTo>
                    <a:pt x="466" y="171"/>
                  </a:lnTo>
                  <a:lnTo>
                    <a:pt x="459" y="171"/>
                  </a:lnTo>
                  <a:lnTo>
                    <a:pt x="452" y="170"/>
                  </a:lnTo>
                  <a:lnTo>
                    <a:pt x="446" y="170"/>
                  </a:lnTo>
                  <a:lnTo>
                    <a:pt x="439" y="169"/>
                  </a:lnTo>
                  <a:lnTo>
                    <a:pt x="432" y="169"/>
                  </a:lnTo>
                  <a:lnTo>
                    <a:pt x="432" y="0"/>
                  </a:lnTo>
                  <a:lnTo>
                    <a:pt x="443" y="0"/>
                  </a:lnTo>
                  <a:lnTo>
                    <a:pt x="453" y="1"/>
                  </a:lnTo>
                  <a:lnTo>
                    <a:pt x="465" y="1"/>
                  </a:lnTo>
                  <a:lnTo>
                    <a:pt x="477" y="3"/>
                  </a:lnTo>
                  <a:lnTo>
                    <a:pt x="487" y="4"/>
                  </a:lnTo>
                  <a:lnTo>
                    <a:pt x="498" y="5"/>
                  </a:lnTo>
                  <a:lnTo>
                    <a:pt x="508" y="7"/>
                  </a:lnTo>
                  <a:lnTo>
                    <a:pt x="519" y="10"/>
                  </a:lnTo>
                  <a:lnTo>
                    <a:pt x="529" y="12"/>
                  </a:lnTo>
                  <a:lnTo>
                    <a:pt x="539" y="14"/>
                  </a:lnTo>
                  <a:lnTo>
                    <a:pt x="550" y="17"/>
                  </a:lnTo>
                  <a:lnTo>
                    <a:pt x="560" y="20"/>
                  </a:lnTo>
                  <a:lnTo>
                    <a:pt x="571" y="24"/>
                  </a:lnTo>
                  <a:lnTo>
                    <a:pt x="580" y="27"/>
                  </a:lnTo>
                  <a:lnTo>
                    <a:pt x="590" y="31"/>
                  </a:lnTo>
                  <a:lnTo>
                    <a:pt x="600" y="34"/>
                  </a:lnTo>
                  <a:lnTo>
                    <a:pt x="611" y="39"/>
                  </a:lnTo>
                  <a:lnTo>
                    <a:pt x="620" y="43"/>
                  </a:lnTo>
                  <a:lnTo>
                    <a:pt x="628" y="48"/>
                  </a:lnTo>
                  <a:lnTo>
                    <a:pt x="638" y="53"/>
                  </a:lnTo>
                  <a:lnTo>
                    <a:pt x="647" y="59"/>
                  </a:lnTo>
                  <a:lnTo>
                    <a:pt x="656" y="63"/>
                  </a:lnTo>
                  <a:lnTo>
                    <a:pt x="664" y="69"/>
                  </a:lnTo>
                  <a:lnTo>
                    <a:pt x="673" y="75"/>
                  </a:lnTo>
                  <a:lnTo>
                    <a:pt x="682" y="81"/>
                  </a:lnTo>
                  <a:lnTo>
                    <a:pt x="691" y="87"/>
                  </a:lnTo>
                  <a:lnTo>
                    <a:pt x="698" y="93"/>
                  </a:lnTo>
                  <a:lnTo>
                    <a:pt x="706" y="100"/>
                  </a:lnTo>
                  <a:lnTo>
                    <a:pt x="714" y="107"/>
                  </a:lnTo>
                  <a:lnTo>
                    <a:pt x="722" y="114"/>
                  </a:lnTo>
                  <a:lnTo>
                    <a:pt x="729" y="121"/>
                  </a:lnTo>
                  <a:lnTo>
                    <a:pt x="737" y="128"/>
                  </a:lnTo>
                  <a:lnTo>
                    <a:pt x="744" y="135"/>
                  </a:lnTo>
                  <a:lnTo>
                    <a:pt x="751" y="143"/>
                  </a:lnTo>
                  <a:lnTo>
                    <a:pt x="758" y="151"/>
                  </a:lnTo>
                  <a:lnTo>
                    <a:pt x="765" y="158"/>
                  </a:lnTo>
                  <a:lnTo>
                    <a:pt x="771" y="166"/>
                  </a:lnTo>
                  <a:lnTo>
                    <a:pt x="778" y="174"/>
                  </a:lnTo>
                  <a:lnTo>
                    <a:pt x="784" y="183"/>
                  </a:lnTo>
                  <a:lnTo>
                    <a:pt x="790" y="192"/>
                  </a:lnTo>
                  <a:lnTo>
                    <a:pt x="796" y="200"/>
                  </a:lnTo>
                  <a:lnTo>
                    <a:pt x="801" y="209"/>
                  </a:lnTo>
                  <a:lnTo>
                    <a:pt x="806" y="218"/>
                  </a:lnTo>
                  <a:lnTo>
                    <a:pt x="812" y="227"/>
                  </a:lnTo>
                  <a:lnTo>
                    <a:pt x="817" y="236"/>
                  </a:lnTo>
                  <a:lnTo>
                    <a:pt x="821" y="246"/>
                  </a:lnTo>
                  <a:lnTo>
                    <a:pt x="826" y="255"/>
                  </a:lnTo>
                  <a:lnTo>
                    <a:pt x="829" y="266"/>
                  </a:lnTo>
                  <a:lnTo>
                    <a:pt x="834" y="275"/>
                  </a:lnTo>
                  <a:lnTo>
                    <a:pt x="838" y="285"/>
                  </a:lnTo>
                  <a:lnTo>
                    <a:pt x="841" y="295"/>
                  </a:lnTo>
                  <a:lnTo>
                    <a:pt x="845" y="305"/>
                  </a:lnTo>
                  <a:lnTo>
                    <a:pt x="848" y="316"/>
                  </a:lnTo>
                  <a:lnTo>
                    <a:pt x="850" y="326"/>
                  </a:lnTo>
                  <a:lnTo>
                    <a:pt x="853" y="336"/>
                  </a:lnTo>
                  <a:lnTo>
                    <a:pt x="855" y="347"/>
                  </a:lnTo>
                  <a:lnTo>
                    <a:pt x="857" y="358"/>
                  </a:lnTo>
                  <a:lnTo>
                    <a:pt x="859" y="368"/>
                  </a:lnTo>
                  <a:lnTo>
                    <a:pt x="860" y="379"/>
                  </a:lnTo>
                  <a:lnTo>
                    <a:pt x="862" y="389"/>
                  </a:lnTo>
                  <a:lnTo>
                    <a:pt x="863" y="401"/>
                  </a:lnTo>
                  <a:lnTo>
                    <a:pt x="863" y="412"/>
                  </a:lnTo>
                  <a:lnTo>
                    <a:pt x="863" y="423"/>
                  </a:lnTo>
                  <a:lnTo>
                    <a:pt x="863" y="434"/>
                  </a:lnTo>
                  <a:close/>
                  <a:moveTo>
                    <a:pt x="432" y="868"/>
                  </a:moveTo>
                  <a:lnTo>
                    <a:pt x="432" y="699"/>
                  </a:lnTo>
                  <a:lnTo>
                    <a:pt x="439" y="699"/>
                  </a:lnTo>
                  <a:lnTo>
                    <a:pt x="446" y="699"/>
                  </a:lnTo>
                  <a:lnTo>
                    <a:pt x="452" y="698"/>
                  </a:lnTo>
                  <a:lnTo>
                    <a:pt x="459" y="698"/>
                  </a:lnTo>
                  <a:lnTo>
                    <a:pt x="466" y="697"/>
                  </a:lnTo>
                  <a:lnTo>
                    <a:pt x="472" y="696"/>
                  </a:lnTo>
                  <a:lnTo>
                    <a:pt x="479" y="695"/>
                  </a:lnTo>
                  <a:lnTo>
                    <a:pt x="485" y="693"/>
                  </a:lnTo>
                  <a:lnTo>
                    <a:pt x="492" y="692"/>
                  </a:lnTo>
                  <a:lnTo>
                    <a:pt x="499" y="691"/>
                  </a:lnTo>
                  <a:lnTo>
                    <a:pt x="505" y="689"/>
                  </a:lnTo>
                  <a:lnTo>
                    <a:pt x="510" y="688"/>
                  </a:lnTo>
                  <a:lnTo>
                    <a:pt x="517" y="685"/>
                  </a:lnTo>
                  <a:lnTo>
                    <a:pt x="523" y="683"/>
                  </a:lnTo>
                  <a:lnTo>
                    <a:pt x="529" y="681"/>
                  </a:lnTo>
                  <a:lnTo>
                    <a:pt x="535" y="678"/>
                  </a:lnTo>
                  <a:lnTo>
                    <a:pt x="541" y="676"/>
                  </a:lnTo>
                  <a:lnTo>
                    <a:pt x="546" y="674"/>
                  </a:lnTo>
                  <a:lnTo>
                    <a:pt x="552" y="670"/>
                  </a:lnTo>
                  <a:lnTo>
                    <a:pt x="558" y="668"/>
                  </a:lnTo>
                  <a:lnTo>
                    <a:pt x="563" y="664"/>
                  </a:lnTo>
                  <a:lnTo>
                    <a:pt x="569" y="661"/>
                  </a:lnTo>
                  <a:lnTo>
                    <a:pt x="574" y="657"/>
                  </a:lnTo>
                  <a:lnTo>
                    <a:pt x="579" y="654"/>
                  </a:lnTo>
                  <a:lnTo>
                    <a:pt x="585" y="650"/>
                  </a:lnTo>
                  <a:lnTo>
                    <a:pt x="590" y="647"/>
                  </a:lnTo>
                  <a:lnTo>
                    <a:pt x="594" y="643"/>
                  </a:lnTo>
                  <a:lnTo>
                    <a:pt x="600" y="638"/>
                  </a:lnTo>
                  <a:lnTo>
                    <a:pt x="605" y="635"/>
                  </a:lnTo>
                  <a:lnTo>
                    <a:pt x="609" y="630"/>
                  </a:lnTo>
                  <a:lnTo>
                    <a:pt x="614" y="626"/>
                  </a:lnTo>
                  <a:lnTo>
                    <a:pt x="619" y="622"/>
                  </a:lnTo>
                  <a:lnTo>
                    <a:pt x="623" y="617"/>
                  </a:lnTo>
                  <a:lnTo>
                    <a:pt x="627" y="613"/>
                  </a:lnTo>
                  <a:lnTo>
                    <a:pt x="631" y="608"/>
                  </a:lnTo>
                  <a:lnTo>
                    <a:pt x="636" y="602"/>
                  </a:lnTo>
                  <a:lnTo>
                    <a:pt x="640" y="598"/>
                  </a:lnTo>
                  <a:lnTo>
                    <a:pt x="643" y="593"/>
                  </a:lnTo>
                  <a:lnTo>
                    <a:pt x="648" y="587"/>
                  </a:lnTo>
                  <a:lnTo>
                    <a:pt x="651" y="582"/>
                  </a:lnTo>
                  <a:lnTo>
                    <a:pt x="655" y="576"/>
                  </a:lnTo>
                  <a:lnTo>
                    <a:pt x="658" y="572"/>
                  </a:lnTo>
                  <a:lnTo>
                    <a:pt x="661" y="566"/>
                  </a:lnTo>
                  <a:lnTo>
                    <a:pt x="664" y="560"/>
                  </a:lnTo>
                  <a:lnTo>
                    <a:pt x="668" y="554"/>
                  </a:lnTo>
                  <a:lnTo>
                    <a:pt x="670" y="548"/>
                  </a:lnTo>
                  <a:lnTo>
                    <a:pt x="672" y="544"/>
                  </a:lnTo>
                  <a:lnTo>
                    <a:pt x="676" y="537"/>
                  </a:lnTo>
                  <a:lnTo>
                    <a:pt x="678" y="531"/>
                  </a:lnTo>
                  <a:lnTo>
                    <a:pt x="680" y="525"/>
                  </a:lnTo>
                  <a:lnTo>
                    <a:pt x="682" y="519"/>
                  </a:lnTo>
                  <a:lnTo>
                    <a:pt x="684" y="513"/>
                  </a:lnTo>
                  <a:lnTo>
                    <a:pt x="686" y="508"/>
                  </a:lnTo>
                  <a:lnTo>
                    <a:pt x="687" y="501"/>
                  </a:lnTo>
                  <a:lnTo>
                    <a:pt x="689" y="493"/>
                  </a:lnTo>
                  <a:lnTo>
                    <a:pt x="691" y="488"/>
                  </a:lnTo>
                  <a:lnTo>
                    <a:pt x="692" y="482"/>
                  </a:lnTo>
                  <a:lnTo>
                    <a:pt x="693" y="475"/>
                  </a:lnTo>
                  <a:lnTo>
                    <a:pt x="694" y="468"/>
                  </a:lnTo>
                  <a:lnTo>
                    <a:pt x="694" y="461"/>
                  </a:lnTo>
                  <a:lnTo>
                    <a:pt x="696" y="455"/>
                  </a:lnTo>
                  <a:lnTo>
                    <a:pt x="696" y="448"/>
                  </a:lnTo>
                  <a:lnTo>
                    <a:pt x="696" y="441"/>
                  </a:lnTo>
                  <a:lnTo>
                    <a:pt x="697" y="434"/>
                  </a:lnTo>
                  <a:lnTo>
                    <a:pt x="863" y="434"/>
                  </a:lnTo>
                  <a:lnTo>
                    <a:pt x="863" y="446"/>
                  </a:lnTo>
                  <a:lnTo>
                    <a:pt x="863" y="456"/>
                  </a:lnTo>
                  <a:lnTo>
                    <a:pt x="863" y="468"/>
                  </a:lnTo>
                  <a:lnTo>
                    <a:pt x="862" y="478"/>
                  </a:lnTo>
                  <a:lnTo>
                    <a:pt x="860" y="489"/>
                  </a:lnTo>
                  <a:lnTo>
                    <a:pt x="859" y="499"/>
                  </a:lnTo>
                  <a:lnTo>
                    <a:pt x="857" y="510"/>
                  </a:lnTo>
                  <a:lnTo>
                    <a:pt x="855" y="522"/>
                  </a:lnTo>
                  <a:lnTo>
                    <a:pt x="853" y="532"/>
                  </a:lnTo>
                  <a:lnTo>
                    <a:pt x="850" y="543"/>
                  </a:lnTo>
                  <a:lnTo>
                    <a:pt x="848" y="552"/>
                  </a:lnTo>
                  <a:lnTo>
                    <a:pt x="845" y="562"/>
                  </a:lnTo>
                  <a:lnTo>
                    <a:pt x="841" y="573"/>
                  </a:lnTo>
                  <a:lnTo>
                    <a:pt x="838" y="584"/>
                  </a:lnTo>
                  <a:lnTo>
                    <a:pt x="834" y="593"/>
                  </a:lnTo>
                  <a:lnTo>
                    <a:pt x="829" y="602"/>
                  </a:lnTo>
                  <a:lnTo>
                    <a:pt x="826" y="613"/>
                  </a:lnTo>
                  <a:lnTo>
                    <a:pt x="821" y="622"/>
                  </a:lnTo>
                  <a:lnTo>
                    <a:pt x="817" y="631"/>
                  </a:lnTo>
                  <a:lnTo>
                    <a:pt x="812" y="641"/>
                  </a:lnTo>
                  <a:lnTo>
                    <a:pt x="806" y="650"/>
                  </a:lnTo>
                  <a:lnTo>
                    <a:pt x="801" y="659"/>
                  </a:lnTo>
                  <a:lnTo>
                    <a:pt x="796" y="668"/>
                  </a:lnTo>
                  <a:lnTo>
                    <a:pt x="790" y="677"/>
                  </a:lnTo>
                  <a:lnTo>
                    <a:pt x="784" y="685"/>
                  </a:lnTo>
                  <a:lnTo>
                    <a:pt x="778" y="693"/>
                  </a:lnTo>
                  <a:lnTo>
                    <a:pt x="771" y="702"/>
                  </a:lnTo>
                  <a:lnTo>
                    <a:pt x="765" y="710"/>
                  </a:lnTo>
                  <a:lnTo>
                    <a:pt x="758" y="718"/>
                  </a:lnTo>
                  <a:lnTo>
                    <a:pt x="751" y="726"/>
                  </a:lnTo>
                  <a:lnTo>
                    <a:pt x="744" y="733"/>
                  </a:lnTo>
                  <a:lnTo>
                    <a:pt x="737" y="740"/>
                  </a:lnTo>
                  <a:lnTo>
                    <a:pt x="729" y="748"/>
                  </a:lnTo>
                  <a:lnTo>
                    <a:pt x="722" y="755"/>
                  </a:lnTo>
                  <a:lnTo>
                    <a:pt x="714" y="762"/>
                  </a:lnTo>
                  <a:lnTo>
                    <a:pt x="706" y="768"/>
                  </a:lnTo>
                  <a:lnTo>
                    <a:pt x="699" y="775"/>
                  </a:lnTo>
                  <a:lnTo>
                    <a:pt x="691" y="781"/>
                  </a:lnTo>
                  <a:lnTo>
                    <a:pt x="682" y="788"/>
                  </a:lnTo>
                  <a:lnTo>
                    <a:pt x="673" y="794"/>
                  </a:lnTo>
                  <a:lnTo>
                    <a:pt x="665" y="800"/>
                  </a:lnTo>
                  <a:lnTo>
                    <a:pt x="656" y="804"/>
                  </a:lnTo>
                  <a:lnTo>
                    <a:pt x="647" y="810"/>
                  </a:lnTo>
                  <a:lnTo>
                    <a:pt x="638" y="815"/>
                  </a:lnTo>
                  <a:lnTo>
                    <a:pt x="628" y="820"/>
                  </a:lnTo>
                  <a:lnTo>
                    <a:pt x="620" y="824"/>
                  </a:lnTo>
                  <a:lnTo>
                    <a:pt x="609" y="829"/>
                  </a:lnTo>
                  <a:lnTo>
                    <a:pt x="600" y="834"/>
                  </a:lnTo>
                  <a:lnTo>
                    <a:pt x="591" y="837"/>
                  </a:lnTo>
                  <a:lnTo>
                    <a:pt x="580" y="842"/>
                  </a:lnTo>
                  <a:lnTo>
                    <a:pt x="570" y="845"/>
                  </a:lnTo>
                  <a:lnTo>
                    <a:pt x="560" y="848"/>
                  </a:lnTo>
                  <a:lnTo>
                    <a:pt x="550" y="851"/>
                  </a:lnTo>
                  <a:lnTo>
                    <a:pt x="539" y="854"/>
                  </a:lnTo>
                  <a:lnTo>
                    <a:pt x="529" y="857"/>
                  </a:lnTo>
                  <a:lnTo>
                    <a:pt x="519" y="858"/>
                  </a:lnTo>
                  <a:lnTo>
                    <a:pt x="508" y="861"/>
                  </a:lnTo>
                  <a:lnTo>
                    <a:pt x="498" y="863"/>
                  </a:lnTo>
                  <a:lnTo>
                    <a:pt x="486" y="864"/>
                  </a:lnTo>
                  <a:lnTo>
                    <a:pt x="475" y="865"/>
                  </a:lnTo>
                  <a:lnTo>
                    <a:pt x="465" y="866"/>
                  </a:lnTo>
                  <a:lnTo>
                    <a:pt x="453" y="868"/>
                  </a:lnTo>
                  <a:lnTo>
                    <a:pt x="443" y="868"/>
                  </a:lnTo>
                  <a:lnTo>
                    <a:pt x="432" y="868"/>
                  </a:lnTo>
                  <a:close/>
                  <a:moveTo>
                    <a:pt x="0" y="434"/>
                  </a:moveTo>
                  <a:lnTo>
                    <a:pt x="168" y="434"/>
                  </a:lnTo>
                  <a:lnTo>
                    <a:pt x="168" y="441"/>
                  </a:lnTo>
                  <a:lnTo>
                    <a:pt x="168" y="448"/>
                  </a:lnTo>
                  <a:lnTo>
                    <a:pt x="169" y="455"/>
                  </a:lnTo>
                  <a:lnTo>
                    <a:pt x="169" y="462"/>
                  </a:lnTo>
                  <a:lnTo>
                    <a:pt x="170" y="468"/>
                  </a:lnTo>
                  <a:lnTo>
                    <a:pt x="172" y="475"/>
                  </a:lnTo>
                  <a:lnTo>
                    <a:pt x="172" y="481"/>
                  </a:lnTo>
                  <a:lnTo>
                    <a:pt x="174" y="488"/>
                  </a:lnTo>
                  <a:lnTo>
                    <a:pt x="175" y="495"/>
                  </a:lnTo>
                  <a:lnTo>
                    <a:pt x="176" y="501"/>
                  </a:lnTo>
                  <a:lnTo>
                    <a:pt x="179" y="506"/>
                  </a:lnTo>
                  <a:lnTo>
                    <a:pt x="180" y="513"/>
                  </a:lnTo>
                  <a:lnTo>
                    <a:pt x="182" y="519"/>
                  </a:lnTo>
                  <a:lnTo>
                    <a:pt x="184" y="525"/>
                  </a:lnTo>
                  <a:lnTo>
                    <a:pt x="187" y="531"/>
                  </a:lnTo>
                  <a:lnTo>
                    <a:pt x="189" y="537"/>
                  </a:lnTo>
                  <a:lnTo>
                    <a:pt x="191" y="544"/>
                  </a:lnTo>
                  <a:lnTo>
                    <a:pt x="194" y="550"/>
                  </a:lnTo>
                  <a:lnTo>
                    <a:pt x="197" y="554"/>
                  </a:lnTo>
                  <a:lnTo>
                    <a:pt x="199" y="560"/>
                  </a:lnTo>
                  <a:lnTo>
                    <a:pt x="203" y="566"/>
                  </a:lnTo>
                  <a:lnTo>
                    <a:pt x="206" y="572"/>
                  </a:lnTo>
                  <a:lnTo>
                    <a:pt x="210" y="576"/>
                  </a:lnTo>
                  <a:lnTo>
                    <a:pt x="212" y="582"/>
                  </a:lnTo>
                  <a:lnTo>
                    <a:pt x="217" y="587"/>
                  </a:lnTo>
                  <a:lnTo>
                    <a:pt x="220" y="593"/>
                  </a:lnTo>
                  <a:lnTo>
                    <a:pt x="224" y="598"/>
                  </a:lnTo>
                  <a:lnTo>
                    <a:pt x="229" y="602"/>
                  </a:lnTo>
                  <a:lnTo>
                    <a:pt x="232" y="608"/>
                  </a:lnTo>
                  <a:lnTo>
                    <a:pt x="237" y="613"/>
                  </a:lnTo>
                  <a:lnTo>
                    <a:pt x="240" y="616"/>
                  </a:lnTo>
                  <a:lnTo>
                    <a:pt x="246" y="621"/>
                  </a:lnTo>
                  <a:lnTo>
                    <a:pt x="250" y="627"/>
                  </a:lnTo>
                  <a:lnTo>
                    <a:pt x="254" y="630"/>
                  </a:lnTo>
                  <a:lnTo>
                    <a:pt x="259" y="635"/>
                  </a:lnTo>
                  <a:lnTo>
                    <a:pt x="264" y="638"/>
                  </a:lnTo>
                  <a:lnTo>
                    <a:pt x="269" y="643"/>
                  </a:lnTo>
                  <a:lnTo>
                    <a:pt x="274" y="647"/>
                  </a:lnTo>
                  <a:lnTo>
                    <a:pt x="279" y="650"/>
                  </a:lnTo>
                  <a:lnTo>
                    <a:pt x="284" y="654"/>
                  </a:lnTo>
                  <a:lnTo>
                    <a:pt x="290" y="657"/>
                  </a:lnTo>
                  <a:lnTo>
                    <a:pt x="295" y="661"/>
                  </a:lnTo>
                  <a:lnTo>
                    <a:pt x="301" y="664"/>
                  </a:lnTo>
                  <a:lnTo>
                    <a:pt x="307" y="668"/>
                  </a:lnTo>
                  <a:lnTo>
                    <a:pt x="311" y="670"/>
                  </a:lnTo>
                  <a:lnTo>
                    <a:pt x="317" y="674"/>
                  </a:lnTo>
                  <a:lnTo>
                    <a:pt x="323" y="676"/>
                  </a:lnTo>
                  <a:lnTo>
                    <a:pt x="329" y="678"/>
                  </a:lnTo>
                  <a:lnTo>
                    <a:pt x="336" y="681"/>
                  </a:lnTo>
                  <a:lnTo>
                    <a:pt x="342" y="683"/>
                  </a:lnTo>
                  <a:lnTo>
                    <a:pt x="347" y="685"/>
                  </a:lnTo>
                  <a:lnTo>
                    <a:pt x="353" y="688"/>
                  </a:lnTo>
                  <a:lnTo>
                    <a:pt x="360" y="689"/>
                  </a:lnTo>
                  <a:lnTo>
                    <a:pt x="366" y="691"/>
                  </a:lnTo>
                  <a:lnTo>
                    <a:pt x="372" y="692"/>
                  </a:lnTo>
                  <a:lnTo>
                    <a:pt x="379" y="693"/>
                  </a:lnTo>
                  <a:lnTo>
                    <a:pt x="385" y="695"/>
                  </a:lnTo>
                  <a:lnTo>
                    <a:pt x="392" y="696"/>
                  </a:lnTo>
                  <a:lnTo>
                    <a:pt x="397" y="697"/>
                  </a:lnTo>
                  <a:lnTo>
                    <a:pt x="404" y="698"/>
                  </a:lnTo>
                  <a:lnTo>
                    <a:pt x="411" y="698"/>
                  </a:lnTo>
                  <a:lnTo>
                    <a:pt x="418" y="699"/>
                  </a:lnTo>
                  <a:lnTo>
                    <a:pt x="425" y="699"/>
                  </a:lnTo>
                  <a:lnTo>
                    <a:pt x="432" y="699"/>
                  </a:lnTo>
                  <a:lnTo>
                    <a:pt x="432" y="868"/>
                  </a:lnTo>
                  <a:lnTo>
                    <a:pt x="421" y="868"/>
                  </a:lnTo>
                  <a:lnTo>
                    <a:pt x="410" y="868"/>
                  </a:lnTo>
                  <a:lnTo>
                    <a:pt x="399" y="866"/>
                  </a:lnTo>
                  <a:lnTo>
                    <a:pt x="388" y="865"/>
                  </a:lnTo>
                  <a:lnTo>
                    <a:pt x="378" y="864"/>
                  </a:lnTo>
                  <a:lnTo>
                    <a:pt x="366" y="863"/>
                  </a:lnTo>
                  <a:lnTo>
                    <a:pt x="356" y="861"/>
                  </a:lnTo>
                  <a:lnTo>
                    <a:pt x="345" y="858"/>
                  </a:lnTo>
                  <a:lnTo>
                    <a:pt x="335" y="857"/>
                  </a:lnTo>
                  <a:lnTo>
                    <a:pt x="324" y="855"/>
                  </a:lnTo>
                  <a:lnTo>
                    <a:pt x="314" y="851"/>
                  </a:lnTo>
                  <a:lnTo>
                    <a:pt x="303" y="848"/>
                  </a:lnTo>
                  <a:lnTo>
                    <a:pt x="294" y="845"/>
                  </a:lnTo>
                  <a:lnTo>
                    <a:pt x="283" y="842"/>
                  </a:lnTo>
                  <a:lnTo>
                    <a:pt x="274" y="837"/>
                  </a:lnTo>
                  <a:lnTo>
                    <a:pt x="264" y="834"/>
                  </a:lnTo>
                  <a:lnTo>
                    <a:pt x="254" y="829"/>
                  </a:lnTo>
                  <a:lnTo>
                    <a:pt x="245" y="824"/>
                  </a:lnTo>
                  <a:lnTo>
                    <a:pt x="236" y="820"/>
                  </a:lnTo>
                  <a:lnTo>
                    <a:pt x="226" y="815"/>
                  </a:lnTo>
                  <a:lnTo>
                    <a:pt x="217" y="810"/>
                  </a:lnTo>
                  <a:lnTo>
                    <a:pt x="208" y="804"/>
                  </a:lnTo>
                  <a:lnTo>
                    <a:pt x="199" y="800"/>
                  </a:lnTo>
                  <a:lnTo>
                    <a:pt x="190" y="794"/>
                  </a:lnTo>
                  <a:lnTo>
                    <a:pt x="182" y="788"/>
                  </a:lnTo>
                  <a:lnTo>
                    <a:pt x="174" y="781"/>
                  </a:lnTo>
                  <a:lnTo>
                    <a:pt x="166" y="775"/>
                  </a:lnTo>
                  <a:lnTo>
                    <a:pt x="158" y="768"/>
                  </a:lnTo>
                  <a:lnTo>
                    <a:pt x="149" y="762"/>
                  </a:lnTo>
                  <a:lnTo>
                    <a:pt x="141" y="755"/>
                  </a:lnTo>
                  <a:lnTo>
                    <a:pt x="134" y="747"/>
                  </a:lnTo>
                  <a:lnTo>
                    <a:pt x="126" y="741"/>
                  </a:lnTo>
                  <a:lnTo>
                    <a:pt x="119" y="733"/>
                  </a:lnTo>
                  <a:lnTo>
                    <a:pt x="112" y="726"/>
                  </a:lnTo>
                  <a:lnTo>
                    <a:pt x="105" y="718"/>
                  </a:lnTo>
                  <a:lnTo>
                    <a:pt x="98" y="710"/>
                  </a:lnTo>
                  <a:lnTo>
                    <a:pt x="92" y="702"/>
                  </a:lnTo>
                  <a:lnTo>
                    <a:pt x="85" y="693"/>
                  </a:lnTo>
                  <a:lnTo>
                    <a:pt x="80" y="685"/>
                  </a:lnTo>
                  <a:lnTo>
                    <a:pt x="74" y="677"/>
                  </a:lnTo>
                  <a:lnTo>
                    <a:pt x="68" y="668"/>
                  </a:lnTo>
                  <a:lnTo>
                    <a:pt x="63" y="659"/>
                  </a:lnTo>
                  <a:lnTo>
                    <a:pt x="57" y="650"/>
                  </a:lnTo>
                  <a:lnTo>
                    <a:pt x="53" y="641"/>
                  </a:lnTo>
                  <a:lnTo>
                    <a:pt x="47" y="631"/>
                  </a:lnTo>
                  <a:lnTo>
                    <a:pt x="42" y="622"/>
                  </a:lnTo>
                  <a:lnTo>
                    <a:pt x="38" y="613"/>
                  </a:lnTo>
                  <a:lnTo>
                    <a:pt x="34" y="602"/>
                  </a:lnTo>
                  <a:lnTo>
                    <a:pt x="31" y="593"/>
                  </a:lnTo>
                  <a:lnTo>
                    <a:pt x="26" y="584"/>
                  </a:lnTo>
                  <a:lnTo>
                    <a:pt x="23" y="573"/>
                  </a:lnTo>
                  <a:lnTo>
                    <a:pt x="19" y="562"/>
                  </a:lnTo>
                  <a:lnTo>
                    <a:pt x="17" y="553"/>
                  </a:lnTo>
                  <a:lnTo>
                    <a:pt x="13" y="543"/>
                  </a:lnTo>
                  <a:lnTo>
                    <a:pt x="11" y="532"/>
                  </a:lnTo>
                  <a:lnTo>
                    <a:pt x="9" y="522"/>
                  </a:lnTo>
                  <a:lnTo>
                    <a:pt x="7" y="511"/>
                  </a:lnTo>
                  <a:lnTo>
                    <a:pt x="5" y="499"/>
                  </a:lnTo>
                  <a:lnTo>
                    <a:pt x="4" y="489"/>
                  </a:lnTo>
                  <a:lnTo>
                    <a:pt x="3" y="478"/>
                  </a:lnTo>
                  <a:lnTo>
                    <a:pt x="2" y="468"/>
                  </a:lnTo>
                  <a:lnTo>
                    <a:pt x="0" y="456"/>
                  </a:lnTo>
                  <a:lnTo>
                    <a:pt x="0" y="446"/>
                  </a:lnTo>
                  <a:lnTo>
                    <a:pt x="0" y="434"/>
                  </a:lnTo>
                  <a:close/>
                  <a:moveTo>
                    <a:pt x="432" y="0"/>
                  </a:moveTo>
                  <a:lnTo>
                    <a:pt x="432" y="169"/>
                  </a:lnTo>
                  <a:lnTo>
                    <a:pt x="425" y="169"/>
                  </a:lnTo>
                  <a:lnTo>
                    <a:pt x="418" y="170"/>
                  </a:lnTo>
                  <a:lnTo>
                    <a:pt x="411" y="170"/>
                  </a:lnTo>
                  <a:lnTo>
                    <a:pt x="404" y="171"/>
                  </a:lnTo>
                  <a:lnTo>
                    <a:pt x="399" y="171"/>
                  </a:lnTo>
                  <a:lnTo>
                    <a:pt x="392" y="172"/>
                  </a:lnTo>
                  <a:lnTo>
                    <a:pt x="385" y="173"/>
                  </a:lnTo>
                  <a:lnTo>
                    <a:pt x="379" y="174"/>
                  </a:lnTo>
                  <a:lnTo>
                    <a:pt x="373" y="176"/>
                  </a:lnTo>
                  <a:lnTo>
                    <a:pt x="366" y="178"/>
                  </a:lnTo>
                  <a:lnTo>
                    <a:pt x="359" y="179"/>
                  </a:lnTo>
                  <a:lnTo>
                    <a:pt x="353" y="181"/>
                  </a:lnTo>
                  <a:lnTo>
                    <a:pt x="347" y="183"/>
                  </a:lnTo>
                  <a:lnTo>
                    <a:pt x="342" y="185"/>
                  </a:lnTo>
                  <a:lnTo>
                    <a:pt x="335" y="187"/>
                  </a:lnTo>
                  <a:lnTo>
                    <a:pt x="329" y="190"/>
                  </a:lnTo>
                  <a:lnTo>
                    <a:pt x="323" y="193"/>
                  </a:lnTo>
                  <a:lnTo>
                    <a:pt x="317" y="195"/>
                  </a:lnTo>
                  <a:lnTo>
                    <a:pt x="311" y="198"/>
                  </a:lnTo>
                  <a:lnTo>
                    <a:pt x="307" y="201"/>
                  </a:lnTo>
                  <a:lnTo>
                    <a:pt x="301" y="204"/>
                  </a:lnTo>
                  <a:lnTo>
                    <a:pt x="295" y="207"/>
                  </a:lnTo>
                  <a:lnTo>
                    <a:pt x="290" y="211"/>
                  </a:lnTo>
                  <a:lnTo>
                    <a:pt x="284" y="214"/>
                  </a:lnTo>
                  <a:lnTo>
                    <a:pt x="279" y="218"/>
                  </a:lnTo>
                  <a:lnTo>
                    <a:pt x="274" y="222"/>
                  </a:lnTo>
                  <a:lnTo>
                    <a:pt x="269" y="226"/>
                  </a:lnTo>
                  <a:lnTo>
                    <a:pt x="264" y="229"/>
                  </a:lnTo>
                  <a:lnTo>
                    <a:pt x="259" y="234"/>
                  </a:lnTo>
                  <a:lnTo>
                    <a:pt x="254" y="237"/>
                  </a:lnTo>
                  <a:lnTo>
                    <a:pt x="250" y="242"/>
                  </a:lnTo>
                  <a:lnTo>
                    <a:pt x="245" y="247"/>
                  </a:lnTo>
                  <a:lnTo>
                    <a:pt x="241" y="252"/>
                  </a:lnTo>
                  <a:lnTo>
                    <a:pt x="237" y="256"/>
                  </a:lnTo>
                  <a:lnTo>
                    <a:pt x="232" y="261"/>
                  </a:lnTo>
                  <a:lnTo>
                    <a:pt x="229" y="266"/>
                  </a:lnTo>
                  <a:lnTo>
                    <a:pt x="224" y="270"/>
                  </a:lnTo>
                  <a:lnTo>
                    <a:pt x="220" y="276"/>
                  </a:lnTo>
                  <a:lnTo>
                    <a:pt x="217" y="281"/>
                  </a:lnTo>
                  <a:lnTo>
                    <a:pt x="212" y="287"/>
                  </a:lnTo>
                  <a:lnTo>
                    <a:pt x="210" y="291"/>
                  </a:lnTo>
                  <a:lnTo>
                    <a:pt x="206" y="297"/>
                  </a:lnTo>
                  <a:lnTo>
                    <a:pt x="203" y="302"/>
                  </a:lnTo>
                  <a:lnTo>
                    <a:pt x="199" y="308"/>
                  </a:lnTo>
                  <a:lnTo>
                    <a:pt x="197" y="313"/>
                  </a:lnTo>
                  <a:lnTo>
                    <a:pt x="194" y="319"/>
                  </a:lnTo>
                  <a:lnTo>
                    <a:pt x="191" y="325"/>
                  </a:lnTo>
                  <a:lnTo>
                    <a:pt x="189" y="331"/>
                  </a:lnTo>
                  <a:lnTo>
                    <a:pt x="187" y="337"/>
                  </a:lnTo>
                  <a:lnTo>
                    <a:pt x="184" y="343"/>
                  </a:lnTo>
                  <a:lnTo>
                    <a:pt x="182" y="349"/>
                  </a:lnTo>
                  <a:lnTo>
                    <a:pt x="180" y="356"/>
                  </a:lnTo>
                  <a:lnTo>
                    <a:pt x="179" y="361"/>
                  </a:lnTo>
                  <a:lnTo>
                    <a:pt x="176" y="367"/>
                  </a:lnTo>
                  <a:lnTo>
                    <a:pt x="175" y="374"/>
                  </a:lnTo>
                  <a:lnTo>
                    <a:pt x="174" y="380"/>
                  </a:lnTo>
                  <a:lnTo>
                    <a:pt x="172" y="387"/>
                  </a:lnTo>
                  <a:lnTo>
                    <a:pt x="172" y="393"/>
                  </a:lnTo>
                  <a:lnTo>
                    <a:pt x="170" y="400"/>
                  </a:lnTo>
                  <a:lnTo>
                    <a:pt x="169" y="407"/>
                  </a:lnTo>
                  <a:lnTo>
                    <a:pt x="169" y="414"/>
                  </a:lnTo>
                  <a:lnTo>
                    <a:pt x="168" y="420"/>
                  </a:lnTo>
                  <a:lnTo>
                    <a:pt x="168" y="427"/>
                  </a:lnTo>
                  <a:lnTo>
                    <a:pt x="168" y="434"/>
                  </a:lnTo>
                  <a:lnTo>
                    <a:pt x="0" y="434"/>
                  </a:lnTo>
                  <a:lnTo>
                    <a:pt x="0" y="423"/>
                  </a:lnTo>
                  <a:lnTo>
                    <a:pt x="0" y="412"/>
                  </a:lnTo>
                  <a:lnTo>
                    <a:pt x="2" y="401"/>
                  </a:lnTo>
                  <a:lnTo>
                    <a:pt x="3" y="391"/>
                  </a:lnTo>
                  <a:lnTo>
                    <a:pt x="4" y="379"/>
                  </a:lnTo>
                  <a:lnTo>
                    <a:pt x="5" y="368"/>
                  </a:lnTo>
                  <a:lnTo>
                    <a:pt x="7" y="358"/>
                  </a:lnTo>
                  <a:lnTo>
                    <a:pt x="9" y="347"/>
                  </a:lnTo>
                  <a:lnTo>
                    <a:pt x="11" y="337"/>
                  </a:lnTo>
                  <a:lnTo>
                    <a:pt x="14" y="326"/>
                  </a:lnTo>
                  <a:lnTo>
                    <a:pt x="17" y="316"/>
                  </a:lnTo>
                  <a:lnTo>
                    <a:pt x="19" y="305"/>
                  </a:lnTo>
                  <a:lnTo>
                    <a:pt x="23" y="296"/>
                  </a:lnTo>
                  <a:lnTo>
                    <a:pt x="26" y="285"/>
                  </a:lnTo>
                  <a:lnTo>
                    <a:pt x="29" y="275"/>
                  </a:lnTo>
                  <a:lnTo>
                    <a:pt x="34" y="266"/>
                  </a:lnTo>
                  <a:lnTo>
                    <a:pt x="38" y="256"/>
                  </a:lnTo>
                  <a:lnTo>
                    <a:pt x="42" y="246"/>
                  </a:lnTo>
                  <a:lnTo>
                    <a:pt x="47" y="236"/>
                  </a:lnTo>
                  <a:lnTo>
                    <a:pt x="53" y="227"/>
                  </a:lnTo>
                  <a:lnTo>
                    <a:pt x="57" y="219"/>
                  </a:lnTo>
                  <a:lnTo>
                    <a:pt x="63" y="209"/>
                  </a:lnTo>
                  <a:lnTo>
                    <a:pt x="68" y="200"/>
                  </a:lnTo>
                  <a:lnTo>
                    <a:pt x="74" y="192"/>
                  </a:lnTo>
                  <a:lnTo>
                    <a:pt x="80" y="183"/>
                  </a:lnTo>
                  <a:lnTo>
                    <a:pt x="85" y="174"/>
                  </a:lnTo>
                  <a:lnTo>
                    <a:pt x="92" y="166"/>
                  </a:lnTo>
                  <a:lnTo>
                    <a:pt x="98" y="158"/>
                  </a:lnTo>
                  <a:lnTo>
                    <a:pt x="105" y="151"/>
                  </a:lnTo>
                  <a:lnTo>
                    <a:pt x="112" y="143"/>
                  </a:lnTo>
                  <a:lnTo>
                    <a:pt x="119" y="135"/>
                  </a:lnTo>
                  <a:lnTo>
                    <a:pt x="127" y="128"/>
                  </a:lnTo>
                  <a:lnTo>
                    <a:pt x="134" y="121"/>
                  </a:lnTo>
                  <a:lnTo>
                    <a:pt x="141" y="114"/>
                  </a:lnTo>
                  <a:lnTo>
                    <a:pt x="149" y="107"/>
                  </a:lnTo>
                  <a:lnTo>
                    <a:pt x="158" y="100"/>
                  </a:lnTo>
                  <a:lnTo>
                    <a:pt x="166" y="93"/>
                  </a:lnTo>
                  <a:lnTo>
                    <a:pt x="174" y="87"/>
                  </a:lnTo>
                  <a:lnTo>
                    <a:pt x="182" y="81"/>
                  </a:lnTo>
                  <a:lnTo>
                    <a:pt x="190" y="75"/>
                  </a:lnTo>
                  <a:lnTo>
                    <a:pt x="199" y="69"/>
                  </a:lnTo>
                  <a:lnTo>
                    <a:pt x="208" y="63"/>
                  </a:lnTo>
                  <a:lnTo>
                    <a:pt x="217" y="59"/>
                  </a:lnTo>
                  <a:lnTo>
                    <a:pt x="226" y="53"/>
                  </a:lnTo>
                  <a:lnTo>
                    <a:pt x="236" y="48"/>
                  </a:lnTo>
                  <a:lnTo>
                    <a:pt x="245" y="43"/>
                  </a:lnTo>
                  <a:lnTo>
                    <a:pt x="254" y="39"/>
                  </a:lnTo>
                  <a:lnTo>
                    <a:pt x="264" y="34"/>
                  </a:lnTo>
                  <a:lnTo>
                    <a:pt x="274" y="31"/>
                  </a:lnTo>
                  <a:lnTo>
                    <a:pt x="283" y="27"/>
                  </a:lnTo>
                  <a:lnTo>
                    <a:pt x="294" y="24"/>
                  </a:lnTo>
                  <a:lnTo>
                    <a:pt x="304" y="20"/>
                  </a:lnTo>
                  <a:lnTo>
                    <a:pt x="314" y="17"/>
                  </a:lnTo>
                  <a:lnTo>
                    <a:pt x="324" y="14"/>
                  </a:lnTo>
                  <a:lnTo>
                    <a:pt x="335" y="12"/>
                  </a:lnTo>
                  <a:lnTo>
                    <a:pt x="345" y="10"/>
                  </a:lnTo>
                  <a:lnTo>
                    <a:pt x="356" y="7"/>
                  </a:lnTo>
                  <a:lnTo>
                    <a:pt x="366" y="5"/>
                  </a:lnTo>
                  <a:lnTo>
                    <a:pt x="378" y="4"/>
                  </a:lnTo>
                  <a:lnTo>
                    <a:pt x="388" y="3"/>
                  </a:lnTo>
                  <a:lnTo>
                    <a:pt x="399" y="1"/>
                  </a:lnTo>
                  <a:lnTo>
                    <a:pt x="410" y="1"/>
                  </a:lnTo>
                  <a:lnTo>
                    <a:pt x="421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401" y="1961"/>
              <a:ext cx="173" cy="173"/>
            </a:xfrm>
            <a:custGeom>
              <a:avLst/>
              <a:gdLst/>
              <a:ahLst/>
              <a:cxnLst/>
              <a:rect l="l" t="t" r="r" b="b"/>
              <a:pathLst>
                <a:path w="863" h="867" extrusionOk="0">
                  <a:moveTo>
                    <a:pt x="863" y="434"/>
                  </a:moveTo>
                  <a:lnTo>
                    <a:pt x="697" y="434"/>
                  </a:lnTo>
                  <a:lnTo>
                    <a:pt x="696" y="427"/>
                  </a:lnTo>
                  <a:lnTo>
                    <a:pt x="696" y="420"/>
                  </a:lnTo>
                  <a:lnTo>
                    <a:pt x="696" y="413"/>
                  </a:lnTo>
                  <a:lnTo>
                    <a:pt x="694" y="407"/>
                  </a:lnTo>
                  <a:lnTo>
                    <a:pt x="694" y="400"/>
                  </a:lnTo>
                  <a:lnTo>
                    <a:pt x="693" y="393"/>
                  </a:lnTo>
                  <a:lnTo>
                    <a:pt x="692" y="386"/>
                  </a:lnTo>
                  <a:lnTo>
                    <a:pt x="691" y="380"/>
                  </a:lnTo>
                  <a:lnTo>
                    <a:pt x="689" y="374"/>
                  </a:lnTo>
                  <a:lnTo>
                    <a:pt x="687" y="367"/>
                  </a:lnTo>
                  <a:lnTo>
                    <a:pt x="686" y="361"/>
                  </a:lnTo>
                  <a:lnTo>
                    <a:pt x="684" y="354"/>
                  </a:lnTo>
                  <a:lnTo>
                    <a:pt x="682" y="348"/>
                  </a:lnTo>
                  <a:lnTo>
                    <a:pt x="680" y="342"/>
                  </a:lnTo>
                  <a:lnTo>
                    <a:pt x="678" y="337"/>
                  </a:lnTo>
                  <a:lnTo>
                    <a:pt x="676" y="331"/>
                  </a:lnTo>
                  <a:lnTo>
                    <a:pt x="673" y="325"/>
                  </a:lnTo>
                  <a:lnTo>
                    <a:pt x="670" y="319"/>
                  </a:lnTo>
                  <a:lnTo>
                    <a:pt x="668" y="313"/>
                  </a:lnTo>
                  <a:lnTo>
                    <a:pt x="664" y="307"/>
                  </a:lnTo>
                  <a:lnTo>
                    <a:pt x="661" y="302"/>
                  </a:lnTo>
                  <a:lnTo>
                    <a:pt x="658" y="296"/>
                  </a:lnTo>
                  <a:lnTo>
                    <a:pt x="655" y="291"/>
                  </a:lnTo>
                  <a:lnTo>
                    <a:pt x="651" y="285"/>
                  </a:lnTo>
                  <a:lnTo>
                    <a:pt x="648" y="281"/>
                  </a:lnTo>
                  <a:lnTo>
                    <a:pt x="643" y="275"/>
                  </a:lnTo>
                  <a:lnTo>
                    <a:pt x="640" y="270"/>
                  </a:lnTo>
                  <a:lnTo>
                    <a:pt x="636" y="265"/>
                  </a:lnTo>
                  <a:lnTo>
                    <a:pt x="631" y="261"/>
                  </a:lnTo>
                  <a:lnTo>
                    <a:pt x="627" y="255"/>
                  </a:lnTo>
                  <a:lnTo>
                    <a:pt x="623" y="250"/>
                  </a:lnTo>
                  <a:lnTo>
                    <a:pt x="619" y="247"/>
                  </a:lnTo>
                  <a:lnTo>
                    <a:pt x="614" y="242"/>
                  </a:lnTo>
                  <a:lnTo>
                    <a:pt x="609" y="237"/>
                  </a:lnTo>
                  <a:lnTo>
                    <a:pt x="605" y="233"/>
                  </a:lnTo>
                  <a:lnTo>
                    <a:pt x="600" y="229"/>
                  </a:lnTo>
                  <a:lnTo>
                    <a:pt x="595" y="226"/>
                  </a:lnTo>
                  <a:lnTo>
                    <a:pt x="590" y="221"/>
                  </a:lnTo>
                  <a:lnTo>
                    <a:pt x="585" y="217"/>
                  </a:lnTo>
                  <a:lnTo>
                    <a:pt x="579" y="214"/>
                  </a:lnTo>
                  <a:lnTo>
                    <a:pt x="574" y="210"/>
                  </a:lnTo>
                  <a:lnTo>
                    <a:pt x="569" y="207"/>
                  </a:lnTo>
                  <a:lnTo>
                    <a:pt x="563" y="203"/>
                  </a:lnTo>
                  <a:lnTo>
                    <a:pt x="558" y="200"/>
                  </a:lnTo>
                  <a:lnTo>
                    <a:pt x="552" y="198"/>
                  </a:lnTo>
                  <a:lnTo>
                    <a:pt x="546" y="195"/>
                  </a:lnTo>
                  <a:lnTo>
                    <a:pt x="541" y="192"/>
                  </a:lnTo>
                  <a:lnTo>
                    <a:pt x="535" y="189"/>
                  </a:lnTo>
                  <a:lnTo>
                    <a:pt x="529" y="187"/>
                  </a:lnTo>
                  <a:lnTo>
                    <a:pt x="523" y="185"/>
                  </a:lnTo>
                  <a:lnTo>
                    <a:pt x="516" y="182"/>
                  </a:lnTo>
                  <a:lnTo>
                    <a:pt x="510" y="180"/>
                  </a:lnTo>
                  <a:lnTo>
                    <a:pt x="505" y="179"/>
                  </a:lnTo>
                  <a:lnTo>
                    <a:pt x="499" y="177"/>
                  </a:lnTo>
                  <a:lnTo>
                    <a:pt x="492" y="175"/>
                  </a:lnTo>
                  <a:lnTo>
                    <a:pt x="485" y="174"/>
                  </a:lnTo>
                  <a:lnTo>
                    <a:pt x="479" y="173"/>
                  </a:lnTo>
                  <a:lnTo>
                    <a:pt x="472" y="172"/>
                  </a:lnTo>
                  <a:lnTo>
                    <a:pt x="466" y="171"/>
                  </a:lnTo>
                  <a:lnTo>
                    <a:pt x="459" y="169"/>
                  </a:lnTo>
                  <a:lnTo>
                    <a:pt x="452" y="169"/>
                  </a:lnTo>
                  <a:lnTo>
                    <a:pt x="446" y="168"/>
                  </a:lnTo>
                  <a:lnTo>
                    <a:pt x="439" y="168"/>
                  </a:lnTo>
                  <a:lnTo>
                    <a:pt x="432" y="168"/>
                  </a:lnTo>
                  <a:lnTo>
                    <a:pt x="432" y="0"/>
                  </a:lnTo>
                  <a:lnTo>
                    <a:pt x="443" y="0"/>
                  </a:lnTo>
                  <a:lnTo>
                    <a:pt x="453" y="0"/>
                  </a:lnTo>
                  <a:lnTo>
                    <a:pt x="465" y="1"/>
                  </a:lnTo>
                  <a:lnTo>
                    <a:pt x="477" y="2"/>
                  </a:lnTo>
                  <a:lnTo>
                    <a:pt x="487" y="3"/>
                  </a:lnTo>
                  <a:lnTo>
                    <a:pt x="498" y="5"/>
                  </a:lnTo>
                  <a:lnTo>
                    <a:pt x="508" y="7"/>
                  </a:lnTo>
                  <a:lnTo>
                    <a:pt x="519" y="9"/>
                  </a:lnTo>
                  <a:lnTo>
                    <a:pt x="529" y="11"/>
                  </a:lnTo>
                  <a:lnTo>
                    <a:pt x="539" y="14"/>
                  </a:lnTo>
                  <a:lnTo>
                    <a:pt x="550" y="16"/>
                  </a:lnTo>
                  <a:lnTo>
                    <a:pt x="560" y="20"/>
                  </a:lnTo>
                  <a:lnTo>
                    <a:pt x="571" y="22"/>
                  </a:lnTo>
                  <a:lnTo>
                    <a:pt x="580" y="26"/>
                  </a:lnTo>
                  <a:lnTo>
                    <a:pt x="590" y="30"/>
                  </a:lnTo>
                  <a:lnTo>
                    <a:pt x="600" y="34"/>
                  </a:lnTo>
                  <a:lnTo>
                    <a:pt x="611" y="39"/>
                  </a:lnTo>
                  <a:lnTo>
                    <a:pt x="620" y="43"/>
                  </a:lnTo>
                  <a:lnTo>
                    <a:pt x="628" y="48"/>
                  </a:lnTo>
                  <a:lnTo>
                    <a:pt x="638" y="53"/>
                  </a:lnTo>
                  <a:lnTo>
                    <a:pt x="647" y="57"/>
                  </a:lnTo>
                  <a:lnTo>
                    <a:pt x="656" y="63"/>
                  </a:lnTo>
                  <a:lnTo>
                    <a:pt x="664" y="69"/>
                  </a:lnTo>
                  <a:lnTo>
                    <a:pt x="673" y="74"/>
                  </a:lnTo>
                  <a:lnTo>
                    <a:pt x="682" y="81"/>
                  </a:lnTo>
                  <a:lnTo>
                    <a:pt x="691" y="86"/>
                  </a:lnTo>
                  <a:lnTo>
                    <a:pt x="698" y="92"/>
                  </a:lnTo>
                  <a:lnTo>
                    <a:pt x="706" y="99"/>
                  </a:lnTo>
                  <a:lnTo>
                    <a:pt x="714" y="106"/>
                  </a:lnTo>
                  <a:lnTo>
                    <a:pt x="722" y="112"/>
                  </a:lnTo>
                  <a:lnTo>
                    <a:pt x="729" y="119"/>
                  </a:lnTo>
                  <a:lnTo>
                    <a:pt x="737" y="126"/>
                  </a:lnTo>
                  <a:lnTo>
                    <a:pt x="744" y="134"/>
                  </a:lnTo>
                  <a:lnTo>
                    <a:pt x="751" y="143"/>
                  </a:lnTo>
                  <a:lnTo>
                    <a:pt x="758" y="150"/>
                  </a:lnTo>
                  <a:lnTo>
                    <a:pt x="765" y="158"/>
                  </a:lnTo>
                  <a:lnTo>
                    <a:pt x="771" y="166"/>
                  </a:lnTo>
                  <a:lnTo>
                    <a:pt x="778" y="174"/>
                  </a:lnTo>
                  <a:lnTo>
                    <a:pt x="784" y="182"/>
                  </a:lnTo>
                  <a:lnTo>
                    <a:pt x="790" y="191"/>
                  </a:lnTo>
                  <a:lnTo>
                    <a:pt x="796" y="200"/>
                  </a:lnTo>
                  <a:lnTo>
                    <a:pt x="801" y="209"/>
                  </a:lnTo>
                  <a:lnTo>
                    <a:pt x="806" y="217"/>
                  </a:lnTo>
                  <a:lnTo>
                    <a:pt x="812" y="227"/>
                  </a:lnTo>
                  <a:lnTo>
                    <a:pt x="817" y="236"/>
                  </a:lnTo>
                  <a:lnTo>
                    <a:pt x="821" y="245"/>
                  </a:lnTo>
                  <a:lnTo>
                    <a:pt x="826" y="255"/>
                  </a:lnTo>
                  <a:lnTo>
                    <a:pt x="829" y="265"/>
                  </a:lnTo>
                  <a:lnTo>
                    <a:pt x="834" y="275"/>
                  </a:lnTo>
                  <a:lnTo>
                    <a:pt x="838" y="285"/>
                  </a:lnTo>
                  <a:lnTo>
                    <a:pt x="841" y="295"/>
                  </a:lnTo>
                  <a:lnTo>
                    <a:pt x="845" y="305"/>
                  </a:lnTo>
                  <a:lnTo>
                    <a:pt x="848" y="316"/>
                  </a:lnTo>
                  <a:lnTo>
                    <a:pt x="850" y="325"/>
                  </a:lnTo>
                  <a:lnTo>
                    <a:pt x="853" y="335"/>
                  </a:lnTo>
                  <a:lnTo>
                    <a:pt x="855" y="346"/>
                  </a:lnTo>
                  <a:lnTo>
                    <a:pt x="857" y="358"/>
                  </a:lnTo>
                  <a:lnTo>
                    <a:pt x="859" y="368"/>
                  </a:lnTo>
                  <a:lnTo>
                    <a:pt x="860" y="379"/>
                  </a:lnTo>
                  <a:lnTo>
                    <a:pt x="862" y="389"/>
                  </a:lnTo>
                  <a:lnTo>
                    <a:pt x="863" y="401"/>
                  </a:lnTo>
                  <a:lnTo>
                    <a:pt x="863" y="411"/>
                  </a:lnTo>
                  <a:lnTo>
                    <a:pt x="863" y="422"/>
                  </a:lnTo>
                  <a:lnTo>
                    <a:pt x="863" y="434"/>
                  </a:lnTo>
                  <a:close/>
                  <a:moveTo>
                    <a:pt x="432" y="867"/>
                  </a:moveTo>
                  <a:lnTo>
                    <a:pt x="432" y="699"/>
                  </a:lnTo>
                  <a:lnTo>
                    <a:pt x="439" y="699"/>
                  </a:lnTo>
                  <a:lnTo>
                    <a:pt x="446" y="698"/>
                  </a:lnTo>
                  <a:lnTo>
                    <a:pt x="452" y="698"/>
                  </a:lnTo>
                  <a:lnTo>
                    <a:pt x="459" y="697"/>
                  </a:lnTo>
                  <a:lnTo>
                    <a:pt x="466" y="697"/>
                  </a:lnTo>
                  <a:lnTo>
                    <a:pt x="472" y="696"/>
                  </a:lnTo>
                  <a:lnTo>
                    <a:pt x="479" y="694"/>
                  </a:lnTo>
                  <a:lnTo>
                    <a:pt x="485" y="693"/>
                  </a:lnTo>
                  <a:lnTo>
                    <a:pt x="492" y="692"/>
                  </a:lnTo>
                  <a:lnTo>
                    <a:pt x="499" y="691"/>
                  </a:lnTo>
                  <a:lnTo>
                    <a:pt x="505" y="689"/>
                  </a:lnTo>
                  <a:lnTo>
                    <a:pt x="510" y="686"/>
                  </a:lnTo>
                  <a:lnTo>
                    <a:pt x="517" y="685"/>
                  </a:lnTo>
                  <a:lnTo>
                    <a:pt x="523" y="683"/>
                  </a:lnTo>
                  <a:lnTo>
                    <a:pt x="529" y="680"/>
                  </a:lnTo>
                  <a:lnTo>
                    <a:pt x="535" y="678"/>
                  </a:lnTo>
                  <a:lnTo>
                    <a:pt x="541" y="676"/>
                  </a:lnTo>
                  <a:lnTo>
                    <a:pt x="546" y="672"/>
                  </a:lnTo>
                  <a:lnTo>
                    <a:pt x="552" y="670"/>
                  </a:lnTo>
                  <a:lnTo>
                    <a:pt x="558" y="666"/>
                  </a:lnTo>
                  <a:lnTo>
                    <a:pt x="563" y="664"/>
                  </a:lnTo>
                  <a:lnTo>
                    <a:pt x="569" y="660"/>
                  </a:lnTo>
                  <a:lnTo>
                    <a:pt x="574" y="657"/>
                  </a:lnTo>
                  <a:lnTo>
                    <a:pt x="579" y="653"/>
                  </a:lnTo>
                  <a:lnTo>
                    <a:pt x="585" y="650"/>
                  </a:lnTo>
                  <a:lnTo>
                    <a:pt x="590" y="645"/>
                  </a:lnTo>
                  <a:lnTo>
                    <a:pt x="594" y="642"/>
                  </a:lnTo>
                  <a:lnTo>
                    <a:pt x="600" y="638"/>
                  </a:lnTo>
                  <a:lnTo>
                    <a:pt x="605" y="634"/>
                  </a:lnTo>
                  <a:lnTo>
                    <a:pt x="609" y="630"/>
                  </a:lnTo>
                  <a:lnTo>
                    <a:pt x="614" y="625"/>
                  </a:lnTo>
                  <a:lnTo>
                    <a:pt x="619" y="621"/>
                  </a:lnTo>
                  <a:lnTo>
                    <a:pt x="623" y="61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36" y="602"/>
                  </a:lnTo>
                  <a:lnTo>
                    <a:pt x="640" y="597"/>
                  </a:lnTo>
                  <a:lnTo>
                    <a:pt x="643" y="591"/>
                  </a:lnTo>
                  <a:lnTo>
                    <a:pt x="648" y="587"/>
                  </a:lnTo>
                  <a:lnTo>
                    <a:pt x="651" y="582"/>
                  </a:lnTo>
                  <a:lnTo>
                    <a:pt x="655" y="576"/>
                  </a:lnTo>
                  <a:lnTo>
                    <a:pt x="658" y="570"/>
                  </a:lnTo>
                  <a:lnTo>
                    <a:pt x="661" y="566"/>
                  </a:lnTo>
                  <a:lnTo>
                    <a:pt x="664" y="560"/>
                  </a:lnTo>
                  <a:lnTo>
                    <a:pt x="668" y="554"/>
                  </a:lnTo>
                  <a:lnTo>
                    <a:pt x="670" y="548"/>
                  </a:lnTo>
                  <a:lnTo>
                    <a:pt x="672" y="542"/>
                  </a:lnTo>
                  <a:lnTo>
                    <a:pt x="676" y="537"/>
                  </a:lnTo>
                  <a:lnTo>
                    <a:pt x="678" y="531"/>
                  </a:lnTo>
                  <a:lnTo>
                    <a:pt x="680" y="525"/>
                  </a:lnTo>
                  <a:lnTo>
                    <a:pt x="682" y="519"/>
                  </a:lnTo>
                  <a:lnTo>
                    <a:pt x="684" y="513"/>
                  </a:lnTo>
                  <a:lnTo>
                    <a:pt x="686" y="506"/>
                  </a:lnTo>
                  <a:lnTo>
                    <a:pt x="687" y="500"/>
                  </a:lnTo>
                  <a:lnTo>
                    <a:pt x="689" y="493"/>
                  </a:lnTo>
                  <a:lnTo>
                    <a:pt x="691" y="487"/>
                  </a:lnTo>
                  <a:lnTo>
                    <a:pt x="692" y="480"/>
                  </a:lnTo>
                  <a:lnTo>
                    <a:pt x="693" y="475"/>
                  </a:lnTo>
                  <a:lnTo>
                    <a:pt x="694" y="468"/>
                  </a:lnTo>
                  <a:lnTo>
                    <a:pt x="694" y="461"/>
                  </a:lnTo>
                  <a:lnTo>
                    <a:pt x="696" y="455"/>
                  </a:lnTo>
                  <a:lnTo>
                    <a:pt x="696" y="448"/>
                  </a:lnTo>
                  <a:lnTo>
                    <a:pt x="696" y="441"/>
                  </a:lnTo>
                  <a:lnTo>
                    <a:pt x="697" y="434"/>
                  </a:lnTo>
                  <a:lnTo>
                    <a:pt x="863" y="434"/>
                  </a:lnTo>
                  <a:lnTo>
                    <a:pt x="863" y="444"/>
                  </a:lnTo>
                  <a:lnTo>
                    <a:pt x="863" y="456"/>
                  </a:lnTo>
                  <a:lnTo>
                    <a:pt x="863" y="466"/>
                  </a:lnTo>
                  <a:lnTo>
                    <a:pt x="862" y="478"/>
                  </a:lnTo>
                  <a:lnTo>
                    <a:pt x="860" y="489"/>
                  </a:lnTo>
                  <a:lnTo>
                    <a:pt x="859" y="499"/>
                  </a:lnTo>
                  <a:lnTo>
                    <a:pt x="857" y="510"/>
                  </a:lnTo>
                  <a:lnTo>
                    <a:pt x="855" y="520"/>
                  </a:lnTo>
                  <a:lnTo>
                    <a:pt x="853" y="532"/>
                  </a:lnTo>
                  <a:lnTo>
                    <a:pt x="850" y="541"/>
                  </a:lnTo>
                  <a:lnTo>
                    <a:pt x="848" y="552"/>
                  </a:lnTo>
                  <a:lnTo>
                    <a:pt x="845" y="562"/>
                  </a:lnTo>
                  <a:lnTo>
                    <a:pt x="841" y="573"/>
                  </a:lnTo>
                  <a:lnTo>
                    <a:pt x="838" y="582"/>
                  </a:lnTo>
                  <a:lnTo>
                    <a:pt x="834" y="593"/>
                  </a:lnTo>
                  <a:lnTo>
                    <a:pt x="829" y="602"/>
                  </a:lnTo>
                  <a:lnTo>
                    <a:pt x="826" y="611"/>
                  </a:lnTo>
                  <a:lnTo>
                    <a:pt x="821" y="622"/>
                  </a:lnTo>
                  <a:lnTo>
                    <a:pt x="817" y="631"/>
                  </a:lnTo>
                  <a:lnTo>
                    <a:pt x="812" y="641"/>
                  </a:lnTo>
                  <a:lnTo>
                    <a:pt x="806" y="649"/>
                  </a:lnTo>
                  <a:lnTo>
                    <a:pt x="801" y="658"/>
                  </a:lnTo>
                  <a:lnTo>
                    <a:pt x="796" y="667"/>
                  </a:lnTo>
                  <a:lnTo>
                    <a:pt x="790" y="676"/>
                  </a:lnTo>
                  <a:lnTo>
                    <a:pt x="784" y="685"/>
                  </a:lnTo>
                  <a:lnTo>
                    <a:pt x="778" y="693"/>
                  </a:lnTo>
                  <a:lnTo>
                    <a:pt x="771" y="701"/>
                  </a:lnTo>
                  <a:lnTo>
                    <a:pt x="765" y="710"/>
                  </a:lnTo>
                  <a:lnTo>
                    <a:pt x="758" y="718"/>
                  </a:lnTo>
                  <a:lnTo>
                    <a:pt x="751" y="725"/>
                  </a:lnTo>
                  <a:lnTo>
                    <a:pt x="744" y="733"/>
                  </a:lnTo>
                  <a:lnTo>
                    <a:pt x="737" y="740"/>
                  </a:lnTo>
                  <a:lnTo>
                    <a:pt x="729" y="747"/>
                  </a:lnTo>
                  <a:lnTo>
                    <a:pt x="722" y="754"/>
                  </a:lnTo>
                  <a:lnTo>
                    <a:pt x="714" y="761"/>
                  </a:lnTo>
                  <a:lnTo>
                    <a:pt x="706" y="768"/>
                  </a:lnTo>
                  <a:lnTo>
                    <a:pt x="699" y="775"/>
                  </a:lnTo>
                  <a:lnTo>
                    <a:pt x="691" y="781"/>
                  </a:lnTo>
                  <a:lnTo>
                    <a:pt x="682" y="787"/>
                  </a:lnTo>
                  <a:lnTo>
                    <a:pt x="673" y="793"/>
                  </a:lnTo>
                  <a:lnTo>
                    <a:pt x="665" y="798"/>
                  </a:lnTo>
                  <a:lnTo>
                    <a:pt x="656" y="804"/>
                  </a:lnTo>
                  <a:lnTo>
                    <a:pt x="647" y="810"/>
                  </a:lnTo>
                  <a:lnTo>
                    <a:pt x="638" y="815"/>
                  </a:lnTo>
                  <a:lnTo>
                    <a:pt x="628" y="819"/>
                  </a:lnTo>
                  <a:lnTo>
                    <a:pt x="620" y="824"/>
                  </a:lnTo>
                  <a:lnTo>
                    <a:pt x="609" y="829"/>
                  </a:lnTo>
                  <a:lnTo>
                    <a:pt x="600" y="833"/>
                  </a:lnTo>
                  <a:lnTo>
                    <a:pt x="591" y="837"/>
                  </a:lnTo>
                  <a:lnTo>
                    <a:pt x="580" y="840"/>
                  </a:lnTo>
                  <a:lnTo>
                    <a:pt x="570" y="844"/>
                  </a:lnTo>
                  <a:lnTo>
                    <a:pt x="560" y="847"/>
                  </a:lnTo>
                  <a:lnTo>
                    <a:pt x="550" y="851"/>
                  </a:lnTo>
                  <a:lnTo>
                    <a:pt x="539" y="853"/>
                  </a:lnTo>
                  <a:lnTo>
                    <a:pt x="529" y="856"/>
                  </a:lnTo>
                  <a:lnTo>
                    <a:pt x="519" y="858"/>
                  </a:lnTo>
                  <a:lnTo>
                    <a:pt x="508" y="860"/>
                  </a:lnTo>
                  <a:lnTo>
                    <a:pt x="498" y="863"/>
                  </a:lnTo>
                  <a:lnTo>
                    <a:pt x="486" y="864"/>
                  </a:lnTo>
                  <a:lnTo>
                    <a:pt x="475" y="865"/>
                  </a:lnTo>
                  <a:lnTo>
                    <a:pt x="465" y="866"/>
                  </a:lnTo>
                  <a:lnTo>
                    <a:pt x="453" y="866"/>
                  </a:lnTo>
                  <a:lnTo>
                    <a:pt x="443" y="867"/>
                  </a:lnTo>
                  <a:lnTo>
                    <a:pt x="432" y="867"/>
                  </a:lnTo>
                  <a:close/>
                  <a:moveTo>
                    <a:pt x="0" y="434"/>
                  </a:moveTo>
                  <a:lnTo>
                    <a:pt x="168" y="434"/>
                  </a:lnTo>
                  <a:lnTo>
                    <a:pt x="168" y="441"/>
                  </a:lnTo>
                  <a:lnTo>
                    <a:pt x="168" y="448"/>
                  </a:lnTo>
                  <a:lnTo>
                    <a:pt x="169" y="455"/>
                  </a:lnTo>
                  <a:lnTo>
                    <a:pt x="169" y="461"/>
                  </a:lnTo>
                  <a:lnTo>
                    <a:pt x="170" y="468"/>
                  </a:lnTo>
                  <a:lnTo>
                    <a:pt x="172" y="475"/>
                  </a:lnTo>
                  <a:lnTo>
                    <a:pt x="172" y="480"/>
                  </a:lnTo>
                  <a:lnTo>
                    <a:pt x="174" y="487"/>
                  </a:lnTo>
                  <a:lnTo>
                    <a:pt x="175" y="493"/>
                  </a:lnTo>
                  <a:lnTo>
                    <a:pt x="176" y="500"/>
                  </a:lnTo>
                  <a:lnTo>
                    <a:pt x="179" y="506"/>
                  </a:lnTo>
                  <a:lnTo>
                    <a:pt x="180" y="512"/>
                  </a:lnTo>
                  <a:lnTo>
                    <a:pt x="182" y="519"/>
                  </a:lnTo>
                  <a:lnTo>
                    <a:pt x="184" y="525"/>
                  </a:lnTo>
                  <a:lnTo>
                    <a:pt x="187" y="531"/>
                  </a:lnTo>
                  <a:lnTo>
                    <a:pt x="189" y="537"/>
                  </a:lnTo>
                  <a:lnTo>
                    <a:pt x="191" y="542"/>
                  </a:lnTo>
                  <a:lnTo>
                    <a:pt x="194" y="548"/>
                  </a:lnTo>
                  <a:lnTo>
                    <a:pt x="197" y="554"/>
                  </a:lnTo>
                  <a:lnTo>
                    <a:pt x="199" y="560"/>
                  </a:lnTo>
                  <a:lnTo>
                    <a:pt x="203" y="566"/>
                  </a:lnTo>
                  <a:lnTo>
                    <a:pt x="206" y="570"/>
                  </a:lnTo>
                  <a:lnTo>
                    <a:pt x="210" y="576"/>
                  </a:lnTo>
                  <a:lnTo>
                    <a:pt x="212" y="582"/>
                  </a:lnTo>
                  <a:lnTo>
                    <a:pt x="217" y="587"/>
                  </a:lnTo>
                  <a:lnTo>
                    <a:pt x="220" y="591"/>
                  </a:lnTo>
                  <a:lnTo>
                    <a:pt x="224" y="597"/>
                  </a:lnTo>
                  <a:lnTo>
                    <a:pt x="229" y="602"/>
                  </a:lnTo>
                  <a:lnTo>
                    <a:pt x="232" y="607"/>
                  </a:lnTo>
                  <a:lnTo>
                    <a:pt x="237" y="611"/>
                  </a:lnTo>
                  <a:lnTo>
                    <a:pt x="240" y="616"/>
                  </a:lnTo>
                  <a:lnTo>
                    <a:pt x="246" y="621"/>
                  </a:lnTo>
                  <a:lnTo>
                    <a:pt x="250" y="625"/>
                  </a:lnTo>
                  <a:lnTo>
                    <a:pt x="254" y="630"/>
                  </a:lnTo>
                  <a:lnTo>
                    <a:pt x="259" y="634"/>
                  </a:lnTo>
                  <a:lnTo>
                    <a:pt x="264" y="638"/>
                  </a:lnTo>
                  <a:lnTo>
                    <a:pt x="269" y="642"/>
                  </a:lnTo>
                  <a:lnTo>
                    <a:pt x="274" y="645"/>
                  </a:lnTo>
                  <a:lnTo>
                    <a:pt x="279" y="650"/>
                  </a:lnTo>
                  <a:lnTo>
                    <a:pt x="284" y="653"/>
                  </a:lnTo>
                  <a:lnTo>
                    <a:pt x="290" y="657"/>
                  </a:lnTo>
                  <a:lnTo>
                    <a:pt x="295" y="660"/>
                  </a:lnTo>
                  <a:lnTo>
                    <a:pt x="301" y="663"/>
                  </a:lnTo>
                  <a:lnTo>
                    <a:pt x="307" y="666"/>
                  </a:lnTo>
                  <a:lnTo>
                    <a:pt x="311" y="670"/>
                  </a:lnTo>
                  <a:lnTo>
                    <a:pt x="317" y="672"/>
                  </a:lnTo>
                  <a:lnTo>
                    <a:pt x="323" y="676"/>
                  </a:lnTo>
                  <a:lnTo>
                    <a:pt x="329" y="678"/>
                  </a:lnTo>
                  <a:lnTo>
                    <a:pt x="336" y="680"/>
                  </a:lnTo>
                  <a:lnTo>
                    <a:pt x="342" y="683"/>
                  </a:lnTo>
                  <a:lnTo>
                    <a:pt x="347" y="685"/>
                  </a:lnTo>
                  <a:lnTo>
                    <a:pt x="353" y="686"/>
                  </a:lnTo>
                  <a:lnTo>
                    <a:pt x="360" y="689"/>
                  </a:lnTo>
                  <a:lnTo>
                    <a:pt x="366" y="690"/>
                  </a:lnTo>
                  <a:lnTo>
                    <a:pt x="372" y="692"/>
                  </a:lnTo>
                  <a:lnTo>
                    <a:pt x="379" y="693"/>
                  </a:lnTo>
                  <a:lnTo>
                    <a:pt x="385" y="694"/>
                  </a:lnTo>
                  <a:lnTo>
                    <a:pt x="392" y="696"/>
                  </a:lnTo>
                  <a:lnTo>
                    <a:pt x="397" y="697"/>
                  </a:lnTo>
                  <a:lnTo>
                    <a:pt x="404" y="697"/>
                  </a:lnTo>
                  <a:lnTo>
                    <a:pt x="411" y="698"/>
                  </a:lnTo>
                  <a:lnTo>
                    <a:pt x="418" y="698"/>
                  </a:lnTo>
                  <a:lnTo>
                    <a:pt x="425" y="699"/>
                  </a:lnTo>
                  <a:lnTo>
                    <a:pt x="432" y="699"/>
                  </a:lnTo>
                  <a:lnTo>
                    <a:pt x="432" y="867"/>
                  </a:lnTo>
                  <a:lnTo>
                    <a:pt x="421" y="867"/>
                  </a:lnTo>
                  <a:lnTo>
                    <a:pt x="410" y="866"/>
                  </a:lnTo>
                  <a:lnTo>
                    <a:pt x="399" y="866"/>
                  </a:lnTo>
                  <a:lnTo>
                    <a:pt x="388" y="865"/>
                  </a:lnTo>
                  <a:lnTo>
                    <a:pt x="378" y="864"/>
                  </a:lnTo>
                  <a:lnTo>
                    <a:pt x="366" y="863"/>
                  </a:lnTo>
                  <a:lnTo>
                    <a:pt x="356" y="860"/>
                  </a:lnTo>
                  <a:lnTo>
                    <a:pt x="345" y="858"/>
                  </a:lnTo>
                  <a:lnTo>
                    <a:pt x="335" y="856"/>
                  </a:lnTo>
                  <a:lnTo>
                    <a:pt x="324" y="853"/>
                  </a:lnTo>
                  <a:lnTo>
                    <a:pt x="314" y="851"/>
                  </a:lnTo>
                  <a:lnTo>
                    <a:pt x="303" y="847"/>
                  </a:lnTo>
                  <a:lnTo>
                    <a:pt x="294" y="844"/>
                  </a:lnTo>
                  <a:lnTo>
                    <a:pt x="283" y="840"/>
                  </a:lnTo>
                  <a:lnTo>
                    <a:pt x="274" y="837"/>
                  </a:lnTo>
                  <a:lnTo>
                    <a:pt x="264" y="833"/>
                  </a:lnTo>
                  <a:lnTo>
                    <a:pt x="254" y="829"/>
                  </a:lnTo>
                  <a:lnTo>
                    <a:pt x="245" y="824"/>
                  </a:lnTo>
                  <a:lnTo>
                    <a:pt x="236" y="819"/>
                  </a:lnTo>
                  <a:lnTo>
                    <a:pt x="226" y="815"/>
                  </a:lnTo>
                  <a:lnTo>
                    <a:pt x="217" y="810"/>
                  </a:lnTo>
                  <a:lnTo>
                    <a:pt x="208" y="804"/>
                  </a:lnTo>
                  <a:lnTo>
                    <a:pt x="199" y="798"/>
                  </a:lnTo>
                  <a:lnTo>
                    <a:pt x="190" y="793"/>
                  </a:lnTo>
                  <a:lnTo>
                    <a:pt x="182" y="787"/>
                  </a:lnTo>
                  <a:lnTo>
                    <a:pt x="174" y="781"/>
                  </a:lnTo>
                  <a:lnTo>
                    <a:pt x="166" y="775"/>
                  </a:lnTo>
                  <a:lnTo>
                    <a:pt x="158" y="768"/>
                  </a:lnTo>
                  <a:lnTo>
                    <a:pt x="149" y="761"/>
                  </a:lnTo>
                  <a:lnTo>
                    <a:pt x="141" y="754"/>
                  </a:lnTo>
                  <a:lnTo>
                    <a:pt x="134" y="747"/>
                  </a:lnTo>
                  <a:lnTo>
                    <a:pt x="126" y="740"/>
                  </a:lnTo>
                  <a:lnTo>
                    <a:pt x="119" y="733"/>
                  </a:lnTo>
                  <a:lnTo>
                    <a:pt x="112" y="725"/>
                  </a:lnTo>
                  <a:lnTo>
                    <a:pt x="105" y="718"/>
                  </a:lnTo>
                  <a:lnTo>
                    <a:pt x="98" y="710"/>
                  </a:lnTo>
                  <a:lnTo>
                    <a:pt x="92" y="701"/>
                  </a:lnTo>
                  <a:lnTo>
                    <a:pt x="85" y="693"/>
                  </a:lnTo>
                  <a:lnTo>
                    <a:pt x="80" y="685"/>
                  </a:lnTo>
                  <a:lnTo>
                    <a:pt x="74" y="676"/>
                  </a:lnTo>
                  <a:lnTo>
                    <a:pt x="68" y="667"/>
                  </a:lnTo>
                  <a:lnTo>
                    <a:pt x="63" y="658"/>
                  </a:lnTo>
                  <a:lnTo>
                    <a:pt x="57" y="649"/>
                  </a:lnTo>
                  <a:lnTo>
                    <a:pt x="53" y="641"/>
                  </a:lnTo>
                  <a:lnTo>
                    <a:pt x="47" y="631"/>
                  </a:lnTo>
                  <a:lnTo>
                    <a:pt x="42" y="621"/>
                  </a:lnTo>
                  <a:lnTo>
                    <a:pt x="38" y="611"/>
                  </a:lnTo>
                  <a:lnTo>
                    <a:pt x="34" y="602"/>
                  </a:lnTo>
                  <a:lnTo>
                    <a:pt x="31" y="593"/>
                  </a:lnTo>
                  <a:lnTo>
                    <a:pt x="26" y="582"/>
                  </a:lnTo>
                  <a:lnTo>
                    <a:pt x="23" y="573"/>
                  </a:lnTo>
                  <a:lnTo>
                    <a:pt x="19" y="562"/>
                  </a:lnTo>
                  <a:lnTo>
                    <a:pt x="17" y="552"/>
                  </a:lnTo>
                  <a:lnTo>
                    <a:pt x="13" y="541"/>
                  </a:lnTo>
                  <a:lnTo>
                    <a:pt x="11" y="531"/>
                  </a:lnTo>
                  <a:lnTo>
                    <a:pt x="9" y="520"/>
                  </a:lnTo>
                  <a:lnTo>
                    <a:pt x="7" y="510"/>
                  </a:lnTo>
                  <a:lnTo>
                    <a:pt x="5" y="499"/>
                  </a:lnTo>
                  <a:lnTo>
                    <a:pt x="4" y="489"/>
                  </a:lnTo>
                  <a:lnTo>
                    <a:pt x="3" y="477"/>
                  </a:lnTo>
                  <a:lnTo>
                    <a:pt x="2" y="466"/>
                  </a:lnTo>
                  <a:lnTo>
                    <a:pt x="0" y="456"/>
                  </a:lnTo>
                  <a:lnTo>
                    <a:pt x="0" y="444"/>
                  </a:lnTo>
                  <a:lnTo>
                    <a:pt x="0" y="434"/>
                  </a:lnTo>
                  <a:close/>
                  <a:moveTo>
                    <a:pt x="432" y="0"/>
                  </a:moveTo>
                  <a:lnTo>
                    <a:pt x="432" y="168"/>
                  </a:lnTo>
                  <a:lnTo>
                    <a:pt x="425" y="168"/>
                  </a:lnTo>
                  <a:lnTo>
                    <a:pt x="418" y="168"/>
                  </a:lnTo>
                  <a:lnTo>
                    <a:pt x="411" y="169"/>
                  </a:lnTo>
                  <a:lnTo>
                    <a:pt x="404" y="169"/>
                  </a:lnTo>
                  <a:lnTo>
                    <a:pt x="399" y="171"/>
                  </a:lnTo>
                  <a:lnTo>
                    <a:pt x="392" y="172"/>
                  </a:lnTo>
                  <a:lnTo>
                    <a:pt x="385" y="173"/>
                  </a:lnTo>
                  <a:lnTo>
                    <a:pt x="379" y="174"/>
                  </a:lnTo>
                  <a:lnTo>
                    <a:pt x="373" y="175"/>
                  </a:lnTo>
                  <a:lnTo>
                    <a:pt x="366" y="177"/>
                  </a:lnTo>
                  <a:lnTo>
                    <a:pt x="359" y="179"/>
                  </a:lnTo>
                  <a:lnTo>
                    <a:pt x="353" y="180"/>
                  </a:lnTo>
                  <a:lnTo>
                    <a:pt x="347" y="182"/>
                  </a:lnTo>
                  <a:lnTo>
                    <a:pt x="342" y="185"/>
                  </a:lnTo>
                  <a:lnTo>
                    <a:pt x="335" y="187"/>
                  </a:lnTo>
                  <a:lnTo>
                    <a:pt x="329" y="189"/>
                  </a:lnTo>
                  <a:lnTo>
                    <a:pt x="323" y="192"/>
                  </a:lnTo>
                  <a:lnTo>
                    <a:pt x="317" y="195"/>
                  </a:lnTo>
                  <a:lnTo>
                    <a:pt x="311" y="198"/>
                  </a:lnTo>
                  <a:lnTo>
                    <a:pt x="307" y="200"/>
                  </a:lnTo>
                  <a:lnTo>
                    <a:pt x="301" y="203"/>
                  </a:lnTo>
                  <a:lnTo>
                    <a:pt x="295" y="207"/>
                  </a:lnTo>
                  <a:lnTo>
                    <a:pt x="290" y="210"/>
                  </a:lnTo>
                  <a:lnTo>
                    <a:pt x="284" y="214"/>
                  </a:lnTo>
                  <a:lnTo>
                    <a:pt x="279" y="217"/>
                  </a:lnTo>
                  <a:lnTo>
                    <a:pt x="274" y="221"/>
                  </a:lnTo>
                  <a:lnTo>
                    <a:pt x="269" y="226"/>
                  </a:lnTo>
                  <a:lnTo>
                    <a:pt x="264" y="229"/>
                  </a:lnTo>
                  <a:lnTo>
                    <a:pt x="259" y="233"/>
                  </a:lnTo>
                  <a:lnTo>
                    <a:pt x="254" y="237"/>
                  </a:lnTo>
                  <a:lnTo>
                    <a:pt x="250" y="242"/>
                  </a:lnTo>
                  <a:lnTo>
                    <a:pt x="245" y="247"/>
                  </a:lnTo>
                  <a:lnTo>
                    <a:pt x="241" y="250"/>
                  </a:lnTo>
                  <a:lnTo>
                    <a:pt x="237" y="256"/>
                  </a:lnTo>
                  <a:lnTo>
                    <a:pt x="232" y="261"/>
                  </a:lnTo>
                  <a:lnTo>
                    <a:pt x="229" y="265"/>
                  </a:lnTo>
                  <a:lnTo>
                    <a:pt x="224" y="270"/>
                  </a:lnTo>
                  <a:lnTo>
                    <a:pt x="220" y="275"/>
                  </a:lnTo>
                  <a:lnTo>
                    <a:pt x="217" y="281"/>
                  </a:lnTo>
                  <a:lnTo>
                    <a:pt x="212" y="285"/>
                  </a:lnTo>
                  <a:lnTo>
                    <a:pt x="210" y="291"/>
                  </a:lnTo>
                  <a:lnTo>
                    <a:pt x="206" y="296"/>
                  </a:lnTo>
                  <a:lnTo>
                    <a:pt x="203" y="302"/>
                  </a:lnTo>
                  <a:lnTo>
                    <a:pt x="199" y="307"/>
                  </a:lnTo>
                  <a:lnTo>
                    <a:pt x="197" y="313"/>
                  </a:lnTo>
                  <a:lnTo>
                    <a:pt x="194" y="319"/>
                  </a:lnTo>
                  <a:lnTo>
                    <a:pt x="191" y="325"/>
                  </a:lnTo>
                  <a:lnTo>
                    <a:pt x="189" y="331"/>
                  </a:lnTo>
                  <a:lnTo>
                    <a:pt x="187" y="337"/>
                  </a:lnTo>
                  <a:lnTo>
                    <a:pt x="184" y="342"/>
                  </a:lnTo>
                  <a:lnTo>
                    <a:pt x="182" y="348"/>
                  </a:lnTo>
                  <a:lnTo>
                    <a:pt x="180" y="355"/>
                  </a:lnTo>
                  <a:lnTo>
                    <a:pt x="179" y="361"/>
                  </a:lnTo>
                  <a:lnTo>
                    <a:pt x="176" y="367"/>
                  </a:lnTo>
                  <a:lnTo>
                    <a:pt x="175" y="374"/>
                  </a:lnTo>
                  <a:lnTo>
                    <a:pt x="174" y="380"/>
                  </a:lnTo>
                  <a:lnTo>
                    <a:pt x="172" y="387"/>
                  </a:lnTo>
                  <a:lnTo>
                    <a:pt x="172" y="393"/>
                  </a:lnTo>
                  <a:lnTo>
                    <a:pt x="170" y="400"/>
                  </a:lnTo>
                  <a:lnTo>
                    <a:pt x="169" y="406"/>
                  </a:lnTo>
                  <a:lnTo>
                    <a:pt x="169" y="413"/>
                  </a:lnTo>
                  <a:lnTo>
                    <a:pt x="168" y="420"/>
                  </a:lnTo>
                  <a:lnTo>
                    <a:pt x="168" y="427"/>
                  </a:lnTo>
                  <a:lnTo>
                    <a:pt x="168" y="434"/>
                  </a:lnTo>
                  <a:lnTo>
                    <a:pt x="0" y="434"/>
                  </a:lnTo>
                  <a:lnTo>
                    <a:pt x="0" y="422"/>
                  </a:lnTo>
                  <a:lnTo>
                    <a:pt x="0" y="411"/>
                  </a:lnTo>
                  <a:lnTo>
                    <a:pt x="2" y="401"/>
                  </a:lnTo>
                  <a:lnTo>
                    <a:pt x="3" y="389"/>
                  </a:lnTo>
                  <a:lnTo>
                    <a:pt x="4" y="379"/>
                  </a:lnTo>
                  <a:lnTo>
                    <a:pt x="5" y="368"/>
                  </a:lnTo>
                  <a:lnTo>
                    <a:pt x="7" y="357"/>
                  </a:lnTo>
                  <a:lnTo>
                    <a:pt x="9" y="346"/>
                  </a:lnTo>
                  <a:lnTo>
                    <a:pt x="11" y="335"/>
                  </a:lnTo>
                  <a:lnTo>
                    <a:pt x="14" y="325"/>
                  </a:lnTo>
                  <a:lnTo>
                    <a:pt x="17" y="316"/>
                  </a:lnTo>
                  <a:lnTo>
                    <a:pt x="19" y="305"/>
                  </a:lnTo>
                  <a:lnTo>
                    <a:pt x="23" y="295"/>
                  </a:lnTo>
                  <a:lnTo>
                    <a:pt x="26" y="285"/>
                  </a:lnTo>
                  <a:lnTo>
                    <a:pt x="29" y="275"/>
                  </a:lnTo>
                  <a:lnTo>
                    <a:pt x="34" y="265"/>
                  </a:lnTo>
                  <a:lnTo>
                    <a:pt x="38" y="255"/>
                  </a:lnTo>
                  <a:lnTo>
                    <a:pt x="42" y="245"/>
                  </a:lnTo>
                  <a:lnTo>
                    <a:pt x="47" y="236"/>
                  </a:lnTo>
                  <a:lnTo>
                    <a:pt x="53" y="227"/>
                  </a:lnTo>
                  <a:lnTo>
                    <a:pt x="57" y="217"/>
                  </a:lnTo>
                  <a:lnTo>
                    <a:pt x="63" y="209"/>
                  </a:lnTo>
                  <a:lnTo>
                    <a:pt x="68" y="200"/>
                  </a:lnTo>
                  <a:lnTo>
                    <a:pt x="74" y="191"/>
                  </a:lnTo>
                  <a:lnTo>
                    <a:pt x="80" y="182"/>
                  </a:lnTo>
                  <a:lnTo>
                    <a:pt x="85" y="174"/>
                  </a:lnTo>
                  <a:lnTo>
                    <a:pt x="92" y="166"/>
                  </a:lnTo>
                  <a:lnTo>
                    <a:pt x="98" y="158"/>
                  </a:lnTo>
                  <a:lnTo>
                    <a:pt x="105" y="150"/>
                  </a:lnTo>
                  <a:lnTo>
                    <a:pt x="112" y="141"/>
                  </a:lnTo>
                  <a:lnTo>
                    <a:pt x="119" y="134"/>
                  </a:lnTo>
                  <a:lnTo>
                    <a:pt x="127" y="126"/>
                  </a:lnTo>
                  <a:lnTo>
                    <a:pt x="134" y="119"/>
                  </a:lnTo>
                  <a:lnTo>
                    <a:pt x="141" y="112"/>
                  </a:lnTo>
                  <a:lnTo>
                    <a:pt x="149" y="106"/>
                  </a:lnTo>
                  <a:lnTo>
                    <a:pt x="158" y="99"/>
                  </a:lnTo>
                  <a:lnTo>
                    <a:pt x="166" y="92"/>
                  </a:lnTo>
                  <a:lnTo>
                    <a:pt x="174" y="86"/>
                  </a:lnTo>
                  <a:lnTo>
                    <a:pt x="182" y="81"/>
                  </a:lnTo>
                  <a:lnTo>
                    <a:pt x="190" y="74"/>
                  </a:lnTo>
                  <a:lnTo>
                    <a:pt x="199" y="69"/>
                  </a:lnTo>
                  <a:lnTo>
                    <a:pt x="208" y="63"/>
                  </a:lnTo>
                  <a:lnTo>
                    <a:pt x="217" y="57"/>
                  </a:lnTo>
                  <a:lnTo>
                    <a:pt x="226" y="53"/>
                  </a:lnTo>
                  <a:lnTo>
                    <a:pt x="236" y="48"/>
                  </a:lnTo>
                  <a:lnTo>
                    <a:pt x="245" y="43"/>
                  </a:lnTo>
                  <a:lnTo>
                    <a:pt x="254" y="39"/>
                  </a:lnTo>
                  <a:lnTo>
                    <a:pt x="264" y="34"/>
                  </a:lnTo>
                  <a:lnTo>
                    <a:pt x="274" y="30"/>
                  </a:lnTo>
                  <a:lnTo>
                    <a:pt x="283" y="26"/>
                  </a:lnTo>
                  <a:lnTo>
                    <a:pt x="294" y="22"/>
                  </a:lnTo>
                  <a:lnTo>
                    <a:pt x="304" y="20"/>
                  </a:lnTo>
                  <a:lnTo>
                    <a:pt x="314" y="16"/>
                  </a:lnTo>
                  <a:lnTo>
                    <a:pt x="324" y="14"/>
                  </a:lnTo>
                  <a:lnTo>
                    <a:pt x="335" y="11"/>
                  </a:lnTo>
                  <a:lnTo>
                    <a:pt x="345" y="9"/>
                  </a:lnTo>
                  <a:lnTo>
                    <a:pt x="356" y="7"/>
                  </a:lnTo>
                  <a:lnTo>
                    <a:pt x="366" y="5"/>
                  </a:lnTo>
                  <a:lnTo>
                    <a:pt x="378" y="3"/>
                  </a:lnTo>
                  <a:lnTo>
                    <a:pt x="388" y="2"/>
                  </a:lnTo>
                  <a:lnTo>
                    <a:pt x="399" y="1"/>
                  </a:lnTo>
                  <a:lnTo>
                    <a:pt x="410" y="0"/>
                  </a:lnTo>
                  <a:lnTo>
                    <a:pt x="421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5"/>
            <p:cNvSpPr/>
            <p:nvPr/>
          </p:nvSpPr>
          <p:spPr>
            <a:xfrm>
              <a:off x="1065" y="755"/>
              <a:ext cx="189" cy="215"/>
            </a:xfrm>
            <a:custGeom>
              <a:avLst/>
              <a:gdLst/>
              <a:ahLst/>
              <a:cxnLst/>
              <a:rect l="l" t="t" r="r" b="b"/>
              <a:pathLst>
                <a:path w="944" h="1073" extrusionOk="0">
                  <a:moveTo>
                    <a:pt x="42" y="1073"/>
                  </a:moveTo>
                  <a:lnTo>
                    <a:pt x="128" y="200"/>
                  </a:lnTo>
                  <a:lnTo>
                    <a:pt x="131" y="169"/>
                  </a:lnTo>
                  <a:lnTo>
                    <a:pt x="133" y="145"/>
                  </a:lnTo>
                  <a:lnTo>
                    <a:pt x="135" y="125"/>
                  </a:lnTo>
                  <a:lnTo>
                    <a:pt x="135" y="110"/>
                  </a:lnTo>
                  <a:lnTo>
                    <a:pt x="135" y="102"/>
                  </a:lnTo>
                  <a:lnTo>
                    <a:pt x="133" y="93"/>
                  </a:lnTo>
                  <a:lnTo>
                    <a:pt x="131" y="85"/>
                  </a:lnTo>
                  <a:lnTo>
                    <a:pt x="128" y="78"/>
                  </a:lnTo>
                  <a:lnTo>
                    <a:pt x="124" y="71"/>
                  </a:lnTo>
                  <a:lnTo>
                    <a:pt x="120" y="64"/>
                  </a:lnTo>
                  <a:lnTo>
                    <a:pt x="115" y="58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4" y="42"/>
                  </a:lnTo>
                  <a:lnTo>
                    <a:pt x="85" y="39"/>
                  </a:lnTo>
                  <a:lnTo>
                    <a:pt x="76" y="35"/>
                  </a:lnTo>
                  <a:lnTo>
                    <a:pt x="65" y="33"/>
                  </a:lnTo>
                  <a:lnTo>
                    <a:pt x="53" y="30"/>
                  </a:lnTo>
                  <a:lnTo>
                    <a:pt x="41" y="29"/>
                  </a:lnTo>
                  <a:lnTo>
                    <a:pt x="28" y="29"/>
                  </a:lnTo>
                  <a:lnTo>
                    <a:pt x="0" y="29"/>
                  </a:lnTo>
                  <a:lnTo>
                    <a:pt x="8" y="0"/>
                  </a:lnTo>
                  <a:lnTo>
                    <a:pt x="420" y="0"/>
                  </a:lnTo>
                  <a:lnTo>
                    <a:pt x="411" y="29"/>
                  </a:lnTo>
                  <a:lnTo>
                    <a:pt x="381" y="30"/>
                  </a:lnTo>
                  <a:lnTo>
                    <a:pt x="355" y="33"/>
                  </a:lnTo>
                  <a:lnTo>
                    <a:pt x="343" y="35"/>
                  </a:lnTo>
                  <a:lnTo>
                    <a:pt x="334" y="37"/>
                  </a:lnTo>
                  <a:lnTo>
                    <a:pt x="326" y="40"/>
                  </a:lnTo>
                  <a:lnTo>
                    <a:pt x="319" y="43"/>
                  </a:lnTo>
                  <a:lnTo>
                    <a:pt x="313" y="47"/>
                  </a:lnTo>
                  <a:lnTo>
                    <a:pt x="307" y="50"/>
                  </a:lnTo>
                  <a:lnTo>
                    <a:pt x="301" y="56"/>
                  </a:lnTo>
                  <a:lnTo>
                    <a:pt x="297" y="61"/>
                  </a:lnTo>
                  <a:lnTo>
                    <a:pt x="287" y="74"/>
                  </a:lnTo>
                  <a:lnTo>
                    <a:pt x="279" y="88"/>
                  </a:lnTo>
                  <a:lnTo>
                    <a:pt x="276" y="100"/>
                  </a:lnTo>
                  <a:lnTo>
                    <a:pt x="271" y="120"/>
                  </a:lnTo>
                  <a:lnTo>
                    <a:pt x="268" y="148"/>
                  </a:lnTo>
                  <a:lnTo>
                    <a:pt x="263" y="185"/>
                  </a:lnTo>
                  <a:lnTo>
                    <a:pt x="201" y="810"/>
                  </a:lnTo>
                  <a:lnTo>
                    <a:pt x="609" y="251"/>
                  </a:lnTo>
                  <a:lnTo>
                    <a:pt x="639" y="210"/>
                  </a:lnTo>
                  <a:lnTo>
                    <a:pt x="664" y="175"/>
                  </a:lnTo>
                  <a:lnTo>
                    <a:pt x="681" y="147"/>
                  </a:lnTo>
                  <a:lnTo>
                    <a:pt x="693" y="126"/>
                  </a:lnTo>
                  <a:lnTo>
                    <a:pt x="697" y="115"/>
                  </a:lnTo>
                  <a:lnTo>
                    <a:pt x="701" y="103"/>
                  </a:lnTo>
                  <a:lnTo>
                    <a:pt x="703" y="93"/>
                  </a:lnTo>
                  <a:lnTo>
                    <a:pt x="704" y="84"/>
                  </a:lnTo>
                  <a:lnTo>
                    <a:pt x="703" y="74"/>
                  </a:lnTo>
                  <a:lnTo>
                    <a:pt x="700" y="64"/>
                  </a:lnTo>
                  <a:lnTo>
                    <a:pt x="694" y="56"/>
                  </a:lnTo>
                  <a:lnTo>
                    <a:pt x="687" y="48"/>
                  </a:lnTo>
                  <a:lnTo>
                    <a:pt x="681" y="44"/>
                  </a:lnTo>
                  <a:lnTo>
                    <a:pt x="675" y="41"/>
                  </a:lnTo>
                  <a:lnTo>
                    <a:pt x="668" y="37"/>
                  </a:lnTo>
                  <a:lnTo>
                    <a:pt x="661" y="35"/>
                  </a:lnTo>
                  <a:lnTo>
                    <a:pt x="643" y="32"/>
                  </a:lnTo>
                  <a:lnTo>
                    <a:pt x="620" y="29"/>
                  </a:lnTo>
                  <a:lnTo>
                    <a:pt x="630" y="0"/>
                  </a:lnTo>
                  <a:lnTo>
                    <a:pt x="944" y="0"/>
                  </a:lnTo>
                  <a:lnTo>
                    <a:pt x="936" y="29"/>
                  </a:lnTo>
                  <a:lnTo>
                    <a:pt x="919" y="32"/>
                  </a:lnTo>
                  <a:lnTo>
                    <a:pt x="902" y="34"/>
                  </a:lnTo>
                  <a:lnTo>
                    <a:pt x="888" y="39"/>
                  </a:lnTo>
                  <a:lnTo>
                    <a:pt x="875" y="43"/>
                  </a:lnTo>
                  <a:lnTo>
                    <a:pt x="855" y="55"/>
                  </a:lnTo>
                  <a:lnTo>
                    <a:pt x="834" y="69"/>
                  </a:lnTo>
                  <a:lnTo>
                    <a:pt x="813" y="85"/>
                  </a:lnTo>
                  <a:lnTo>
                    <a:pt x="792" y="105"/>
                  </a:lnTo>
                  <a:lnTo>
                    <a:pt x="767" y="131"/>
                  </a:lnTo>
                  <a:lnTo>
                    <a:pt x="737" y="167"/>
                  </a:lnTo>
                  <a:lnTo>
                    <a:pt x="701" y="214"/>
                  </a:lnTo>
                  <a:lnTo>
                    <a:pt x="659" y="270"/>
                  </a:lnTo>
                  <a:lnTo>
                    <a:pt x="70" y="1073"/>
                  </a:lnTo>
                  <a:lnTo>
                    <a:pt x="42" y="107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5"/>
            <p:cNvSpPr/>
            <p:nvPr/>
          </p:nvSpPr>
          <p:spPr>
            <a:xfrm>
              <a:off x="1209" y="755"/>
              <a:ext cx="232" cy="210"/>
            </a:xfrm>
            <a:custGeom>
              <a:avLst/>
              <a:gdLst/>
              <a:ahLst/>
              <a:cxnLst/>
              <a:rect l="l" t="t" r="r" b="b"/>
              <a:pathLst>
                <a:path w="1159" h="1050" extrusionOk="0">
                  <a:moveTo>
                    <a:pt x="279" y="29"/>
                  </a:moveTo>
                  <a:lnTo>
                    <a:pt x="288" y="0"/>
                  </a:lnTo>
                  <a:lnTo>
                    <a:pt x="621" y="0"/>
                  </a:lnTo>
                  <a:lnTo>
                    <a:pt x="672" y="1"/>
                  </a:lnTo>
                  <a:lnTo>
                    <a:pt x="721" y="3"/>
                  </a:lnTo>
                  <a:lnTo>
                    <a:pt x="765" y="7"/>
                  </a:lnTo>
                  <a:lnTo>
                    <a:pt x="806" y="13"/>
                  </a:lnTo>
                  <a:lnTo>
                    <a:pt x="843" y="20"/>
                  </a:lnTo>
                  <a:lnTo>
                    <a:pt x="877" y="28"/>
                  </a:lnTo>
                  <a:lnTo>
                    <a:pt x="894" y="33"/>
                  </a:lnTo>
                  <a:lnTo>
                    <a:pt x="909" y="37"/>
                  </a:lnTo>
                  <a:lnTo>
                    <a:pt x="923" y="43"/>
                  </a:lnTo>
                  <a:lnTo>
                    <a:pt x="935" y="49"/>
                  </a:lnTo>
                  <a:lnTo>
                    <a:pt x="960" y="62"/>
                  </a:lnTo>
                  <a:lnTo>
                    <a:pt x="984" y="77"/>
                  </a:lnTo>
                  <a:lnTo>
                    <a:pt x="1006" y="93"/>
                  </a:lnTo>
                  <a:lnTo>
                    <a:pt x="1027" y="112"/>
                  </a:lnTo>
                  <a:lnTo>
                    <a:pt x="1047" y="132"/>
                  </a:lnTo>
                  <a:lnTo>
                    <a:pt x="1066" y="154"/>
                  </a:lnTo>
                  <a:lnTo>
                    <a:pt x="1082" y="178"/>
                  </a:lnTo>
                  <a:lnTo>
                    <a:pt x="1098" y="202"/>
                  </a:lnTo>
                  <a:lnTo>
                    <a:pt x="1112" y="229"/>
                  </a:lnTo>
                  <a:lnTo>
                    <a:pt x="1125" y="256"/>
                  </a:lnTo>
                  <a:lnTo>
                    <a:pt x="1136" y="284"/>
                  </a:lnTo>
                  <a:lnTo>
                    <a:pt x="1144" y="311"/>
                  </a:lnTo>
                  <a:lnTo>
                    <a:pt x="1151" y="340"/>
                  </a:lnTo>
                  <a:lnTo>
                    <a:pt x="1155" y="368"/>
                  </a:lnTo>
                  <a:lnTo>
                    <a:pt x="1159" y="397"/>
                  </a:lnTo>
                  <a:lnTo>
                    <a:pt x="1159" y="428"/>
                  </a:lnTo>
                  <a:lnTo>
                    <a:pt x="1159" y="454"/>
                  </a:lnTo>
                  <a:lnTo>
                    <a:pt x="1157" y="478"/>
                  </a:lnTo>
                  <a:lnTo>
                    <a:pt x="1154" y="504"/>
                  </a:lnTo>
                  <a:lnTo>
                    <a:pt x="1151" y="530"/>
                  </a:lnTo>
                  <a:lnTo>
                    <a:pt x="1145" y="554"/>
                  </a:lnTo>
                  <a:lnTo>
                    <a:pt x="1139" y="579"/>
                  </a:lnTo>
                  <a:lnTo>
                    <a:pt x="1132" y="603"/>
                  </a:lnTo>
                  <a:lnTo>
                    <a:pt x="1124" y="628"/>
                  </a:lnTo>
                  <a:lnTo>
                    <a:pt x="1115" y="651"/>
                  </a:lnTo>
                  <a:lnTo>
                    <a:pt x="1107" y="673"/>
                  </a:lnTo>
                  <a:lnTo>
                    <a:pt x="1096" y="694"/>
                  </a:lnTo>
                  <a:lnTo>
                    <a:pt x="1087" y="715"/>
                  </a:lnTo>
                  <a:lnTo>
                    <a:pt x="1076" y="734"/>
                  </a:lnTo>
                  <a:lnTo>
                    <a:pt x="1066" y="752"/>
                  </a:lnTo>
                  <a:lnTo>
                    <a:pt x="1055" y="768"/>
                  </a:lnTo>
                  <a:lnTo>
                    <a:pt x="1045" y="783"/>
                  </a:lnTo>
                  <a:lnTo>
                    <a:pt x="1033" y="797"/>
                  </a:lnTo>
                  <a:lnTo>
                    <a:pt x="1019" y="812"/>
                  </a:lnTo>
                  <a:lnTo>
                    <a:pt x="1005" y="829"/>
                  </a:lnTo>
                  <a:lnTo>
                    <a:pt x="989" y="844"/>
                  </a:lnTo>
                  <a:lnTo>
                    <a:pt x="970" y="860"/>
                  </a:lnTo>
                  <a:lnTo>
                    <a:pt x="952" y="878"/>
                  </a:lnTo>
                  <a:lnTo>
                    <a:pt x="931" y="894"/>
                  </a:lnTo>
                  <a:lnTo>
                    <a:pt x="909" y="912"/>
                  </a:lnTo>
                  <a:lnTo>
                    <a:pt x="885" y="929"/>
                  </a:lnTo>
                  <a:lnTo>
                    <a:pt x="862" y="944"/>
                  </a:lnTo>
                  <a:lnTo>
                    <a:pt x="838" y="960"/>
                  </a:lnTo>
                  <a:lnTo>
                    <a:pt x="813" y="973"/>
                  </a:lnTo>
                  <a:lnTo>
                    <a:pt x="789" y="985"/>
                  </a:lnTo>
                  <a:lnTo>
                    <a:pt x="763" y="997"/>
                  </a:lnTo>
                  <a:lnTo>
                    <a:pt x="736" y="1006"/>
                  </a:lnTo>
                  <a:lnTo>
                    <a:pt x="711" y="1016"/>
                  </a:lnTo>
                  <a:lnTo>
                    <a:pt x="683" y="1024"/>
                  </a:lnTo>
                  <a:lnTo>
                    <a:pt x="654" y="1031"/>
                  </a:lnTo>
                  <a:lnTo>
                    <a:pt x="622" y="1037"/>
                  </a:lnTo>
                  <a:lnTo>
                    <a:pt x="590" y="1042"/>
                  </a:lnTo>
                  <a:lnTo>
                    <a:pt x="556" y="1045"/>
                  </a:lnTo>
                  <a:lnTo>
                    <a:pt x="520" y="1047"/>
                  </a:lnTo>
                  <a:lnTo>
                    <a:pt x="482" y="1049"/>
                  </a:lnTo>
                  <a:lnTo>
                    <a:pt x="443" y="1050"/>
                  </a:lnTo>
                  <a:lnTo>
                    <a:pt x="0" y="1050"/>
                  </a:lnTo>
                  <a:lnTo>
                    <a:pt x="11" y="1020"/>
                  </a:lnTo>
                  <a:lnTo>
                    <a:pt x="39" y="1019"/>
                  </a:lnTo>
                  <a:lnTo>
                    <a:pt x="61" y="1017"/>
                  </a:lnTo>
                  <a:lnTo>
                    <a:pt x="80" y="1015"/>
                  </a:lnTo>
                  <a:lnTo>
                    <a:pt x="92" y="1010"/>
                  </a:lnTo>
                  <a:lnTo>
                    <a:pt x="106" y="1003"/>
                  </a:lnTo>
                  <a:lnTo>
                    <a:pt x="119" y="995"/>
                  </a:lnTo>
                  <a:lnTo>
                    <a:pt x="130" y="985"/>
                  </a:lnTo>
                  <a:lnTo>
                    <a:pt x="138" y="975"/>
                  </a:lnTo>
                  <a:lnTo>
                    <a:pt x="144" y="966"/>
                  </a:lnTo>
                  <a:lnTo>
                    <a:pt x="149" y="954"/>
                  </a:lnTo>
                  <a:lnTo>
                    <a:pt x="155" y="941"/>
                  </a:lnTo>
                  <a:lnTo>
                    <a:pt x="161" y="926"/>
                  </a:lnTo>
                  <a:lnTo>
                    <a:pt x="174" y="888"/>
                  </a:lnTo>
                  <a:lnTo>
                    <a:pt x="188" y="844"/>
                  </a:lnTo>
                  <a:lnTo>
                    <a:pt x="373" y="209"/>
                  </a:lnTo>
                  <a:lnTo>
                    <a:pt x="382" y="174"/>
                  </a:lnTo>
                  <a:lnTo>
                    <a:pt x="388" y="143"/>
                  </a:lnTo>
                  <a:lnTo>
                    <a:pt x="393" y="115"/>
                  </a:lnTo>
                  <a:lnTo>
                    <a:pt x="394" y="92"/>
                  </a:lnTo>
                  <a:lnTo>
                    <a:pt x="394" y="84"/>
                  </a:lnTo>
                  <a:lnTo>
                    <a:pt x="393" y="77"/>
                  </a:lnTo>
                  <a:lnTo>
                    <a:pt x="392" y="71"/>
                  </a:lnTo>
                  <a:lnTo>
                    <a:pt x="389" y="65"/>
                  </a:lnTo>
                  <a:lnTo>
                    <a:pt x="386" y="60"/>
                  </a:lnTo>
                  <a:lnTo>
                    <a:pt x="382" y="55"/>
                  </a:lnTo>
                  <a:lnTo>
                    <a:pt x="379" y="49"/>
                  </a:lnTo>
                  <a:lnTo>
                    <a:pt x="374" y="46"/>
                  </a:lnTo>
                  <a:lnTo>
                    <a:pt x="368" y="42"/>
                  </a:lnTo>
                  <a:lnTo>
                    <a:pt x="361" y="39"/>
                  </a:lnTo>
                  <a:lnTo>
                    <a:pt x="353" y="35"/>
                  </a:lnTo>
                  <a:lnTo>
                    <a:pt x="344" y="33"/>
                  </a:lnTo>
                  <a:lnTo>
                    <a:pt x="335" y="32"/>
                  </a:lnTo>
                  <a:lnTo>
                    <a:pt x="323" y="30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79" y="29"/>
                  </a:lnTo>
                  <a:close/>
                  <a:moveTo>
                    <a:pt x="552" y="58"/>
                  </a:moveTo>
                  <a:lnTo>
                    <a:pt x="325" y="844"/>
                  </a:lnTo>
                  <a:lnTo>
                    <a:pt x="315" y="884"/>
                  </a:lnTo>
                  <a:lnTo>
                    <a:pt x="307" y="915"/>
                  </a:lnTo>
                  <a:lnTo>
                    <a:pt x="302" y="939"/>
                  </a:lnTo>
                  <a:lnTo>
                    <a:pt x="300" y="953"/>
                  </a:lnTo>
                  <a:lnTo>
                    <a:pt x="301" y="959"/>
                  </a:lnTo>
                  <a:lnTo>
                    <a:pt x="302" y="964"/>
                  </a:lnTo>
                  <a:lnTo>
                    <a:pt x="304" y="971"/>
                  </a:lnTo>
                  <a:lnTo>
                    <a:pt x="308" y="977"/>
                  </a:lnTo>
                  <a:lnTo>
                    <a:pt x="312" y="982"/>
                  </a:lnTo>
                  <a:lnTo>
                    <a:pt x="318" y="987"/>
                  </a:lnTo>
                  <a:lnTo>
                    <a:pt x="324" y="990"/>
                  </a:lnTo>
                  <a:lnTo>
                    <a:pt x="330" y="992"/>
                  </a:lnTo>
                  <a:lnTo>
                    <a:pt x="342" y="995"/>
                  </a:lnTo>
                  <a:lnTo>
                    <a:pt x="357" y="997"/>
                  </a:lnTo>
                  <a:lnTo>
                    <a:pt x="374" y="999"/>
                  </a:lnTo>
                  <a:lnTo>
                    <a:pt x="395" y="999"/>
                  </a:lnTo>
                  <a:lnTo>
                    <a:pt x="425" y="999"/>
                  </a:lnTo>
                  <a:lnTo>
                    <a:pt x="455" y="998"/>
                  </a:lnTo>
                  <a:lnTo>
                    <a:pt x="484" y="996"/>
                  </a:lnTo>
                  <a:lnTo>
                    <a:pt x="512" y="992"/>
                  </a:lnTo>
                  <a:lnTo>
                    <a:pt x="540" y="989"/>
                  </a:lnTo>
                  <a:lnTo>
                    <a:pt x="566" y="985"/>
                  </a:lnTo>
                  <a:lnTo>
                    <a:pt x="593" y="980"/>
                  </a:lnTo>
                  <a:lnTo>
                    <a:pt x="620" y="974"/>
                  </a:lnTo>
                  <a:lnTo>
                    <a:pt x="644" y="968"/>
                  </a:lnTo>
                  <a:lnTo>
                    <a:pt x="669" y="960"/>
                  </a:lnTo>
                  <a:lnTo>
                    <a:pt x="692" y="951"/>
                  </a:lnTo>
                  <a:lnTo>
                    <a:pt x="714" y="943"/>
                  </a:lnTo>
                  <a:lnTo>
                    <a:pt x="734" y="933"/>
                  </a:lnTo>
                  <a:lnTo>
                    <a:pt x="754" y="922"/>
                  </a:lnTo>
                  <a:lnTo>
                    <a:pt x="772" y="912"/>
                  </a:lnTo>
                  <a:lnTo>
                    <a:pt x="790" y="899"/>
                  </a:lnTo>
                  <a:lnTo>
                    <a:pt x="812" y="880"/>
                  </a:lnTo>
                  <a:lnTo>
                    <a:pt x="834" y="860"/>
                  </a:lnTo>
                  <a:lnTo>
                    <a:pt x="855" y="838"/>
                  </a:lnTo>
                  <a:lnTo>
                    <a:pt x="874" y="814"/>
                  </a:lnTo>
                  <a:lnTo>
                    <a:pt x="892" y="788"/>
                  </a:lnTo>
                  <a:lnTo>
                    <a:pt x="910" y="761"/>
                  </a:lnTo>
                  <a:lnTo>
                    <a:pt x="925" y="732"/>
                  </a:lnTo>
                  <a:lnTo>
                    <a:pt x="940" y="701"/>
                  </a:lnTo>
                  <a:lnTo>
                    <a:pt x="953" y="670"/>
                  </a:lnTo>
                  <a:lnTo>
                    <a:pt x="965" y="636"/>
                  </a:lnTo>
                  <a:lnTo>
                    <a:pt x="974" y="602"/>
                  </a:lnTo>
                  <a:lnTo>
                    <a:pt x="982" y="567"/>
                  </a:lnTo>
                  <a:lnTo>
                    <a:pt x="988" y="531"/>
                  </a:lnTo>
                  <a:lnTo>
                    <a:pt x="992" y="492"/>
                  </a:lnTo>
                  <a:lnTo>
                    <a:pt x="995" y="454"/>
                  </a:lnTo>
                  <a:lnTo>
                    <a:pt x="996" y="415"/>
                  </a:lnTo>
                  <a:lnTo>
                    <a:pt x="996" y="392"/>
                  </a:lnTo>
                  <a:lnTo>
                    <a:pt x="995" y="371"/>
                  </a:lnTo>
                  <a:lnTo>
                    <a:pt x="992" y="349"/>
                  </a:lnTo>
                  <a:lnTo>
                    <a:pt x="990" y="330"/>
                  </a:lnTo>
                  <a:lnTo>
                    <a:pt x="988" y="310"/>
                  </a:lnTo>
                  <a:lnTo>
                    <a:pt x="983" y="291"/>
                  </a:lnTo>
                  <a:lnTo>
                    <a:pt x="980" y="274"/>
                  </a:lnTo>
                  <a:lnTo>
                    <a:pt x="974" y="256"/>
                  </a:lnTo>
                  <a:lnTo>
                    <a:pt x="968" y="240"/>
                  </a:lnTo>
                  <a:lnTo>
                    <a:pt x="962" y="223"/>
                  </a:lnTo>
                  <a:lnTo>
                    <a:pt x="955" y="208"/>
                  </a:lnTo>
                  <a:lnTo>
                    <a:pt x="947" y="194"/>
                  </a:lnTo>
                  <a:lnTo>
                    <a:pt x="939" y="180"/>
                  </a:lnTo>
                  <a:lnTo>
                    <a:pt x="930" y="167"/>
                  </a:lnTo>
                  <a:lnTo>
                    <a:pt x="920" y="155"/>
                  </a:lnTo>
                  <a:lnTo>
                    <a:pt x="910" y="144"/>
                  </a:lnTo>
                  <a:lnTo>
                    <a:pt x="898" y="133"/>
                  </a:lnTo>
                  <a:lnTo>
                    <a:pt x="887" y="123"/>
                  </a:lnTo>
                  <a:lnTo>
                    <a:pt x="875" y="115"/>
                  </a:lnTo>
                  <a:lnTo>
                    <a:pt x="862" y="105"/>
                  </a:lnTo>
                  <a:lnTo>
                    <a:pt x="848" y="97"/>
                  </a:lnTo>
                  <a:lnTo>
                    <a:pt x="834" y="90"/>
                  </a:lnTo>
                  <a:lnTo>
                    <a:pt x="819" y="83"/>
                  </a:lnTo>
                  <a:lnTo>
                    <a:pt x="804" y="77"/>
                  </a:lnTo>
                  <a:lnTo>
                    <a:pt x="788" y="72"/>
                  </a:lnTo>
                  <a:lnTo>
                    <a:pt x="771" y="68"/>
                  </a:lnTo>
                  <a:lnTo>
                    <a:pt x="754" y="64"/>
                  </a:lnTo>
                  <a:lnTo>
                    <a:pt x="735" y="61"/>
                  </a:lnTo>
                  <a:lnTo>
                    <a:pt x="717" y="58"/>
                  </a:lnTo>
                  <a:lnTo>
                    <a:pt x="698" y="57"/>
                  </a:lnTo>
                  <a:lnTo>
                    <a:pt x="678" y="56"/>
                  </a:lnTo>
                  <a:lnTo>
                    <a:pt x="657" y="55"/>
                  </a:lnTo>
                  <a:lnTo>
                    <a:pt x="636" y="56"/>
                  </a:lnTo>
                  <a:lnTo>
                    <a:pt x="611" y="56"/>
                  </a:lnTo>
                  <a:lnTo>
                    <a:pt x="583" y="57"/>
                  </a:lnTo>
                  <a:lnTo>
                    <a:pt x="552" y="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2475" y="1089"/>
              <a:ext cx="190" cy="210"/>
            </a:xfrm>
            <a:custGeom>
              <a:avLst/>
              <a:gdLst/>
              <a:ahLst/>
              <a:cxnLst/>
              <a:rect l="l" t="t" r="r" b="b"/>
              <a:pathLst>
                <a:path w="950" h="1049" extrusionOk="0">
                  <a:moveTo>
                    <a:pt x="691" y="1049"/>
                  </a:moveTo>
                  <a:lnTo>
                    <a:pt x="525" y="539"/>
                  </a:lnTo>
                  <a:lnTo>
                    <a:pt x="496" y="539"/>
                  </a:lnTo>
                  <a:lnTo>
                    <a:pt x="465" y="537"/>
                  </a:lnTo>
                  <a:lnTo>
                    <a:pt x="435" y="533"/>
                  </a:lnTo>
                  <a:lnTo>
                    <a:pt x="405" y="527"/>
                  </a:lnTo>
                  <a:lnTo>
                    <a:pt x="314" y="845"/>
                  </a:lnTo>
                  <a:lnTo>
                    <a:pt x="307" y="875"/>
                  </a:lnTo>
                  <a:lnTo>
                    <a:pt x="301" y="903"/>
                  </a:lnTo>
                  <a:lnTo>
                    <a:pt x="298" y="927"/>
                  </a:lnTo>
                  <a:lnTo>
                    <a:pt x="297" y="949"/>
                  </a:lnTo>
                  <a:lnTo>
                    <a:pt x="297" y="958"/>
                  </a:lnTo>
                  <a:lnTo>
                    <a:pt x="298" y="965"/>
                  </a:lnTo>
                  <a:lnTo>
                    <a:pt x="300" y="972"/>
                  </a:lnTo>
                  <a:lnTo>
                    <a:pt x="302" y="979"/>
                  </a:lnTo>
                  <a:lnTo>
                    <a:pt x="306" y="984"/>
                  </a:lnTo>
                  <a:lnTo>
                    <a:pt x="309" y="990"/>
                  </a:lnTo>
                  <a:lnTo>
                    <a:pt x="314" y="996"/>
                  </a:lnTo>
                  <a:lnTo>
                    <a:pt x="319" y="1001"/>
                  </a:lnTo>
                  <a:lnTo>
                    <a:pt x="325" y="1004"/>
                  </a:lnTo>
                  <a:lnTo>
                    <a:pt x="331" y="1007"/>
                  </a:lnTo>
                  <a:lnTo>
                    <a:pt x="340" y="1010"/>
                  </a:lnTo>
                  <a:lnTo>
                    <a:pt x="350" y="1012"/>
                  </a:lnTo>
                  <a:lnTo>
                    <a:pt x="377" y="1017"/>
                  </a:lnTo>
                  <a:lnTo>
                    <a:pt x="412" y="1021"/>
                  </a:lnTo>
                  <a:lnTo>
                    <a:pt x="405" y="1049"/>
                  </a:lnTo>
                  <a:lnTo>
                    <a:pt x="0" y="1049"/>
                  </a:lnTo>
                  <a:lnTo>
                    <a:pt x="9" y="1021"/>
                  </a:lnTo>
                  <a:lnTo>
                    <a:pt x="35" y="1019"/>
                  </a:lnTo>
                  <a:lnTo>
                    <a:pt x="57" y="1017"/>
                  </a:lnTo>
                  <a:lnTo>
                    <a:pt x="73" y="1014"/>
                  </a:lnTo>
                  <a:lnTo>
                    <a:pt x="86" y="1009"/>
                  </a:lnTo>
                  <a:lnTo>
                    <a:pt x="100" y="1002"/>
                  </a:lnTo>
                  <a:lnTo>
                    <a:pt x="113" y="994"/>
                  </a:lnTo>
                  <a:lnTo>
                    <a:pt x="118" y="989"/>
                  </a:lnTo>
                  <a:lnTo>
                    <a:pt x="123" y="984"/>
                  </a:lnTo>
                  <a:lnTo>
                    <a:pt x="128" y="979"/>
                  </a:lnTo>
                  <a:lnTo>
                    <a:pt x="131" y="974"/>
                  </a:lnTo>
                  <a:lnTo>
                    <a:pt x="138" y="963"/>
                  </a:lnTo>
                  <a:lnTo>
                    <a:pt x="144" y="952"/>
                  </a:lnTo>
                  <a:lnTo>
                    <a:pt x="151" y="939"/>
                  </a:lnTo>
                  <a:lnTo>
                    <a:pt x="157" y="924"/>
                  </a:lnTo>
                  <a:lnTo>
                    <a:pt x="170" y="887"/>
                  </a:lnTo>
                  <a:lnTo>
                    <a:pt x="184" y="845"/>
                  </a:lnTo>
                  <a:lnTo>
                    <a:pt x="366" y="212"/>
                  </a:lnTo>
                  <a:lnTo>
                    <a:pt x="375" y="181"/>
                  </a:lnTo>
                  <a:lnTo>
                    <a:pt x="379" y="156"/>
                  </a:lnTo>
                  <a:lnTo>
                    <a:pt x="383" y="132"/>
                  </a:lnTo>
                  <a:lnTo>
                    <a:pt x="384" y="114"/>
                  </a:lnTo>
                  <a:lnTo>
                    <a:pt x="384" y="104"/>
                  </a:lnTo>
                  <a:lnTo>
                    <a:pt x="383" y="96"/>
                  </a:lnTo>
                  <a:lnTo>
                    <a:pt x="380" y="88"/>
                  </a:lnTo>
                  <a:lnTo>
                    <a:pt x="377" y="81"/>
                  </a:lnTo>
                  <a:lnTo>
                    <a:pt x="373" y="73"/>
                  </a:lnTo>
                  <a:lnTo>
                    <a:pt x="368" y="66"/>
                  </a:lnTo>
                  <a:lnTo>
                    <a:pt x="362" y="60"/>
                  </a:lnTo>
                  <a:lnTo>
                    <a:pt x="356" y="53"/>
                  </a:lnTo>
                  <a:lnTo>
                    <a:pt x="348" y="47"/>
                  </a:lnTo>
                  <a:lnTo>
                    <a:pt x="340" y="42"/>
                  </a:lnTo>
                  <a:lnTo>
                    <a:pt x="330" y="38"/>
                  </a:lnTo>
                  <a:lnTo>
                    <a:pt x="320" y="34"/>
                  </a:lnTo>
                  <a:lnTo>
                    <a:pt x="309" y="32"/>
                  </a:lnTo>
                  <a:lnTo>
                    <a:pt x="298" y="31"/>
                  </a:lnTo>
                  <a:lnTo>
                    <a:pt x="286" y="29"/>
                  </a:lnTo>
                  <a:lnTo>
                    <a:pt x="272" y="29"/>
                  </a:lnTo>
                  <a:lnTo>
                    <a:pt x="283" y="0"/>
                  </a:lnTo>
                  <a:lnTo>
                    <a:pt x="623" y="0"/>
                  </a:lnTo>
                  <a:lnTo>
                    <a:pt x="663" y="1"/>
                  </a:lnTo>
                  <a:lnTo>
                    <a:pt x="702" y="5"/>
                  </a:lnTo>
                  <a:lnTo>
                    <a:pt x="720" y="6"/>
                  </a:lnTo>
                  <a:lnTo>
                    <a:pt x="738" y="9"/>
                  </a:lnTo>
                  <a:lnTo>
                    <a:pt x="754" y="13"/>
                  </a:lnTo>
                  <a:lnTo>
                    <a:pt x="769" y="17"/>
                  </a:lnTo>
                  <a:lnTo>
                    <a:pt x="784" y="21"/>
                  </a:lnTo>
                  <a:lnTo>
                    <a:pt x="800" y="26"/>
                  </a:lnTo>
                  <a:lnTo>
                    <a:pt x="812" y="31"/>
                  </a:lnTo>
                  <a:lnTo>
                    <a:pt x="825" y="36"/>
                  </a:lnTo>
                  <a:lnTo>
                    <a:pt x="837" y="43"/>
                  </a:lnTo>
                  <a:lnTo>
                    <a:pt x="848" y="50"/>
                  </a:lnTo>
                  <a:lnTo>
                    <a:pt x="859" y="57"/>
                  </a:lnTo>
                  <a:lnTo>
                    <a:pt x="869" y="66"/>
                  </a:lnTo>
                  <a:lnTo>
                    <a:pt x="879" y="74"/>
                  </a:lnTo>
                  <a:lnTo>
                    <a:pt x="887" y="82"/>
                  </a:lnTo>
                  <a:lnTo>
                    <a:pt x="895" y="91"/>
                  </a:lnTo>
                  <a:lnTo>
                    <a:pt x="902" y="101"/>
                  </a:lnTo>
                  <a:lnTo>
                    <a:pt x="909" y="110"/>
                  </a:lnTo>
                  <a:lnTo>
                    <a:pt x="915" y="119"/>
                  </a:lnTo>
                  <a:lnTo>
                    <a:pt x="921" y="130"/>
                  </a:lnTo>
                  <a:lnTo>
                    <a:pt x="925" y="140"/>
                  </a:lnTo>
                  <a:lnTo>
                    <a:pt x="930" y="151"/>
                  </a:lnTo>
                  <a:lnTo>
                    <a:pt x="933" y="163"/>
                  </a:lnTo>
                  <a:lnTo>
                    <a:pt x="937" y="174"/>
                  </a:lnTo>
                  <a:lnTo>
                    <a:pt x="939" y="186"/>
                  </a:lnTo>
                  <a:lnTo>
                    <a:pt x="942" y="198"/>
                  </a:lnTo>
                  <a:lnTo>
                    <a:pt x="944" y="211"/>
                  </a:lnTo>
                  <a:lnTo>
                    <a:pt x="944" y="223"/>
                  </a:lnTo>
                  <a:lnTo>
                    <a:pt x="945" y="236"/>
                  </a:lnTo>
                  <a:lnTo>
                    <a:pt x="944" y="249"/>
                  </a:lnTo>
                  <a:lnTo>
                    <a:pt x="943" y="261"/>
                  </a:lnTo>
                  <a:lnTo>
                    <a:pt x="942" y="274"/>
                  </a:lnTo>
                  <a:lnTo>
                    <a:pt x="939" y="285"/>
                  </a:lnTo>
                  <a:lnTo>
                    <a:pt x="937" y="298"/>
                  </a:lnTo>
                  <a:lnTo>
                    <a:pt x="933" y="310"/>
                  </a:lnTo>
                  <a:lnTo>
                    <a:pt x="930" y="322"/>
                  </a:lnTo>
                  <a:lnTo>
                    <a:pt x="925" y="333"/>
                  </a:lnTo>
                  <a:lnTo>
                    <a:pt x="920" y="345"/>
                  </a:lnTo>
                  <a:lnTo>
                    <a:pt x="915" y="357"/>
                  </a:lnTo>
                  <a:lnTo>
                    <a:pt x="908" y="367"/>
                  </a:lnTo>
                  <a:lnTo>
                    <a:pt x="901" y="379"/>
                  </a:lnTo>
                  <a:lnTo>
                    <a:pt x="886" y="400"/>
                  </a:lnTo>
                  <a:lnTo>
                    <a:pt x="867" y="422"/>
                  </a:lnTo>
                  <a:lnTo>
                    <a:pt x="858" y="431"/>
                  </a:lnTo>
                  <a:lnTo>
                    <a:pt x="847" y="442"/>
                  </a:lnTo>
                  <a:lnTo>
                    <a:pt x="836" y="451"/>
                  </a:lnTo>
                  <a:lnTo>
                    <a:pt x="825" y="460"/>
                  </a:lnTo>
                  <a:lnTo>
                    <a:pt x="814" y="468"/>
                  </a:lnTo>
                  <a:lnTo>
                    <a:pt x="801" y="476"/>
                  </a:lnTo>
                  <a:lnTo>
                    <a:pt x="788" y="483"/>
                  </a:lnTo>
                  <a:lnTo>
                    <a:pt x="775" y="490"/>
                  </a:lnTo>
                  <a:lnTo>
                    <a:pt x="762" y="497"/>
                  </a:lnTo>
                  <a:lnTo>
                    <a:pt x="748" y="503"/>
                  </a:lnTo>
                  <a:lnTo>
                    <a:pt x="733" y="507"/>
                  </a:lnTo>
                  <a:lnTo>
                    <a:pt x="719" y="513"/>
                  </a:lnTo>
                  <a:lnTo>
                    <a:pt x="688" y="521"/>
                  </a:lnTo>
                  <a:lnTo>
                    <a:pt x="655" y="527"/>
                  </a:lnTo>
                  <a:lnTo>
                    <a:pt x="756" y="835"/>
                  </a:lnTo>
                  <a:lnTo>
                    <a:pt x="766" y="862"/>
                  </a:lnTo>
                  <a:lnTo>
                    <a:pt x="775" y="886"/>
                  </a:lnTo>
                  <a:lnTo>
                    <a:pt x="784" y="908"/>
                  </a:lnTo>
                  <a:lnTo>
                    <a:pt x="794" y="928"/>
                  </a:lnTo>
                  <a:lnTo>
                    <a:pt x="803" y="946"/>
                  </a:lnTo>
                  <a:lnTo>
                    <a:pt x="812" y="960"/>
                  </a:lnTo>
                  <a:lnTo>
                    <a:pt x="822" y="973"/>
                  </a:lnTo>
                  <a:lnTo>
                    <a:pt x="831" y="982"/>
                  </a:lnTo>
                  <a:lnTo>
                    <a:pt x="840" y="990"/>
                  </a:lnTo>
                  <a:lnTo>
                    <a:pt x="852" y="997"/>
                  </a:lnTo>
                  <a:lnTo>
                    <a:pt x="865" y="1003"/>
                  </a:lnTo>
                  <a:lnTo>
                    <a:pt x="879" y="1009"/>
                  </a:lnTo>
                  <a:lnTo>
                    <a:pt x="895" y="1014"/>
                  </a:lnTo>
                  <a:lnTo>
                    <a:pt x="911" y="1016"/>
                  </a:lnTo>
                  <a:lnTo>
                    <a:pt x="930" y="1019"/>
                  </a:lnTo>
                  <a:lnTo>
                    <a:pt x="950" y="1021"/>
                  </a:lnTo>
                  <a:lnTo>
                    <a:pt x="942" y="1049"/>
                  </a:lnTo>
                  <a:lnTo>
                    <a:pt x="691" y="1049"/>
                  </a:lnTo>
                  <a:close/>
                  <a:moveTo>
                    <a:pt x="418" y="484"/>
                  </a:moveTo>
                  <a:lnTo>
                    <a:pt x="441" y="486"/>
                  </a:lnTo>
                  <a:lnTo>
                    <a:pt x="464" y="489"/>
                  </a:lnTo>
                  <a:lnTo>
                    <a:pt x="485" y="490"/>
                  </a:lnTo>
                  <a:lnTo>
                    <a:pt x="505" y="491"/>
                  </a:lnTo>
                  <a:lnTo>
                    <a:pt x="521" y="490"/>
                  </a:lnTo>
                  <a:lnTo>
                    <a:pt x="538" y="490"/>
                  </a:lnTo>
                  <a:lnTo>
                    <a:pt x="553" y="489"/>
                  </a:lnTo>
                  <a:lnTo>
                    <a:pt x="568" y="486"/>
                  </a:lnTo>
                  <a:lnTo>
                    <a:pt x="583" y="484"/>
                  </a:lnTo>
                  <a:lnTo>
                    <a:pt x="597" y="481"/>
                  </a:lnTo>
                  <a:lnTo>
                    <a:pt x="611" y="477"/>
                  </a:lnTo>
                  <a:lnTo>
                    <a:pt x="624" y="472"/>
                  </a:lnTo>
                  <a:lnTo>
                    <a:pt x="637" y="468"/>
                  </a:lnTo>
                  <a:lnTo>
                    <a:pt x="649" y="462"/>
                  </a:lnTo>
                  <a:lnTo>
                    <a:pt x="661" y="456"/>
                  </a:lnTo>
                  <a:lnTo>
                    <a:pt x="673" y="449"/>
                  </a:lnTo>
                  <a:lnTo>
                    <a:pt x="684" y="442"/>
                  </a:lnTo>
                  <a:lnTo>
                    <a:pt x="695" y="434"/>
                  </a:lnTo>
                  <a:lnTo>
                    <a:pt x="705" y="426"/>
                  </a:lnTo>
                  <a:lnTo>
                    <a:pt x="715" y="416"/>
                  </a:lnTo>
                  <a:lnTo>
                    <a:pt x="724" y="407"/>
                  </a:lnTo>
                  <a:lnTo>
                    <a:pt x="733" y="398"/>
                  </a:lnTo>
                  <a:lnTo>
                    <a:pt x="741" y="388"/>
                  </a:lnTo>
                  <a:lnTo>
                    <a:pt x="748" y="378"/>
                  </a:lnTo>
                  <a:lnTo>
                    <a:pt x="755" y="367"/>
                  </a:lnTo>
                  <a:lnTo>
                    <a:pt x="762" y="357"/>
                  </a:lnTo>
                  <a:lnTo>
                    <a:pt x="768" y="345"/>
                  </a:lnTo>
                  <a:lnTo>
                    <a:pt x="773" y="334"/>
                  </a:lnTo>
                  <a:lnTo>
                    <a:pt x="777" y="323"/>
                  </a:lnTo>
                  <a:lnTo>
                    <a:pt x="781" y="311"/>
                  </a:lnTo>
                  <a:lnTo>
                    <a:pt x="784" y="298"/>
                  </a:lnTo>
                  <a:lnTo>
                    <a:pt x="787" y="285"/>
                  </a:lnTo>
                  <a:lnTo>
                    <a:pt x="789" y="274"/>
                  </a:lnTo>
                  <a:lnTo>
                    <a:pt x="790" y="260"/>
                  </a:lnTo>
                  <a:lnTo>
                    <a:pt x="791" y="247"/>
                  </a:lnTo>
                  <a:lnTo>
                    <a:pt x="793" y="233"/>
                  </a:lnTo>
                  <a:lnTo>
                    <a:pt x="791" y="212"/>
                  </a:lnTo>
                  <a:lnTo>
                    <a:pt x="789" y="193"/>
                  </a:lnTo>
                  <a:lnTo>
                    <a:pt x="786" y="174"/>
                  </a:lnTo>
                  <a:lnTo>
                    <a:pt x="780" y="157"/>
                  </a:lnTo>
                  <a:lnTo>
                    <a:pt x="773" y="142"/>
                  </a:lnTo>
                  <a:lnTo>
                    <a:pt x="765" y="126"/>
                  </a:lnTo>
                  <a:lnTo>
                    <a:pt x="755" y="114"/>
                  </a:lnTo>
                  <a:lnTo>
                    <a:pt x="744" y="102"/>
                  </a:lnTo>
                  <a:lnTo>
                    <a:pt x="731" y="91"/>
                  </a:lnTo>
                  <a:lnTo>
                    <a:pt x="717" y="82"/>
                  </a:lnTo>
                  <a:lnTo>
                    <a:pt x="701" y="74"/>
                  </a:lnTo>
                  <a:lnTo>
                    <a:pt x="684" y="68"/>
                  </a:lnTo>
                  <a:lnTo>
                    <a:pt x="665" y="62"/>
                  </a:lnTo>
                  <a:lnTo>
                    <a:pt x="645" y="59"/>
                  </a:lnTo>
                  <a:lnTo>
                    <a:pt x="623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3" y="57"/>
                  </a:lnTo>
                  <a:lnTo>
                    <a:pt x="557" y="60"/>
                  </a:lnTo>
                  <a:lnTo>
                    <a:pt x="541" y="62"/>
                  </a:lnTo>
                  <a:lnTo>
                    <a:pt x="418" y="48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5"/>
            <p:cNvSpPr/>
            <p:nvPr/>
          </p:nvSpPr>
          <p:spPr>
            <a:xfrm>
              <a:off x="2679" y="1289"/>
              <a:ext cx="103" cy="95"/>
            </a:xfrm>
            <a:custGeom>
              <a:avLst/>
              <a:gdLst/>
              <a:ahLst/>
              <a:cxnLst/>
              <a:rect l="l" t="t" r="r" b="b"/>
              <a:pathLst>
                <a:path w="516" h="474" extrusionOk="0">
                  <a:moveTo>
                    <a:pt x="157" y="212"/>
                  </a:moveTo>
                  <a:lnTo>
                    <a:pt x="360" y="212"/>
                  </a:lnTo>
                  <a:lnTo>
                    <a:pt x="360" y="111"/>
                  </a:lnTo>
                  <a:lnTo>
                    <a:pt x="360" y="92"/>
                  </a:lnTo>
                  <a:lnTo>
                    <a:pt x="360" y="75"/>
                  </a:lnTo>
                  <a:lnTo>
                    <a:pt x="359" y="62"/>
                  </a:lnTo>
                  <a:lnTo>
                    <a:pt x="356" y="53"/>
                  </a:lnTo>
                  <a:lnTo>
                    <a:pt x="354" y="47"/>
                  </a:lnTo>
                  <a:lnTo>
                    <a:pt x="351" y="40"/>
                  </a:lnTo>
                  <a:lnTo>
                    <a:pt x="345" y="35"/>
                  </a:lnTo>
                  <a:lnTo>
                    <a:pt x="339" y="30"/>
                  </a:lnTo>
                  <a:lnTo>
                    <a:pt x="331" y="26"/>
                  </a:lnTo>
                  <a:lnTo>
                    <a:pt x="319" y="23"/>
                  </a:lnTo>
                  <a:lnTo>
                    <a:pt x="305" y="21"/>
                  </a:lnTo>
                  <a:lnTo>
                    <a:pt x="289" y="20"/>
                  </a:lnTo>
                  <a:lnTo>
                    <a:pt x="289" y="0"/>
                  </a:lnTo>
                  <a:lnTo>
                    <a:pt x="516" y="0"/>
                  </a:lnTo>
                  <a:lnTo>
                    <a:pt x="516" y="20"/>
                  </a:lnTo>
                  <a:lnTo>
                    <a:pt x="502" y="21"/>
                  </a:lnTo>
                  <a:lnTo>
                    <a:pt x="489" y="23"/>
                  </a:lnTo>
                  <a:lnTo>
                    <a:pt x="479" y="25"/>
                  </a:lnTo>
                  <a:lnTo>
                    <a:pt x="471" y="27"/>
                  </a:lnTo>
                  <a:lnTo>
                    <a:pt x="464" y="32"/>
                  </a:lnTo>
                  <a:lnTo>
                    <a:pt x="458" y="37"/>
                  </a:lnTo>
                  <a:lnTo>
                    <a:pt x="453" y="43"/>
                  </a:lnTo>
                  <a:lnTo>
                    <a:pt x="450" y="48"/>
                  </a:lnTo>
                  <a:lnTo>
                    <a:pt x="447" y="58"/>
                  </a:lnTo>
                  <a:lnTo>
                    <a:pt x="446" y="72"/>
                  </a:lnTo>
                  <a:lnTo>
                    <a:pt x="445" y="89"/>
                  </a:lnTo>
                  <a:lnTo>
                    <a:pt x="445" y="111"/>
                  </a:lnTo>
                  <a:lnTo>
                    <a:pt x="445" y="363"/>
                  </a:lnTo>
                  <a:lnTo>
                    <a:pt x="445" y="383"/>
                  </a:lnTo>
                  <a:lnTo>
                    <a:pt x="446" y="400"/>
                  </a:lnTo>
                  <a:lnTo>
                    <a:pt x="447" y="413"/>
                  </a:lnTo>
                  <a:lnTo>
                    <a:pt x="448" y="422"/>
                  </a:lnTo>
                  <a:lnTo>
                    <a:pt x="452" y="428"/>
                  </a:lnTo>
                  <a:lnTo>
                    <a:pt x="455" y="435"/>
                  </a:lnTo>
                  <a:lnTo>
                    <a:pt x="461" y="440"/>
                  </a:lnTo>
                  <a:lnTo>
                    <a:pt x="468" y="445"/>
                  </a:lnTo>
                  <a:lnTo>
                    <a:pt x="476" y="449"/>
                  </a:lnTo>
                  <a:lnTo>
                    <a:pt x="487" y="452"/>
                  </a:lnTo>
                  <a:lnTo>
                    <a:pt x="501" y="454"/>
                  </a:lnTo>
                  <a:lnTo>
                    <a:pt x="516" y="454"/>
                  </a:lnTo>
                  <a:lnTo>
                    <a:pt x="516" y="474"/>
                  </a:lnTo>
                  <a:lnTo>
                    <a:pt x="289" y="474"/>
                  </a:lnTo>
                  <a:lnTo>
                    <a:pt x="289" y="454"/>
                  </a:lnTo>
                  <a:lnTo>
                    <a:pt x="299" y="454"/>
                  </a:lnTo>
                  <a:lnTo>
                    <a:pt x="309" y="453"/>
                  </a:lnTo>
                  <a:lnTo>
                    <a:pt x="317" y="452"/>
                  </a:lnTo>
                  <a:lnTo>
                    <a:pt x="324" y="450"/>
                  </a:lnTo>
                  <a:lnTo>
                    <a:pt x="331" y="448"/>
                  </a:lnTo>
                  <a:lnTo>
                    <a:pt x="337" y="446"/>
                  </a:lnTo>
                  <a:lnTo>
                    <a:pt x="341" y="442"/>
                  </a:lnTo>
                  <a:lnTo>
                    <a:pt x="346" y="439"/>
                  </a:lnTo>
                  <a:lnTo>
                    <a:pt x="349" y="434"/>
                  </a:lnTo>
                  <a:lnTo>
                    <a:pt x="352" y="428"/>
                  </a:lnTo>
                  <a:lnTo>
                    <a:pt x="354" y="420"/>
                  </a:lnTo>
                  <a:lnTo>
                    <a:pt x="356" y="412"/>
                  </a:lnTo>
                  <a:lnTo>
                    <a:pt x="360" y="390"/>
                  </a:lnTo>
                  <a:lnTo>
                    <a:pt x="360" y="363"/>
                  </a:lnTo>
                  <a:lnTo>
                    <a:pt x="360" y="246"/>
                  </a:lnTo>
                  <a:lnTo>
                    <a:pt x="157" y="246"/>
                  </a:lnTo>
                  <a:lnTo>
                    <a:pt x="157" y="363"/>
                  </a:lnTo>
                  <a:lnTo>
                    <a:pt x="157" y="383"/>
                  </a:lnTo>
                  <a:lnTo>
                    <a:pt x="157" y="400"/>
                  </a:lnTo>
                  <a:lnTo>
                    <a:pt x="158" y="413"/>
                  </a:lnTo>
                  <a:lnTo>
                    <a:pt x="161" y="422"/>
                  </a:lnTo>
                  <a:lnTo>
                    <a:pt x="163" y="428"/>
                  </a:lnTo>
                  <a:lnTo>
                    <a:pt x="168" y="435"/>
                  </a:lnTo>
                  <a:lnTo>
                    <a:pt x="172" y="440"/>
                  </a:lnTo>
                  <a:lnTo>
                    <a:pt x="179" y="445"/>
                  </a:lnTo>
                  <a:lnTo>
                    <a:pt x="188" y="449"/>
                  </a:lnTo>
                  <a:lnTo>
                    <a:pt x="199" y="452"/>
                  </a:lnTo>
                  <a:lnTo>
                    <a:pt x="212" y="454"/>
                  </a:lnTo>
                  <a:lnTo>
                    <a:pt x="228" y="454"/>
                  </a:lnTo>
                  <a:lnTo>
                    <a:pt x="228" y="474"/>
                  </a:lnTo>
                  <a:lnTo>
                    <a:pt x="0" y="474"/>
                  </a:lnTo>
                  <a:lnTo>
                    <a:pt x="0" y="454"/>
                  </a:lnTo>
                  <a:lnTo>
                    <a:pt x="12" y="454"/>
                  </a:lnTo>
                  <a:lnTo>
                    <a:pt x="21" y="453"/>
                  </a:lnTo>
                  <a:lnTo>
                    <a:pt x="30" y="452"/>
                  </a:lnTo>
                  <a:lnTo>
                    <a:pt x="39" y="450"/>
                  </a:lnTo>
                  <a:lnTo>
                    <a:pt x="44" y="448"/>
                  </a:lnTo>
                  <a:lnTo>
                    <a:pt x="50" y="445"/>
                  </a:lnTo>
                  <a:lnTo>
                    <a:pt x="55" y="441"/>
                  </a:lnTo>
                  <a:lnTo>
                    <a:pt x="60" y="438"/>
                  </a:lnTo>
                  <a:lnTo>
                    <a:pt x="62" y="433"/>
                  </a:lnTo>
                  <a:lnTo>
                    <a:pt x="65" y="426"/>
                  </a:lnTo>
                  <a:lnTo>
                    <a:pt x="67" y="419"/>
                  </a:lnTo>
                  <a:lnTo>
                    <a:pt x="69" y="411"/>
                  </a:lnTo>
                  <a:lnTo>
                    <a:pt x="71" y="389"/>
                  </a:lnTo>
                  <a:lnTo>
                    <a:pt x="72" y="363"/>
                  </a:lnTo>
                  <a:lnTo>
                    <a:pt x="72" y="111"/>
                  </a:lnTo>
                  <a:lnTo>
                    <a:pt x="72" y="92"/>
                  </a:lnTo>
                  <a:lnTo>
                    <a:pt x="71" y="74"/>
                  </a:lnTo>
                  <a:lnTo>
                    <a:pt x="70" y="61"/>
                  </a:lnTo>
                  <a:lnTo>
                    <a:pt x="68" y="53"/>
                  </a:lnTo>
                  <a:lnTo>
                    <a:pt x="65" y="46"/>
                  </a:lnTo>
                  <a:lnTo>
                    <a:pt x="62" y="39"/>
                  </a:lnTo>
                  <a:lnTo>
                    <a:pt x="56" y="34"/>
                  </a:lnTo>
                  <a:lnTo>
                    <a:pt x="50" y="30"/>
                  </a:lnTo>
                  <a:lnTo>
                    <a:pt x="41" y="25"/>
                  </a:lnTo>
                  <a:lnTo>
                    <a:pt x="30" y="23"/>
                  </a:lnTo>
                  <a:lnTo>
                    <a:pt x="16" y="2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28" y="20"/>
                  </a:lnTo>
                  <a:lnTo>
                    <a:pt x="213" y="21"/>
                  </a:lnTo>
                  <a:lnTo>
                    <a:pt x="200" y="23"/>
                  </a:lnTo>
                  <a:lnTo>
                    <a:pt x="190" y="25"/>
                  </a:lnTo>
                  <a:lnTo>
                    <a:pt x="182" y="27"/>
                  </a:lnTo>
                  <a:lnTo>
                    <a:pt x="175" y="32"/>
                  </a:lnTo>
                  <a:lnTo>
                    <a:pt x="169" y="37"/>
                  </a:lnTo>
                  <a:lnTo>
                    <a:pt x="165" y="43"/>
                  </a:lnTo>
                  <a:lnTo>
                    <a:pt x="162" y="48"/>
                  </a:lnTo>
                  <a:lnTo>
                    <a:pt x="160" y="58"/>
                  </a:lnTo>
                  <a:lnTo>
                    <a:pt x="158" y="72"/>
                  </a:lnTo>
                  <a:lnTo>
                    <a:pt x="157" y="89"/>
                  </a:lnTo>
                  <a:lnTo>
                    <a:pt x="157" y="111"/>
                  </a:lnTo>
                  <a:lnTo>
                    <a:pt x="157" y="2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5"/>
            <p:cNvSpPr/>
            <p:nvPr/>
          </p:nvSpPr>
          <p:spPr>
            <a:xfrm>
              <a:off x="35" y="1159"/>
              <a:ext cx="140" cy="144"/>
            </a:xfrm>
            <a:custGeom>
              <a:avLst/>
              <a:gdLst/>
              <a:ahLst/>
              <a:cxnLst/>
              <a:rect l="l" t="t" r="r" b="b"/>
              <a:pathLst>
                <a:path w="696" h="717" extrusionOk="0">
                  <a:moveTo>
                    <a:pt x="696" y="17"/>
                  </a:moveTo>
                  <a:lnTo>
                    <a:pt x="561" y="479"/>
                  </a:lnTo>
                  <a:lnTo>
                    <a:pt x="548" y="526"/>
                  </a:lnTo>
                  <a:lnTo>
                    <a:pt x="539" y="563"/>
                  </a:lnTo>
                  <a:lnTo>
                    <a:pt x="533" y="590"/>
                  </a:lnTo>
                  <a:lnTo>
                    <a:pt x="532" y="609"/>
                  </a:lnTo>
                  <a:lnTo>
                    <a:pt x="532" y="616"/>
                  </a:lnTo>
                  <a:lnTo>
                    <a:pt x="533" y="620"/>
                  </a:lnTo>
                  <a:lnTo>
                    <a:pt x="534" y="625"/>
                  </a:lnTo>
                  <a:lnTo>
                    <a:pt x="537" y="630"/>
                  </a:lnTo>
                  <a:lnTo>
                    <a:pt x="539" y="632"/>
                  </a:lnTo>
                  <a:lnTo>
                    <a:pt x="543" y="634"/>
                  </a:lnTo>
                  <a:lnTo>
                    <a:pt x="546" y="636"/>
                  </a:lnTo>
                  <a:lnTo>
                    <a:pt x="551" y="636"/>
                  </a:lnTo>
                  <a:lnTo>
                    <a:pt x="557" y="636"/>
                  </a:lnTo>
                  <a:lnTo>
                    <a:pt x="564" y="633"/>
                  </a:lnTo>
                  <a:lnTo>
                    <a:pt x="572" y="629"/>
                  </a:lnTo>
                  <a:lnTo>
                    <a:pt x="579" y="624"/>
                  </a:lnTo>
                  <a:lnTo>
                    <a:pt x="590" y="613"/>
                  </a:lnTo>
                  <a:lnTo>
                    <a:pt x="607" y="593"/>
                  </a:lnTo>
                  <a:lnTo>
                    <a:pt x="630" y="565"/>
                  </a:lnTo>
                  <a:lnTo>
                    <a:pt x="659" y="528"/>
                  </a:lnTo>
                  <a:lnTo>
                    <a:pt x="682" y="546"/>
                  </a:lnTo>
                  <a:lnTo>
                    <a:pt x="667" y="570"/>
                  </a:lnTo>
                  <a:lnTo>
                    <a:pt x="651" y="591"/>
                  </a:lnTo>
                  <a:lnTo>
                    <a:pt x="636" y="611"/>
                  </a:lnTo>
                  <a:lnTo>
                    <a:pt x="621" y="630"/>
                  </a:lnTo>
                  <a:lnTo>
                    <a:pt x="604" y="647"/>
                  </a:lnTo>
                  <a:lnTo>
                    <a:pt x="589" y="662"/>
                  </a:lnTo>
                  <a:lnTo>
                    <a:pt x="573" y="676"/>
                  </a:lnTo>
                  <a:lnTo>
                    <a:pt x="558" y="688"/>
                  </a:lnTo>
                  <a:lnTo>
                    <a:pt x="546" y="695"/>
                  </a:lnTo>
                  <a:lnTo>
                    <a:pt x="536" y="701"/>
                  </a:lnTo>
                  <a:lnTo>
                    <a:pt x="526" y="707"/>
                  </a:lnTo>
                  <a:lnTo>
                    <a:pt x="516" y="710"/>
                  </a:lnTo>
                  <a:lnTo>
                    <a:pt x="505" y="714"/>
                  </a:lnTo>
                  <a:lnTo>
                    <a:pt x="495" y="716"/>
                  </a:lnTo>
                  <a:lnTo>
                    <a:pt x="486" y="717"/>
                  </a:lnTo>
                  <a:lnTo>
                    <a:pt x="475" y="717"/>
                  </a:lnTo>
                  <a:lnTo>
                    <a:pt x="468" y="717"/>
                  </a:lnTo>
                  <a:lnTo>
                    <a:pt x="461" y="716"/>
                  </a:lnTo>
                  <a:lnTo>
                    <a:pt x="455" y="715"/>
                  </a:lnTo>
                  <a:lnTo>
                    <a:pt x="448" y="714"/>
                  </a:lnTo>
                  <a:lnTo>
                    <a:pt x="444" y="712"/>
                  </a:lnTo>
                  <a:lnTo>
                    <a:pt x="438" y="708"/>
                  </a:lnTo>
                  <a:lnTo>
                    <a:pt x="433" y="705"/>
                  </a:lnTo>
                  <a:lnTo>
                    <a:pt x="428" y="701"/>
                  </a:lnTo>
                  <a:lnTo>
                    <a:pt x="425" y="696"/>
                  </a:lnTo>
                  <a:lnTo>
                    <a:pt x="421" y="692"/>
                  </a:lnTo>
                  <a:lnTo>
                    <a:pt x="418" y="687"/>
                  </a:lnTo>
                  <a:lnTo>
                    <a:pt x="416" y="681"/>
                  </a:lnTo>
                  <a:lnTo>
                    <a:pt x="413" y="675"/>
                  </a:lnTo>
                  <a:lnTo>
                    <a:pt x="412" y="669"/>
                  </a:lnTo>
                  <a:lnTo>
                    <a:pt x="412" y="664"/>
                  </a:lnTo>
                  <a:lnTo>
                    <a:pt x="411" y="657"/>
                  </a:lnTo>
                  <a:lnTo>
                    <a:pt x="412" y="643"/>
                  </a:lnTo>
                  <a:lnTo>
                    <a:pt x="415" y="626"/>
                  </a:lnTo>
                  <a:lnTo>
                    <a:pt x="417" y="608"/>
                  </a:lnTo>
                  <a:lnTo>
                    <a:pt x="421" y="586"/>
                  </a:lnTo>
                  <a:lnTo>
                    <a:pt x="425" y="570"/>
                  </a:lnTo>
                  <a:lnTo>
                    <a:pt x="431" y="550"/>
                  </a:lnTo>
                  <a:lnTo>
                    <a:pt x="437" y="526"/>
                  </a:lnTo>
                  <a:lnTo>
                    <a:pt x="445" y="496"/>
                  </a:lnTo>
                  <a:lnTo>
                    <a:pt x="455" y="463"/>
                  </a:lnTo>
                  <a:lnTo>
                    <a:pt x="466" y="425"/>
                  </a:lnTo>
                  <a:lnTo>
                    <a:pt x="477" y="384"/>
                  </a:lnTo>
                  <a:lnTo>
                    <a:pt x="491" y="337"/>
                  </a:lnTo>
                  <a:lnTo>
                    <a:pt x="460" y="390"/>
                  </a:lnTo>
                  <a:lnTo>
                    <a:pt x="428" y="438"/>
                  </a:lnTo>
                  <a:lnTo>
                    <a:pt x="399" y="481"/>
                  </a:lnTo>
                  <a:lnTo>
                    <a:pt x="371" y="521"/>
                  </a:lnTo>
                  <a:lnTo>
                    <a:pt x="345" y="556"/>
                  </a:lnTo>
                  <a:lnTo>
                    <a:pt x="319" y="586"/>
                  </a:lnTo>
                  <a:lnTo>
                    <a:pt x="295" y="613"/>
                  </a:lnTo>
                  <a:lnTo>
                    <a:pt x="272" y="636"/>
                  </a:lnTo>
                  <a:lnTo>
                    <a:pt x="250" y="655"/>
                  </a:lnTo>
                  <a:lnTo>
                    <a:pt x="229" y="672"/>
                  </a:lnTo>
                  <a:lnTo>
                    <a:pt x="208" y="686"/>
                  </a:lnTo>
                  <a:lnTo>
                    <a:pt x="187" y="698"/>
                  </a:lnTo>
                  <a:lnTo>
                    <a:pt x="168" y="707"/>
                  </a:lnTo>
                  <a:lnTo>
                    <a:pt x="147" y="713"/>
                  </a:lnTo>
                  <a:lnTo>
                    <a:pt x="137" y="715"/>
                  </a:lnTo>
                  <a:lnTo>
                    <a:pt x="128" y="716"/>
                  </a:lnTo>
                  <a:lnTo>
                    <a:pt x="119" y="717"/>
                  </a:lnTo>
                  <a:lnTo>
                    <a:pt x="108" y="717"/>
                  </a:lnTo>
                  <a:lnTo>
                    <a:pt x="100" y="717"/>
                  </a:lnTo>
                  <a:lnTo>
                    <a:pt x="92" y="716"/>
                  </a:lnTo>
                  <a:lnTo>
                    <a:pt x="84" y="714"/>
                  </a:lnTo>
                  <a:lnTo>
                    <a:pt x="76" y="712"/>
                  </a:lnTo>
                  <a:lnTo>
                    <a:pt x="69" y="708"/>
                  </a:lnTo>
                  <a:lnTo>
                    <a:pt x="62" y="703"/>
                  </a:lnTo>
                  <a:lnTo>
                    <a:pt x="55" y="699"/>
                  </a:lnTo>
                  <a:lnTo>
                    <a:pt x="49" y="693"/>
                  </a:lnTo>
                  <a:lnTo>
                    <a:pt x="43" y="687"/>
                  </a:lnTo>
                  <a:lnTo>
                    <a:pt x="38" y="680"/>
                  </a:lnTo>
                  <a:lnTo>
                    <a:pt x="34" y="673"/>
                  </a:lnTo>
                  <a:lnTo>
                    <a:pt x="30" y="665"/>
                  </a:lnTo>
                  <a:lnTo>
                    <a:pt x="28" y="657"/>
                  </a:lnTo>
                  <a:lnTo>
                    <a:pt x="26" y="648"/>
                  </a:lnTo>
                  <a:lnTo>
                    <a:pt x="24" y="640"/>
                  </a:lnTo>
                  <a:lnTo>
                    <a:pt x="24" y="631"/>
                  </a:lnTo>
                  <a:lnTo>
                    <a:pt x="24" y="615"/>
                  </a:lnTo>
                  <a:lnTo>
                    <a:pt x="27" y="597"/>
                  </a:lnTo>
                  <a:lnTo>
                    <a:pt x="29" y="578"/>
                  </a:lnTo>
                  <a:lnTo>
                    <a:pt x="33" y="557"/>
                  </a:lnTo>
                  <a:lnTo>
                    <a:pt x="37" y="534"/>
                  </a:lnTo>
                  <a:lnTo>
                    <a:pt x="43" y="508"/>
                  </a:lnTo>
                  <a:lnTo>
                    <a:pt x="50" y="481"/>
                  </a:lnTo>
                  <a:lnTo>
                    <a:pt x="58" y="452"/>
                  </a:lnTo>
                  <a:lnTo>
                    <a:pt x="125" y="214"/>
                  </a:lnTo>
                  <a:lnTo>
                    <a:pt x="136" y="175"/>
                  </a:lnTo>
                  <a:lnTo>
                    <a:pt x="143" y="143"/>
                  </a:lnTo>
                  <a:lnTo>
                    <a:pt x="148" y="121"/>
                  </a:lnTo>
                  <a:lnTo>
                    <a:pt x="149" y="107"/>
                  </a:lnTo>
                  <a:lnTo>
                    <a:pt x="149" y="103"/>
                  </a:lnTo>
                  <a:lnTo>
                    <a:pt x="148" y="98"/>
                  </a:lnTo>
                  <a:lnTo>
                    <a:pt x="146" y="94"/>
                  </a:lnTo>
                  <a:lnTo>
                    <a:pt x="143" y="91"/>
                  </a:lnTo>
                  <a:lnTo>
                    <a:pt x="140" y="88"/>
                  </a:lnTo>
                  <a:lnTo>
                    <a:pt x="136" y="86"/>
                  </a:lnTo>
                  <a:lnTo>
                    <a:pt x="133" y="85"/>
                  </a:lnTo>
                  <a:lnTo>
                    <a:pt x="129" y="84"/>
                  </a:lnTo>
                  <a:lnTo>
                    <a:pt x="121" y="85"/>
                  </a:lnTo>
                  <a:lnTo>
                    <a:pt x="113" y="87"/>
                  </a:lnTo>
                  <a:lnTo>
                    <a:pt x="105" y="91"/>
                  </a:lnTo>
                  <a:lnTo>
                    <a:pt x="97" y="96"/>
                  </a:lnTo>
                  <a:lnTo>
                    <a:pt x="86" y="106"/>
                  </a:lnTo>
                  <a:lnTo>
                    <a:pt x="70" y="124"/>
                  </a:lnTo>
                  <a:lnTo>
                    <a:pt x="49" y="148"/>
                  </a:lnTo>
                  <a:lnTo>
                    <a:pt x="23" y="182"/>
                  </a:lnTo>
                  <a:lnTo>
                    <a:pt x="0" y="164"/>
                  </a:lnTo>
                  <a:lnTo>
                    <a:pt x="14" y="143"/>
                  </a:lnTo>
                  <a:lnTo>
                    <a:pt x="29" y="122"/>
                  </a:lnTo>
                  <a:lnTo>
                    <a:pt x="43" y="104"/>
                  </a:lnTo>
                  <a:lnTo>
                    <a:pt x="59" y="87"/>
                  </a:lnTo>
                  <a:lnTo>
                    <a:pt x="75" y="71"/>
                  </a:lnTo>
                  <a:lnTo>
                    <a:pt x="90" y="57"/>
                  </a:lnTo>
                  <a:lnTo>
                    <a:pt x="106" y="44"/>
                  </a:lnTo>
                  <a:lnTo>
                    <a:pt x="122" y="32"/>
                  </a:lnTo>
                  <a:lnTo>
                    <a:pt x="134" y="24"/>
                  </a:lnTo>
                  <a:lnTo>
                    <a:pt x="146" y="18"/>
                  </a:lnTo>
                  <a:lnTo>
                    <a:pt x="158" y="13"/>
                  </a:lnTo>
                  <a:lnTo>
                    <a:pt x="169" y="8"/>
                  </a:lnTo>
                  <a:lnTo>
                    <a:pt x="180" y="4"/>
                  </a:lnTo>
                  <a:lnTo>
                    <a:pt x="191" y="1"/>
                  </a:lnTo>
                  <a:lnTo>
                    <a:pt x="203" y="0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2"/>
                  </a:lnTo>
                  <a:lnTo>
                    <a:pt x="239" y="4"/>
                  </a:lnTo>
                  <a:lnTo>
                    <a:pt x="245" y="7"/>
                  </a:lnTo>
                  <a:lnTo>
                    <a:pt x="250" y="9"/>
                  </a:lnTo>
                  <a:lnTo>
                    <a:pt x="255" y="13"/>
                  </a:lnTo>
                  <a:lnTo>
                    <a:pt x="260" y="17"/>
                  </a:lnTo>
                  <a:lnTo>
                    <a:pt x="263" y="22"/>
                  </a:lnTo>
                  <a:lnTo>
                    <a:pt x="268" y="27"/>
                  </a:lnTo>
                  <a:lnTo>
                    <a:pt x="270" y="32"/>
                  </a:lnTo>
                  <a:lnTo>
                    <a:pt x="272" y="38"/>
                  </a:lnTo>
                  <a:lnTo>
                    <a:pt x="275" y="44"/>
                  </a:lnTo>
                  <a:lnTo>
                    <a:pt x="276" y="51"/>
                  </a:lnTo>
                  <a:lnTo>
                    <a:pt x="277" y="57"/>
                  </a:lnTo>
                  <a:lnTo>
                    <a:pt x="277" y="64"/>
                  </a:lnTo>
                  <a:lnTo>
                    <a:pt x="277" y="76"/>
                  </a:lnTo>
                  <a:lnTo>
                    <a:pt x="276" y="90"/>
                  </a:lnTo>
                  <a:lnTo>
                    <a:pt x="272" y="105"/>
                  </a:lnTo>
                  <a:lnTo>
                    <a:pt x="270" y="122"/>
                  </a:lnTo>
                  <a:lnTo>
                    <a:pt x="260" y="163"/>
                  </a:lnTo>
                  <a:lnTo>
                    <a:pt x="247" y="214"/>
                  </a:lnTo>
                  <a:lnTo>
                    <a:pt x="175" y="464"/>
                  </a:lnTo>
                  <a:lnTo>
                    <a:pt x="161" y="509"/>
                  </a:lnTo>
                  <a:lnTo>
                    <a:pt x="151" y="547"/>
                  </a:lnTo>
                  <a:lnTo>
                    <a:pt x="147" y="575"/>
                  </a:lnTo>
                  <a:lnTo>
                    <a:pt x="144" y="592"/>
                  </a:lnTo>
                  <a:lnTo>
                    <a:pt x="144" y="599"/>
                  </a:lnTo>
                  <a:lnTo>
                    <a:pt x="147" y="606"/>
                  </a:lnTo>
                  <a:lnTo>
                    <a:pt x="149" y="611"/>
                  </a:lnTo>
                  <a:lnTo>
                    <a:pt x="154" y="616"/>
                  </a:lnTo>
                  <a:lnTo>
                    <a:pt x="160" y="620"/>
                  </a:lnTo>
                  <a:lnTo>
                    <a:pt x="165" y="623"/>
                  </a:lnTo>
                  <a:lnTo>
                    <a:pt x="172" y="625"/>
                  </a:lnTo>
                  <a:lnTo>
                    <a:pt x="179" y="625"/>
                  </a:lnTo>
                  <a:lnTo>
                    <a:pt x="186" y="625"/>
                  </a:lnTo>
                  <a:lnTo>
                    <a:pt x="193" y="624"/>
                  </a:lnTo>
                  <a:lnTo>
                    <a:pt x="201" y="622"/>
                  </a:lnTo>
                  <a:lnTo>
                    <a:pt x="208" y="619"/>
                  </a:lnTo>
                  <a:lnTo>
                    <a:pt x="226" y="611"/>
                  </a:lnTo>
                  <a:lnTo>
                    <a:pt x="246" y="599"/>
                  </a:lnTo>
                  <a:lnTo>
                    <a:pt x="256" y="592"/>
                  </a:lnTo>
                  <a:lnTo>
                    <a:pt x="268" y="583"/>
                  </a:lnTo>
                  <a:lnTo>
                    <a:pt x="281" y="571"/>
                  </a:lnTo>
                  <a:lnTo>
                    <a:pt x="293" y="558"/>
                  </a:lnTo>
                  <a:lnTo>
                    <a:pt x="307" y="543"/>
                  </a:lnTo>
                  <a:lnTo>
                    <a:pt x="323" y="526"/>
                  </a:lnTo>
                  <a:lnTo>
                    <a:pt x="339" y="507"/>
                  </a:lnTo>
                  <a:lnTo>
                    <a:pt x="355" y="486"/>
                  </a:lnTo>
                  <a:lnTo>
                    <a:pt x="388" y="443"/>
                  </a:lnTo>
                  <a:lnTo>
                    <a:pt x="417" y="401"/>
                  </a:lnTo>
                  <a:lnTo>
                    <a:pt x="444" y="361"/>
                  </a:lnTo>
                  <a:lnTo>
                    <a:pt x="468" y="321"/>
                  </a:lnTo>
                  <a:lnTo>
                    <a:pt x="479" y="301"/>
                  </a:lnTo>
                  <a:lnTo>
                    <a:pt x="490" y="278"/>
                  </a:lnTo>
                  <a:lnTo>
                    <a:pt x="502" y="251"/>
                  </a:lnTo>
                  <a:lnTo>
                    <a:pt x="513" y="222"/>
                  </a:lnTo>
                  <a:lnTo>
                    <a:pt x="525" y="190"/>
                  </a:lnTo>
                  <a:lnTo>
                    <a:pt x="537" y="155"/>
                  </a:lnTo>
                  <a:lnTo>
                    <a:pt x="550" y="118"/>
                  </a:lnTo>
                  <a:lnTo>
                    <a:pt x="561" y="77"/>
                  </a:lnTo>
                  <a:lnTo>
                    <a:pt x="579" y="17"/>
                  </a:lnTo>
                  <a:lnTo>
                    <a:pt x="696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189" y="1289"/>
              <a:ext cx="87" cy="95"/>
            </a:xfrm>
            <a:custGeom>
              <a:avLst/>
              <a:gdLst/>
              <a:ahLst/>
              <a:cxnLst/>
              <a:rect l="l" t="t" r="r" b="b"/>
              <a:pathLst>
                <a:path w="437" h="474" extrusionOk="0">
                  <a:moveTo>
                    <a:pt x="308" y="224"/>
                  </a:moveTo>
                  <a:lnTo>
                    <a:pt x="323" y="227"/>
                  </a:lnTo>
                  <a:lnTo>
                    <a:pt x="338" y="232"/>
                  </a:lnTo>
                  <a:lnTo>
                    <a:pt x="352" y="237"/>
                  </a:lnTo>
                  <a:lnTo>
                    <a:pt x="363" y="241"/>
                  </a:lnTo>
                  <a:lnTo>
                    <a:pt x="375" y="247"/>
                  </a:lnTo>
                  <a:lnTo>
                    <a:pt x="386" y="253"/>
                  </a:lnTo>
                  <a:lnTo>
                    <a:pt x="396" y="260"/>
                  </a:lnTo>
                  <a:lnTo>
                    <a:pt x="404" y="268"/>
                  </a:lnTo>
                  <a:lnTo>
                    <a:pt x="411" y="275"/>
                  </a:lnTo>
                  <a:lnTo>
                    <a:pt x="418" y="283"/>
                  </a:lnTo>
                  <a:lnTo>
                    <a:pt x="424" y="293"/>
                  </a:lnTo>
                  <a:lnTo>
                    <a:pt x="429" y="302"/>
                  </a:lnTo>
                  <a:lnTo>
                    <a:pt x="432" y="313"/>
                  </a:lnTo>
                  <a:lnTo>
                    <a:pt x="434" y="322"/>
                  </a:lnTo>
                  <a:lnTo>
                    <a:pt x="436" y="334"/>
                  </a:lnTo>
                  <a:lnTo>
                    <a:pt x="437" y="345"/>
                  </a:lnTo>
                  <a:lnTo>
                    <a:pt x="436" y="360"/>
                  </a:lnTo>
                  <a:lnTo>
                    <a:pt x="433" y="376"/>
                  </a:lnTo>
                  <a:lnTo>
                    <a:pt x="429" y="389"/>
                  </a:lnTo>
                  <a:lnTo>
                    <a:pt x="423" y="401"/>
                  </a:lnTo>
                  <a:lnTo>
                    <a:pt x="416" y="413"/>
                  </a:lnTo>
                  <a:lnTo>
                    <a:pt x="407" y="424"/>
                  </a:lnTo>
                  <a:lnTo>
                    <a:pt x="395" y="433"/>
                  </a:lnTo>
                  <a:lnTo>
                    <a:pt x="382" y="441"/>
                  </a:lnTo>
                  <a:lnTo>
                    <a:pt x="368" y="449"/>
                  </a:lnTo>
                  <a:lnTo>
                    <a:pt x="353" y="455"/>
                  </a:lnTo>
                  <a:lnTo>
                    <a:pt x="337" y="461"/>
                  </a:lnTo>
                  <a:lnTo>
                    <a:pt x="318" y="466"/>
                  </a:lnTo>
                  <a:lnTo>
                    <a:pt x="299" y="469"/>
                  </a:lnTo>
                  <a:lnTo>
                    <a:pt x="278" y="472"/>
                  </a:lnTo>
                  <a:lnTo>
                    <a:pt x="256" y="473"/>
                  </a:lnTo>
                  <a:lnTo>
                    <a:pt x="233" y="474"/>
                  </a:lnTo>
                  <a:lnTo>
                    <a:pt x="0" y="474"/>
                  </a:lnTo>
                  <a:lnTo>
                    <a:pt x="0" y="454"/>
                  </a:lnTo>
                  <a:lnTo>
                    <a:pt x="12" y="454"/>
                  </a:lnTo>
                  <a:lnTo>
                    <a:pt x="21" y="453"/>
                  </a:lnTo>
                  <a:lnTo>
                    <a:pt x="30" y="452"/>
                  </a:lnTo>
                  <a:lnTo>
                    <a:pt x="37" y="450"/>
                  </a:lnTo>
                  <a:lnTo>
                    <a:pt x="44" y="447"/>
                  </a:lnTo>
                  <a:lnTo>
                    <a:pt x="50" y="445"/>
                  </a:lnTo>
                  <a:lnTo>
                    <a:pt x="55" y="441"/>
                  </a:lnTo>
                  <a:lnTo>
                    <a:pt x="58" y="438"/>
                  </a:lnTo>
                  <a:lnTo>
                    <a:pt x="62" y="432"/>
                  </a:lnTo>
                  <a:lnTo>
                    <a:pt x="64" y="426"/>
                  </a:lnTo>
                  <a:lnTo>
                    <a:pt x="65" y="419"/>
                  </a:lnTo>
                  <a:lnTo>
                    <a:pt x="68" y="410"/>
                  </a:lnTo>
                  <a:lnTo>
                    <a:pt x="70" y="389"/>
                  </a:lnTo>
                  <a:lnTo>
                    <a:pt x="71" y="363"/>
                  </a:lnTo>
                  <a:lnTo>
                    <a:pt x="71" y="111"/>
                  </a:lnTo>
                  <a:lnTo>
                    <a:pt x="70" y="87"/>
                  </a:lnTo>
                  <a:lnTo>
                    <a:pt x="69" y="68"/>
                  </a:lnTo>
                  <a:lnTo>
                    <a:pt x="68" y="54"/>
                  </a:lnTo>
                  <a:lnTo>
                    <a:pt x="65" y="46"/>
                  </a:lnTo>
                  <a:lnTo>
                    <a:pt x="62" y="41"/>
                  </a:lnTo>
                  <a:lnTo>
                    <a:pt x="58" y="37"/>
                  </a:lnTo>
                  <a:lnTo>
                    <a:pt x="54" y="33"/>
                  </a:lnTo>
                  <a:lnTo>
                    <a:pt x="48" y="28"/>
                  </a:lnTo>
                  <a:lnTo>
                    <a:pt x="41" y="25"/>
                  </a:lnTo>
                  <a:lnTo>
                    <a:pt x="30" y="23"/>
                  </a:lnTo>
                  <a:lnTo>
                    <a:pt x="18" y="2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18" y="0"/>
                  </a:lnTo>
                  <a:lnTo>
                    <a:pt x="247" y="2"/>
                  </a:lnTo>
                  <a:lnTo>
                    <a:pt x="274" y="4"/>
                  </a:lnTo>
                  <a:lnTo>
                    <a:pt x="298" y="6"/>
                  </a:lnTo>
                  <a:lnTo>
                    <a:pt x="319" y="11"/>
                  </a:lnTo>
                  <a:lnTo>
                    <a:pt x="328" y="13"/>
                  </a:lnTo>
                  <a:lnTo>
                    <a:pt x="338" y="17"/>
                  </a:lnTo>
                  <a:lnTo>
                    <a:pt x="346" y="21"/>
                  </a:lnTo>
                  <a:lnTo>
                    <a:pt x="354" y="25"/>
                  </a:lnTo>
                  <a:lnTo>
                    <a:pt x="362" y="31"/>
                  </a:lnTo>
                  <a:lnTo>
                    <a:pt x="369" y="37"/>
                  </a:lnTo>
                  <a:lnTo>
                    <a:pt x="376" y="43"/>
                  </a:lnTo>
                  <a:lnTo>
                    <a:pt x="382" y="50"/>
                  </a:lnTo>
                  <a:lnTo>
                    <a:pt x="388" y="57"/>
                  </a:lnTo>
                  <a:lnTo>
                    <a:pt x="394" y="65"/>
                  </a:lnTo>
                  <a:lnTo>
                    <a:pt x="397" y="73"/>
                  </a:lnTo>
                  <a:lnTo>
                    <a:pt x="401" y="81"/>
                  </a:lnTo>
                  <a:lnTo>
                    <a:pt x="404" y="90"/>
                  </a:lnTo>
                  <a:lnTo>
                    <a:pt x="405" y="100"/>
                  </a:lnTo>
                  <a:lnTo>
                    <a:pt x="407" y="109"/>
                  </a:lnTo>
                  <a:lnTo>
                    <a:pt x="408" y="120"/>
                  </a:lnTo>
                  <a:lnTo>
                    <a:pt x="407" y="129"/>
                  </a:lnTo>
                  <a:lnTo>
                    <a:pt x="405" y="138"/>
                  </a:lnTo>
                  <a:lnTo>
                    <a:pt x="404" y="148"/>
                  </a:lnTo>
                  <a:lnTo>
                    <a:pt x="401" y="156"/>
                  </a:lnTo>
                  <a:lnTo>
                    <a:pt x="397" y="164"/>
                  </a:lnTo>
                  <a:lnTo>
                    <a:pt x="394" y="172"/>
                  </a:lnTo>
                  <a:lnTo>
                    <a:pt x="388" y="179"/>
                  </a:lnTo>
                  <a:lnTo>
                    <a:pt x="382" y="186"/>
                  </a:lnTo>
                  <a:lnTo>
                    <a:pt x="376" y="192"/>
                  </a:lnTo>
                  <a:lnTo>
                    <a:pt x="368" y="198"/>
                  </a:lnTo>
                  <a:lnTo>
                    <a:pt x="360" y="204"/>
                  </a:lnTo>
                  <a:lnTo>
                    <a:pt x="351" y="208"/>
                  </a:lnTo>
                  <a:lnTo>
                    <a:pt x="341" y="213"/>
                  </a:lnTo>
                  <a:lnTo>
                    <a:pt x="331" y="217"/>
                  </a:lnTo>
                  <a:lnTo>
                    <a:pt x="319" y="220"/>
                  </a:lnTo>
                  <a:lnTo>
                    <a:pt x="308" y="224"/>
                  </a:lnTo>
                  <a:close/>
                  <a:moveTo>
                    <a:pt x="156" y="212"/>
                  </a:moveTo>
                  <a:lnTo>
                    <a:pt x="174" y="212"/>
                  </a:lnTo>
                  <a:lnTo>
                    <a:pt x="183" y="212"/>
                  </a:lnTo>
                  <a:lnTo>
                    <a:pt x="200" y="212"/>
                  </a:lnTo>
                  <a:lnTo>
                    <a:pt x="216" y="211"/>
                  </a:lnTo>
                  <a:lnTo>
                    <a:pt x="231" y="208"/>
                  </a:lnTo>
                  <a:lnTo>
                    <a:pt x="243" y="206"/>
                  </a:lnTo>
                  <a:lnTo>
                    <a:pt x="256" y="201"/>
                  </a:lnTo>
                  <a:lnTo>
                    <a:pt x="267" y="197"/>
                  </a:lnTo>
                  <a:lnTo>
                    <a:pt x="276" y="192"/>
                  </a:lnTo>
                  <a:lnTo>
                    <a:pt x="284" y="185"/>
                  </a:lnTo>
                  <a:lnTo>
                    <a:pt x="292" y="178"/>
                  </a:lnTo>
                  <a:lnTo>
                    <a:pt x="298" y="171"/>
                  </a:lnTo>
                  <a:lnTo>
                    <a:pt x="304" y="164"/>
                  </a:lnTo>
                  <a:lnTo>
                    <a:pt x="309" y="156"/>
                  </a:lnTo>
                  <a:lnTo>
                    <a:pt x="312" y="147"/>
                  </a:lnTo>
                  <a:lnTo>
                    <a:pt x="315" y="138"/>
                  </a:lnTo>
                  <a:lnTo>
                    <a:pt x="316" y="129"/>
                  </a:lnTo>
                  <a:lnTo>
                    <a:pt x="316" y="120"/>
                  </a:lnTo>
                  <a:lnTo>
                    <a:pt x="316" y="109"/>
                  </a:lnTo>
                  <a:lnTo>
                    <a:pt x="315" y="99"/>
                  </a:lnTo>
                  <a:lnTo>
                    <a:pt x="312" y="89"/>
                  </a:lnTo>
                  <a:lnTo>
                    <a:pt x="309" y="81"/>
                  </a:lnTo>
                  <a:lnTo>
                    <a:pt x="304" y="73"/>
                  </a:lnTo>
                  <a:lnTo>
                    <a:pt x="298" y="66"/>
                  </a:lnTo>
                  <a:lnTo>
                    <a:pt x="291" y="60"/>
                  </a:lnTo>
                  <a:lnTo>
                    <a:pt x="284" y="54"/>
                  </a:lnTo>
                  <a:lnTo>
                    <a:pt x="276" y="50"/>
                  </a:lnTo>
                  <a:lnTo>
                    <a:pt x="266" y="46"/>
                  </a:lnTo>
                  <a:lnTo>
                    <a:pt x="255" y="43"/>
                  </a:lnTo>
                  <a:lnTo>
                    <a:pt x="243" y="39"/>
                  </a:lnTo>
                  <a:lnTo>
                    <a:pt x="230" y="37"/>
                  </a:lnTo>
                  <a:lnTo>
                    <a:pt x="216" y="35"/>
                  </a:lnTo>
                  <a:lnTo>
                    <a:pt x="199" y="34"/>
                  </a:lnTo>
                  <a:lnTo>
                    <a:pt x="183" y="34"/>
                  </a:lnTo>
                  <a:lnTo>
                    <a:pt x="156" y="34"/>
                  </a:lnTo>
                  <a:lnTo>
                    <a:pt x="156" y="212"/>
                  </a:lnTo>
                  <a:close/>
                  <a:moveTo>
                    <a:pt x="156" y="432"/>
                  </a:moveTo>
                  <a:lnTo>
                    <a:pt x="169" y="435"/>
                  </a:lnTo>
                  <a:lnTo>
                    <a:pt x="184" y="438"/>
                  </a:lnTo>
                  <a:lnTo>
                    <a:pt x="200" y="440"/>
                  </a:lnTo>
                  <a:lnTo>
                    <a:pt x="217" y="440"/>
                  </a:lnTo>
                  <a:lnTo>
                    <a:pt x="232" y="440"/>
                  </a:lnTo>
                  <a:lnTo>
                    <a:pt x="246" y="439"/>
                  </a:lnTo>
                  <a:lnTo>
                    <a:pt x="259" y="436"/>
                  </a:lnTo>
                  <a:lnTo>
                    <a:pt x="270" y="433"/>
                  </a:lnTo>
                  <a:lnTo>
                    <a:pt x="281" y="429"/>
                  </a:lnTo>
                  <a:lnTo>
                    <a:pt x="291" y="425"/>
                  </a:lnTo>
                  <a:lnTo>
                    <a:pt x="299" y="419"/>
                  </a:lnTo>
                  <a:lnTo>
                    <a:pt x="308" y="413"/>
                  </a:lnTo>
                  <a:lnTo>
                    <a:pt x="315" y="406"/>
                  </a:lnTo>
                  <a:lnTo>
                    <a:pt x="320" y="399"/>
                  </a:lnTo>
                  <a:lnTo>
                    <a:pt x="326" y="391"/>
                  </a:lnTo>
                  <a:lnTo>
                    <a:pt x="330" y="383"/>
                  </a:lnTo>
                  <a:lnTo>
                    <a:pt x="333" y="373"/>
                  </a:lnTo>
                  <a:lnTo>
                    <a:pt x="335" y="364"/>
                  </a:lnTo>
                  <a:lnTo>
                    <a:pt x="337" y="355"/>
                  </a:lnTo>
                  <a:lnTo>
                    <a:pt x="338" y="344"/>
                  </a:lnTo>
                  <a:lnTo>
                    <a:pt x="337" y="332"/>
                  </a:lnTo>
                  <a:lnTo>
                    <a:pt x="335" y="322"/>
                  </a:lnTo>
                  <a:lnTo>
                    <a:pt x="332" y="311"/>
                  </a:lnTo>
                  <a:lnTo>
                    <a:pt x="328" y="302"/>
                  </a:lnTo>
                  <a:lnTo>
                    <a:pt x="323" y="294"/>
                  </a:lnTo>
                  <a:lnTo>
                    <a:pt x="316" y="286"/>
                  </a:lnTo>
                  <a:lnTo>
                    <a:pt x="308" y="277"/>
                  </a:lnTo>
                  <a:lnTo>
                    <a:pt x="299" y="272"/>
                  </a:lnTo>
                  <a:lnTo>
                    <a:pt x="289" y="266"/>
                  </a:lnTo>
                  <a:lnTo>
                    <a:pt x="278" y="260"/>
                  </a:lnTo>
                  <a:lnTo>
                    <a:pt x="266" y="256"/>
                  </a:lnTo>
                  <a:lnTo>
                    <a:pt x="253" y="252"/>
                  </a:lnTo>
                  <a:lnTo>
                    <a:pt x="239" y="249"/>
                  </a:lnTo>
                  <a:lnTo>
                    <a:pt x="225" y="247"/>
                  </a:lnTo>
                  <a:lnTo>
                    <a:pt x="209" y="246"/>
                  </a:lnTo>
                  <a:lnTo>
                    <a:pt x="192" y="246"/>
                  </a:lnTo>
                  <a:lnTo>
                    <a:pt x="184" y="246"/>
                  </a:lnTo>
                  <a:lnTo>
                    <a:pt x="175" y="246"/>
                  </a:lnTo>
                  <a:lnTo>
                    <a:pt x="165" y="247"/>
                  </a:lnTo>
                  <a:lnTo>
                    <a:pt x="156" y="247"/>
                  </a:lnTo>
                  <a:lnTo>
                    <a:pt x="156" y="4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286" y="1289"/>
              <a:ext cx="100" cy="95"/>
            </a:xfrm>
            <a:custGeom>
              <a:avLst/>
              <a:gdLst/>
              <a:ahLst/>
              <a:cxnLst/>
              <a:rect l="l" t="t" r="r" b="b"/>
              <a:pathLst>
                <a:path w="499" h="474" extrusionOk="0">
                  <a:moveTo>
                    <a:pt x="0" y="0"/>
                  </a:moveTo>
                  <a:lnTo>
                    <a:pt x="221" y="0"/>
                  </a:lnTo>
                  <a:lnTo>
                    <a:pt x="221" y="20"/>
                  </a:lnTo>
                  <a:lnTo>
                    <a:pt x="212" y="20"/>
                  </a:lnTo>
                  <a:lnTo>
                    <a:pt x="204" y="21"/>
                  </a:lnTo>
                  <a:lnTo>
                    <a:pt x="197" y="24"/>
                  </a:lnTo>
                  <a:lnTo>
                    <a:pt x="192" y="27"/>
                  </a:lnTo>
                  <a:lnTo>
                    <a:pt x="188" y="31"/>
                  </a:lnTo>
                  <a:lnTo>
                    <a:pt x="185" y="35"/>
                  </a:lnTo>
                  <a:lnTo>
                    <a:pt x="184" y="41"/>
                  </a:lnTo>
                  <a:lnTo>
                    <a:pt x="184" y="46"/>
                  </a:lnTo>
                  <a:lnTo>
                    <a:pt x="185" y="53"/>
                  </a:lnTo>
                  <a:lnTo>
                    <a:pt x="187" y="62"/>
                  </a:lnTo>
                  <a:lnTo>
                    <a:pt x="193" y="73"/>
                  </a:lnTo>
                  <a:lnTo>
                    <a:pt x="201" y="85"/>
                  </a:lnTo>
                  <a:lnTo>
                    <a:pt x="208" y="95"/>
                  </a:lnTo>
                  <a:lnTo>
                    <a:pt x="218" y="110"/>
                  </a:lnTo>
                  <a:lnTo>
                    <a:pt x="251" y="164"/>
                  </a:lnTo>
                  <a:lnTo>
                    <a:pt x="290" y="110"/>
                  </a:lnTo>
                  <a:lnTo>
                    <a:pt x="306" y="87"/>
                  </a:lnTo>
                  <a:lnTo>
                    <a:pt x="318" y="68"/>
                  </a:lnTo>
                  <a:lnTo>
                    <a:pt x="322" y="61"/>
                  </a:lnTo>
                  <a:lnTo>
                    <a:pt x="325" y="55"/>
                  </a:lnTo>
                  <a:lnTo>
                    <a:pt x="327" y="50"/>
                  </a:lnTo>
                  <a:lnTo>
                    <a:pt x="327" y="46"/>
                  </a:lnTo>
                  <a:lnTo>
                    <a:pt x="327" y="40"/>
                  </a:lnTo>
                  <a:lnTo>
                    <a:pt x="325" y="35"/>
                  </a:lnTo>
                  <a:lnTo>
                    <a:pt x="322" y="32"/>
                  </a:lnTo>
                  <a:lnTo>
                    <a:pt x="319" y="27"/>
                  </a:lnTo>
                  <a:lnTo>
                    <a:pt x="313" y="24"/>
                  </a:lnTo>
                  <a:lnTo>
                    <a:pt x="307" y="21"/>
                  </a:lnTo>
                  <a:lnTo>
                    <a:pt x="299" y="20"/>
                  </a:lnTo>
                  <a:lnTo>
                    <a:pt x="290" y="20"/>
                  </a:lnTo>
                  <a:lnTo>
                    <a:pt x="290" y="0"/>
                  </a:lnTo>
                  <a:lnTo>
                    <a:pt x="449" y="0"/>
                  </a:lnTo>
                  <a:lnTo>
                    <a:pt x="449" y="20"/>
                  </a:lnTo>
                  <a:lnTo>
                    <a:pt x="436" y="21"/>
                  </a:lnTo>
                  <a:lnTo>
                    <a:pt x="426" y="24"/>
                  </a:lnTo>
                  <a:lnTo>
                    <a:pt x="416" y="28"/>
                  </a:lnTo>
                  <a:lnTo>
                    <a:pt x="406" y="34"/>
                  </a:lnTo>
                  <a:lnTo>
                    <a:pt x="392" y="45"/>
                  </a:lnTo>
                  <a:lnTo>
                    <a:pt x="376" y="61"/>
                  </a:lnTo>
                  <a:lnTo>
                    <a:pt x="357" y="83"/>
                  </a:lnTo>
                  <a:lnTo>
                    <a:pt x="336" y="110"/>
                  </a:lnTo>
                  <a:lnTo>
                    <a:pt x="272" y="197"/>
                  </a:lnTo>
                  <a:lnTo>
                    <a:pt x="390" y="365"/>
                  </a:lnTo>
                  <a:lnTo>
                    <a:pt x="410" y="393"/>
                  </a:lnTo>
                  <a:lnTo>
                    <a:pt x="426" y="415"/>
                  </a:lnTo>
                  <a:lnTo>
                    <a:pt x="440" y="432"/>
                  </a:lnTo>
                  <a:lnTo>
                    <a:pt x="452" y="441"/>
                  </a:lnTo>
                  <a:lnTo>
                    <a:pt x="461" y="446"/>
                  </a:lnTo>
                  <a:lnTo>
                    <a:pt x="473" y="450"/>
                  </a:lnTo>
                  <a:lnTo>
                    <a:pt x="485" y="453"/>
                  </a:lnTo>
                  <a:lnTo>
                    <a:pt x="499" y="455"/>
                  </a:lnTo>
                  <a:lnTo>
                    <a:pt x="499" y="474"/>
                  </a:lnTo>
                  <a:lnTo>
                    <a:pt x="277" y="474"/>
                  </a:lnTo>
                  <a:lnTo>
                    <a:pt x="277" y="455"/>
                  </a:lnTo>
                  <a:lnTo>
                    <a:pt x="289" y="454"/>
                  </a:lnTo>
                  <a:lnTo>
                    <a:pt x="298" y="452"/>
                  </a:lnTo>
                  <a:lnTo>
                    <a:pt x="306" y="449"/>
                  </a:lnTo>
                  <a:lnTo>
                    <a:pt x="313" y="445"/>
                  </a:lnTo>
                  <a:lnTo>
                    <a:pt x="318" y="441"/>
                  </a:lnTo>
                  <a:lnTo>
                    <a:pt x="320" y="436"/>
                  </a:lnTo>
                  <a:lnTo>
                    <a:pt x="322" y="431"/>
                  </a:lnTo>
                  <a:lnTo>
                    <a:pt x="322" y="426"/>
                  </a:lnTo>
                  <a:lnTo>
                    <a:pt x="321" y="418"/>
                  </a:lnTo>
                  <a:lnTo>
                    <a:pt x="314" y="405"/>
                  </a:lnTo>
                  <a:lnTo>
                    <a:pt x="305" y="387"/>
                  </a:lnTo>
                  <a:lnTo>
                    <a:pt x="290" y="365"/>
                  </a:lnTo>
                  <a:lnTo>
                    <a:pt x="221" y="265"/>
                  </a:lnTo>
                  <a:lnTo>
                    <a:pt x="145" y="365"/>
                  </a:lnTo>
                  <a:lnTo>
                    <a:pt x="130" y="386"/>
                  </a:lnTo>
                  <a:lnTo>
                    <a:pt x="120" y="403"/>
                  </a:lnTo>
                  <a:lnTo>
                    <a:pt x="113" y="414"/>
                  </a:lnTo>
                  <a:lnTo>
                    <a:pt x="110" y="421"/>
                  </a:lnTo>
                  <a:lnTo>
                    <a:pt x="112" y="427"/>
                  </a:lnTo>
                  <a:lnTo>
                    <a:pt x="114" y="433"/>
                  </a:lnTo>
                  <a:lnTo>
                    <a:pt x="117" y="439"/>
                  </a:lnTo>
                  <a:lnTo>
                    <a:pt x="122" y="443"/>
                  </a:lnTo>
                  <a:lnTo>
                    <a:pt x="129" y="448"/>
                  </a:lnTo>
                  <a:lnTo>
                    <a:pt x="137" y="452"/>
                  </a:lnTo>
                  <a:lnTo>
                    <a:pt x="147" y="454"/>
                  </a:lnTo>
                  <a:lnTo>
                    <a:pt x="157" y="455"/>
                  </a:lnTo>
                  <a:lnTo>
                    <a:pt x="157" y="474"/>
                  </a:lnTo>
                  <a:lnTo>
                    <a:pt x="3" y="474"/>
                  </a:lnTo>
                  <a:lnTo>
                    <a:pt x="3" y="455"/>
                  </a:lnTo>
                  <a:lnTo>
                    <a:pt x="13" y="453"/>
                  </a:lnTo>
                  <a:lnTo>
                    <a:pt x="21" y="450"/>
                  </a:lnTo>
                  <a:lnTo>
                    <a:pt x="29" y="447"/>
                  </a:lnTo>
                  <a:lnTo>
                    <a:pt x="36" y="442"/>
                  </a:lnTo>
                  <a:lnTo>
                    <a:pt x="48" y="432"/>
                  </a:lnTo>
                  <a:lnTo>
                    <a:pt x="62" y="415"/>
                  </a:lnTo>
                  <a:lnTo>
                    <a:pt x="80" y="393"/>
                  </a:lnTo>
                  <a:lnTo>
                    <a:pt x="101" y="365"/>
                  </a:lnTo>
                  <a:lnTo>
                    <a:pt x="200" y="234"/>
                  </a:lnTo>
                  <a:lnTo>
                    <a:pt x="110" y="104"/>
                  </a:lnTo>
                  <a:lnTo>
                    <a:pt x="93" y="79"/>
                  </a:lnTo>
                  <a:lnTo>
                    <a:pt x="77" y="59"/>
                  </a:lnTo>
                  <a:lnTo>
                    <a:pt x="64" y="44"/>
                  </a:lnTo>
                  <a:lnTo>
                    <a:pt x="52" y="34"/>
                  </a:lnTo>
                  <a:lnTo>
                    <a:pt x="41" y="28"/>
                  </a:lnTo>
                  <a:lnTo>
                    <a:pt x="29" y="24"/>
                  </a:lnTo>
                  <a:lnTo>
                    <a:pt x="15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3330" y="1159"/>
              <a:ext cx="139" cy="144"/>
            </a:xfrm>
            <a:custGeom>
              <a:avLst/>
              <a:gdLst/>
              <a:ahLst/>
              <a:cxnLst/>
              <a:rect l="l" t="t" r="r" b="b"/>
              <a:pathLst>
                <a:path w="697" h="717" extrusionOk="0">
                  <a:moveTo>
                    <a:pt x="697" y="17"/>
                  </a:moveTo>
                  <a:lnTo>
                    <a:pt x="563" y="479"/>
                  </a:lnTo>
                  <a:lnTo>
                    <a:pt x="550" y="526"/>
                  </a:lnTo>
                  <a:lnTo>
                    <a:pt x="541" y="563"/>
                  </a:lnTo>
                  <a:lnTo>
                    <a:pt x="535" y="590"/>
                  </a:lnTo>
                  <a:lnTo>
                    <a:pt x="534" y="609"/>
                  </a:lnTo>
                  <a:lnTo>
                    <a:pt x="534" y="616"/>
                  </a:lnTo>
                  <a:lnTo>
                    <a:pt x="535" y="620"/>
                  </a:lnTo>
                  <a:lnTo>
                    <a:pt x="536" y="625"/>
                  </a:lnTo>
                  <a:lnTo>
                    <a:pt x="538" y="630"/>
                  </a:lnTo>
                  <a:lnTo>
                    <a:pt x="541" y="632"/>
                  </a:lnTo>
                  <a:lnTo>
                    <a:pt x="544" y="634"/>
                  </a:lnTo>
                  <a:lnTo>
                    <a:pt x="548" y="636"/>
                  </a:lnTo>
                  <a:lnTo>
                    <a:pt x="552" y="636"/>
                  </a:lnTo>
                  <a:lnTo>
                    <a:pt x="558" y="636"/>
                  </a:lnTo>
                  <a:lnTo>
                    <a:pt x="565" y="633"/>
                  </a:lnTo>
                  <a:lnTo>
                    <a:pt x="573" y="629"/>
                  </a:lnTo>
                  <a:lnTo>
                    <a:pt x="580" y="624"/>
                  </a:lnTo>
                  <a:lnTo>
                    <a:pt x="592" y="613"/>
                  </a:lnTo>
                  <a:lnTo>
                    <a:pt x="608" y="593"/>
                  </a:lnTo>
                  <a:lnTo>
                    <a:pt x="631" y="565"/>
                  </a:lnTo>
                  <a:lnTo>
                    <a:pt x="661" y="528"/>
                  </a:lnTo>
                  <a:lnTo>
                    <a:pt x="684" y="546"/>
                  </a:lnTo>
                  <a:lnTo>
                    <a:pt x="668" y="570"/>
                  </a:lnTo>
                  <a:lnTo>
                    <a:pt x="652" y="591"/>
                  </a:lnTo>
                  <a:lnTo>
                    <a:pt x="637" y="611"/>
                  </a:lnTo>
                  <a:lnTo>
                    <a:pt x="622" y="630"/>
                  </a:lnTo>
                  <a:lnTo>
                    <a:pt x="606" y="647"/>
                  </a:lnTo>
                  <a:lnTo>
                    <a:pt x="591" y="662"/>
                  </a:lnTo>
                  <a:lnTo>
                    <a:pt x="574" y="676"/>
                  </a:lnTo>
                  <a:lnTo>
                    <a:pt x="558" y="688"/>
                  </a:lnTo>
                  <a:lnTo>
                    <a:pt x="548" y="695"/>
                  </a:lnTo>
                  <a:lnTo>
                    <a:pt x="537" y="701"/>
                  </a:lnTo>
                  <a:lnTo>
                    <a:pt x="527" y="707"/>
                  </a:lnTo>
                  <a:lnTo>
                    <a:pt x="517" y="710"/>
                  </a:lnTo>
                  <a:lnTo>
                    <a:pt x="507" y="714"/>
                  </a:lnTo>
                  <a:lnTo>
                    <a:pt x="496" y="716"/>
                  </a:lnTo>
                  <a:lnTo>
                    <a:pt x="487" y="717"/>
                  </a:lnTo>
                  <a:lnTo>
                    <a:pt x="477" y="717"/>
                  </a:lnTo>
                  <a:lnTo>
                    <a:pt x="470" y="717"/>
                  </a:lnTo>
                  <a:lnTo>
                    <a:pt x="463" y="716"/>
                  </a:lnTo>
                  <a:lnTo>
                    <a:pt x="456" y="715"/>
                  </a:lnTo>
                  <a:lnTo>
                    <a:pt x="450" y="714"/>
                  </a:lnTo>
                  <a:lnTo>
                    <a:pt x="444" y="712"/>
                  </a:lnTo>
                  <a:lnTo>
                    <a:pt x="439" y="708"/>
                  </a:lnTo>
                  <a:lnTo>
                    <a:pt x="435" y="705"/>
                  </a:lnTo>
                  <a:lnTo>
                    <a:pt x="430" y="701"/>
                  </a:lnTo>
                  <a:lnTo>
                    <a:pt x="427" y="696"/>
                  </a:lnTo>
                  <a:lnTo>
                    <a:pt x="423" y="692"/>
                  </a:lnTo>
                  <a:lnTo>
                    <a:pt x="420" y="687"/>
                  </a:lnTo>
                  <a:lnTo>
                    <a:pt x="417" y="681"/>
                  </a:lnTo>
                  <a:lnTo>
                    <a:pt x="415" y="675"/>
                  </a:lnTo>
                  <a:lnTo>
                    <a:pt x="414" y="669"/>
                  </a:lnTo>
                  <a:lnTo>
                    <a:pt x="414" y="664"/>
                  </a:lnTo>
                  <a:lnTo>
                    <a:pt x="413" y="657"/>
                  </a:lnTo>
                  <a:lnTo>
                    <a:pt x="414" y="643"/>
                  </a:lnTo>
                  <a:lnTo>
                    <a:pt x="415" y="626"/>
                  </a:lnTo>
                  <a:lnTo>
                    <a:pt x="418" y="608"/>
                  </a:lnTo>
                  <a:lnTo>
                    <a:pt x="423" y="586"/>
                  </a:lnTo>
                  <a:lnTo>
                    <a:pt x="427" y="570"/>
                  </a:lnTo>
                  <a:lnTo>
                    <a:pt x="432" y="550"/>
                  </a:lnTo>
                  <a:lnTo>
                    <a:pt x="438" y="526"/>
                  </a:lnTo>
                  <a:lnTo>
                    <a:pt x="446" y="496"/>
                  </a:lnTo>
                  <a:lnTo>
                    <a:pt x="456" y="463"/>
                  </a:lnTo>
                  <a:lnTo>
                    <a:pt x="467" y="425"/>
                  </a:lnTo>
                  <a:lnTo>
                    <a:pt x="479" y="384"/>
                  </a:lnTo>
                  <a:lnTo>
                    <a:pt x="493" y="337"/>
                  </a:lnTo>
                  <a:lnTo>
                    <a:pt x="461" y="390"/>
                  </a:lnTo>
                  <a:lnTo>
                    <a:pt x="430" y="438"/>
                  </a:lnTo>
                  <a:lnTo>
                    <a:pt x="401" y="481"/>
                  </a:lnTo>
                  <a:lnTo>
                    <a:pt x="373" y="521"/>
                  </a:lnTo>
                  <a:lnTo>
                    <a:pt x="346" y="556"/>
                  </a:lnTo>
                  <a:lnTo>
                    <a:pt x="321" y="586"/>
                  </a:lnTo>
                  <a:lnTo>
                    <a:pt x="296" y="613"/>
                  </a:lnTo>
                  <a:lnTo>
                    <a:pt x="274" y="636"/>
                  </a:lnTo>
                  <a:lnTo>
                    <a:pt x="252" y="655"/>
                  </a:lnTo>
                  <a:lnTo>
                    <a:pt x="231" y="672"/>
                  </a:lnTo>
                  <a:lnTo>
                    <a:pt x="210" y="686"/>
                  </a:lnTo>
                  <a:lnTo>
                    <a:pt x="189" y="698"/>
                  </a:lnTo>
                  <a:lnTo>
                    <a:pt x="168" y="707"/>
                  </a:lnTo>
                  <a:lnTo>
                    <a:pt x="148" y="713"/>
                  </a:lnTo>
                  <a:lnTo>
                    <a:pt x="139" y="715"/>
                  </a:lnTo>
                  <a:lnTo>
                    <a:pt x="130" y="716"/>
                  </a:lnTo>
                  <a:lnTo>
                    <a:pt x="119" y="717"/>
                  </a:lnTo>
                  <a:lnTo>
                    <a:pt x="110" y="717"/>
                  </a:lnTo>
                  <a:lnTo>
                    <a:pt x="102" y="717"/>
                  </a:lnTo>
                  <a:lnTo>
                    <a:pt x="94" y="716"/>
                  </a:lnTo>
                  <a:lnTo>
                    <a:pt x="85" y="714"/>
                  </a:lnTo>
                  <a:lnTo>
                    <a:pt x="77" y="712"/>
                  </a:lnTo>
                  <a:lnTo>
                    <a:pt x="70" y="708"/>
                  </a:lnTo>
                  <a:lnTo>
                    <a:pt x="63" y="703"/>
                  </a:lnTo>
                  <a:lnTo>
                    <a:pt x="56" y="699"/>
                  </a:lnTo>
                  <a:lnTo>
                    <a:pt x="50" y="693"/>
                  </a:lnTo>
                  <a:lnTo>
                    <a:pt x="45" y="687"/>
                  </a:lnTo>
                  <a:lnTo>
                    <a:pt x="39" y="680"/>
                  </a:lnTo>
                  <a:lnTo>
                    <a:pt x="35" y="673"/>
                  </a:lnTo>
                  <a:lnTo>
                    <a:pt x="32" y="665"/>
                  </a:lnTo>
                  <a:lnTo>
                    <a:pt x="30" y="657"/>
                  </a:lnTo>
                  <a:lnTo>
                    <a:pt x="27" y="648"/>
                  </a:lnTo>
                  <a:lnTo>
                    <a:pt x="26" y="640"/>
                  </a:lnTo>
                  <a:lnTo>
                    <a:pt x="26" y="631"/>
                  </a:lnTo>
                  <a:lnTo>
                    <a:pt x="26" y="615"/>
                  </a:lnTo>
                  <a:lnTo>
                    <a:pt x="27" y="597"/>
                  </a:lnTo>
                  <a:lnTo>
                    <a:pt x="31" y="578"/>
                  </a:lnTo>
                  <a:lnTo>
                    <a:pt x="34" y="557"/>
                  </a:lnTo>
                  <a:lnTo>
                    <a:pt x="39" y="534"/>
                  </a:lnTo>
                  <a:lnTo>
                    <a:pt x="45" y="508"/>
                  </a:lnTo>
                  <a:lnTo>
                    <a:pt x="52" y="481"/>
                  </a:lnTo>
                  <a:lnTo>
                    <a:pt x="60" y="452"/>
                  </a:lnTo>
                  <a:lnTo>
                    <a:pt x="126" y="214"/>
                  </a:lnTo>
                  <a:lnTo>
                    <a:pt x="137" y="175"/>
                  </a:lnTo>
                  <a:lnTo>
                    <a:pt x="145" y="143"/>
                  </a:lnTo>
                  <a:lnTo>
                    <a:pt x="149" y="121"/>
                  </a:lnTo>
                  <a:lnTo>
                    <a:pt x="151" y="107"/>
                  </a:lnTo>
                  <a:lnTo>
                    <a:pt x="151" y="103"/>
                  </a:lnTo>
                  <a:lnTo>
                    <a:pt x="149" y="98"/>
                  </a:lnTo>
                  <a:lnTo>
                    <a:pt x="147" y="94"/>
                  </a:lnTo>
                  <a:lnTo>
                    <a:pt x="145" y="91"/>
                  </a:lnTo>
                  <a:lnTo>
                    <a:pt x="141" y="88"/>
                  </a:lnTo>
                  <a:lnTo>
                    <a:pt x="138" y="86"/>
                  </a:lnTo>
                  <a:lnTo>
                    <a:pt x="134" y="85"/>
                  </a:lnTo>
                  <a:lnTo>
                    <a:pt x="131" y="84"/>
                  </a:lnTo>
                  <a:lnTo>
                    <a:pt x="123" y="85"/>
                  </a:lnTo>
                  <a:lnTo>
                    <a:pt x="115" y="87"/>
                  </a:lnTo>
                  <a:lnTo>
                    <a:pt x="106" y="91"/>
                  </a:lnTo>
                  <a:lnTo>
                    <a:pt x="98" y="96"/>
                  </a:lnTo>
                  <a:lnTo>
                    <a:pt x="88" y="106"/>
                  </a:lnTo>
                  <a:lnTo>
                    <a:pt x="71" y="124"/>
                  </a:lnTo>
                  <a:lnTo>
                    <a:pt x="50" y="148"/>
                  </a:lnTo>
                  <a:lnTo>
                    <a:pt x="25" y="182"/>
                  </a:lnTo>
                  <a:lnTo>
                    <a:pt x="0" y="164"/>
                  </a:lnTo>
                  <a:lnTo>
                    <a:pt x="16" y="143"/>
                  </a:lnTo>
                  <a:lnTo>
                    <a:pt x="31" y="122"/>
                  </a:lnTo>
                  <a:lnTo>
                    <a:pt x="45" y="104"/>
                  </a:lnTo>
                  <a:lnTo>
                    <a:pt x="60" y="87"/>
                  </a:lnTo>
                  <a:lnTo>
                    <a:pt x="76" y="71"/>
                  </a:lnTo>
                  <a:lnTo>
                    <a:pt x="91" y="57"/>
                  </a:lnTo>
                  <a:lnTo>
                    <a:pt x="108" y="44"/>
                  </a:lnTo>
                  <a:lnTo>
                    <a:pt x="124" y="32"/>
                  </a:lnTo>
                  <a:lnTo>
                    <a:pt x="135" y="24"/>
                  </a:lnTo>
                  <a:lnTo>
                    <a:pt x="147" y="18"/>
                  </a:lnTo>
                  <a:lnTo>
                    <a:pt x="159" y="13"/>
                  </a:lnTo>
                  <a:lnTo>
                    <a:pt x="170" y="8"/>
                  </a:lnTo>
                  <a:lnTo>
                    <a:pt x="182" y="4"/>
                  </a:lnTo>
                  <a:lnTo>
                    <a:pt x="193" y="1"/>
                  </a:lnTo>
                  <a:lnTo>
                    <a:pt x="204" y="0"/>
                  </a:lnTo>
                  <a:lnTo>
                    <a:pt x="215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4" y="2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51" y="9"/>
                  </a:lnTo>
                  <a:lnTo>
                    <a:pt x="257" y="13"/>
                  </a:lnTo>
                  <a:lnTo>
                    <a:pt x="261" y="17"/>
                  </a:lnTo>
                  <a:lnTo>
                    <a:pt x="265" y="22"/>
                  </a:lnTo>
                  <a:lnTo>
                    <a:pt x="268" y="27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76" y="44"/>
                  </a:lnTo>
                  <a:lnTo>
                    <a:pt x="278" y="51"/>
                  </a:lnTo>
                  <a:lnTo>
                    <a:pt x="279" y="57"/>
                  </a:lnTo>
                  <a:lnTo>
                    <a:pt x="279" y="64"/>
                  </a:lnTo>
                  <a:lnTo>
                    <a:pt x="279" y="76"/>
                  </a:lnTo>
                  <a:lnTo>
                    <a:pt x="276" y="90"/>
                  </a:lnTo>
                  <a:lnTo>
                    <a:pt x="274" y="105"/>
                  </a:lnTo>
                  <a:lnTo>
                    <a:pt x="272" y="122"/>
                  </a:lnTo>
                  <a:lnTo>
                    <a:pt x="261" y="163"/>
                  </a:lnTo>
                  <a:lnTo>
                    <a:pt x="248" y="214"/>
                  </a:lnTo>
                  <a:lnTo>
                    <a:pt x="176" y="464"/>
                  </a:lnTo>
                  <a:lnTo>
                    <a:pt x="162" y="509"/>
                  </a:lnTo>
                  <a:lnTo>
                    <a:pt x="153" y="547"/>
                  </a:lnTo>
                  <a:lnTo>
                    <a:pt x="147" y="575"/>
                  </a:lnTo>
                  <a:lnTo>
                    <a:pt x="146" y="592"/>
                  </a:lnTo>
                  <a:lnTo>
                    <a:pt x="146" y="599"/>
                  </a:lnTo>
                  <a:lnTo>
                    <a:pt x="148" y="606"/>
                  </a:lnTo>
                  <a:lnTo>
                    <a:pt x="151" y="611"/>
                  </a:lnTo>
                  <a:lnTo>
                    <a:pt x="155" y="616"/>
                  </a:lnTo>
                  <a:lnTo>
                    <a:pt x="160" y="620"/>
                  </a:lnTo>
                  <a:lnTo>
                    <a:pt x="167" y="623"/>
                  </a:lnTo>
                  <a:lnTo>
                    <a:pt x="174" y="625"/>
                  </a:lnTo>
                  <a:lnTo>
                    <a:pt x="181" y="625"/>
                  </a:lnTo>
                  <a:lnTo>
                    <a:pt x="188" y="625"/>
                  </a:lnTo>
                  <a:lnTo>
                    <a:pt x="195" y="624"/>
                  </a:lnTo>
                  <a:lnTo>
                    <a:pt x="202" y="622"/>
                  </a:lnTo>
                  <a:lnTo>
                    <a:pt x="210" y="619"/>
                  </a:lnTo>
                  <a:lnTo>
                    <a:pt x="227" y="611"/>
                  </a:lnTo>
                  <a:lnTo>
                    <a:pt x="247" y="599"/>
                  </a:lnTo>
                  <a:lnTo>
                    <a:pt x="258" y="592"/>
                  </a:lnTo>
                  <a:lnTo>
                    <a:pt x="269" y="583"/>
                  </a:lnTo>
                  <a:lnTo>
                    <a:pt x="282" y="571"/>
                  </a:lnTo>
                  <a:lnTo>
                    <a:pt x="295" y="558"/>
                  </a:lnTo>
                  <a:lnTo>
                    <a:pt x="309" y="543"/>
                  </a:lnTo>
                  <a:lnTo>
                    <a:pt x="324" y="526"/>
                  </a:lnTo>
                  <a:lnTo>
                    <a:pt x="339" y="507"/>
                  </a:lnTo>
                  <a:lnTo>
                    <a:pt x="357" y="486"/>
                  </a:lnTo>
                  <a:lnTo>
                    <a:pt x="389" y="443"/>
                  </a:lnTo>
                  <a:lnTo>
                    <a:pt x="418" y="401"/>
                  </a:lnTo>
                  <a:lnTo>
                    <a:pt x="445" y="361"/>
                  </a:lnTo>
                  <a:lnTo>
                    <a:pt x="468" y="321"/>
                  </a:lnTo>
                  <a:lnTo>
                    <a:pt x="480" y="301"/>
                  </a:lnTo>
                  <a:lnTo>
                    <a:pt x="492" y="278"/>
                  </a:lnTo>
                  <a:lnTo>
                    <a:pt x="503" y="251"/>
                  </a:lnTo>
                  <a:lnTo>
                    <a:pt x="515" y="222"/>
                  </a:lnTo>
                  <a:lnTo>
                    <a:pt x="527" y="190"/>
                  </a:lnTo>
                  <a:lnTo>
                    <a:pt x="538" y="155"/>
                  </a:lnTo>
                  <a:lnTo>
                    <a:pt x="551" y="118"/>
                  </a:lnTo>
                  <a:lnTo>
                    <a:pt x="563" y="77"/>
                  </a:lnTo>
                  <a:lnTo>
                    <a:pt x="580" y="17"/>
                  </a:lnTo>
                  <a:lnTo>
                    <a:pt x="697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5"/>
            <p:cNvSpPr/>
            <p:nvPr/>
          </p:nvSpPr>
          <p:spPr>
            <a:xfrm>
              <a:off x="3483" y="1289"/>
              <a:ext cx="103" cy="95"/>
            </a:xfrm>
            <a:custGeom>
              <a:avLst/>
              <a:gdLst/>
              <a:ahLst/>
              <a:cxnLst/>
              <a:rect l="l" t="t" r="r" b="b"/>
              <a:pathLst>
                <a:path w="515" h="474" extrusionOk="0">
                  <a:moveTo>
                    <a:pt x="157" y="212"/>
                  </a:moveTo>
                  <a:lnTo>
                    <a:pt x="359" y="212"/>
                  </a:lnTo>
                  <a:lnTo>
                    <a:pt x="359" y="111"/>
                  </a:lnTo>
                  <a:lnTo>
                    <a:pt x="359" y="92"/>
                  </a:lnTo>
                  <a:lnTo>
                    <a:pt x="359" y="75"/>
                  </a:lnTo>
                  <a:lnTo>
                    <a:pt x="358" y="62"/>
                  </a:lnTo>
                  <a:lnTo>
                    <a:pt x="356" y="53"/>
                  </a:lnTo>
                  <a:lnTo>
                    <a:pt x="354" y="47"/>
                  </a:lnTo>
                  <a:lnTo>
                    <a:pt x="350" y="40"/>
                  </a:lnTo>
                  <a:lnTo>
                    <a:pt x="345" y="35"/>
                  </a:lnTo>
                  <a:lnTo>
                    <a:pt x="338" y="30"/>
                  </a:lnTo>
                  <a:lnTo>
                    <a:pt x="330" y="26"/>
                  </a:lnTo>
                  <a:lnTo>
                    <a:pt x="319" y="23"/>
                  </a:lnTo>
                  <a:lnTo>
                    <a:pt x="305" y="21"/>
                  </a:lnTo>
                  <a:lnTo>
                    <a:pt x="288" y="20"/>
                  </a:lnTo>
                  <a:lnTo>
                    <a:pt x="288" y="0"/>
                  </a:lnTo>
                  <a:lnTo>
                    <a:pt x="515" y="0"/>
                  </a:lnTo>
                  <a:lnTo>
                    <a:pt x="515" y="20"/>
                  </a:lnTo>
                  <a:lnTo>
                    <a:pt x="501" y="21"/>
                  </a:lnTo>
                  <a:lnTo>
                    <a:pt x="489" y="23"/>
                  </a:lnTo>
                  <a:lnTo>
                    <a:pt x="478" y="25"/>
                  </a:lnTo>
                  <a:lnTo>
                    <a:pt x="470" y="27"/>
                  </a:lnTo>
                  <a:lnTo>
                    <a:pt x="463" y="32"/>
                  </a:lnTo>
                  <a:lnTo>
                    <a:pt x="457" y="37"/>
                  </a:lnTo>
                  <a:lnTo>
                    <a:pt x="452" y="43"/>
                  </a:lnTo>
                  <a:lnTo>
                    <a:pt x="450" y="48"/>
                  </a:lnTo>
                  <a:lnTo>
                    <a:pt x="447" y="58"/>
                  </a:lnTo>
                  <a:lnTo>
                    <a:pt x="446" y="72"/>
                  </a:lnTo>
                  <a:lnTo>
                    <a:pt x="444" y="89"/>
                  </a:lnTo>
                  <a:lnTo>
                    <a:pt x="444" y="111"/>
                  </a:lnTo>
                  <a:lnTo>
                    <a:pt x="444" y="363"/>
                  </a:lnTo>
                  <a:lnTo>
                    <a:pt x="444" y="383"/>
                  </a:lnTo>
                  <a:lnTo>
                    <a:pt x="446" y="400"/>
                  </a:lnTo>
                  <a:lnTo>
                    <a:pt x="447" y="413"/>
                  </a:lnTo>
                  <a:lnTo>
                    <a:pt x="448" y="422"/>
                  </a:lnTo>
                  <a:lnTo>
                    <a:pt x="451" y="428"/>
                  </a:lnTo>
                  <a:lnTo>
                    <a:pt x="455" y="435"/>
                  </a:lnTo>
                  <a:lnTo>
                    <a:pt x="461" y="440"/>
                  </a:lnTo>
                  <a:lnTo>
                    <a:pt x="468" y="445"/>
                  </a:lnTo>
                  <a:lnTo>
                    <a:pt x="476" y="449"/>
                  </a:lnTo>
                  <a:lnTo>
                    <a:pt x="486" y="452"/>
                  </a:lnTo>
                  <a:lnTo>
                    <a:pt x="500" y="454"/>
                  </a:lnTo>
                  <a:lnTo>
                    <a:pt x="515" y="454"/>
                  </a:lnTo>
                  <a:lnTo>
                    <a:pt x="515" y="474"/>
                  </a:lnTo>
                  <a:lnTo>
                    <a:pt x="288" y="474"/>
                  </a:lnTo>
                  <a:lnTo>
                    <a:pt x="288" y="454"/>
                  </a:lnTo>
                  <a:lnTo>
                    <a:pt x="299" y="454"/>
                  </a:lnTo>
                  <a:lnTo>
                    <a:pt x="308" y="453"/>
                  </a:lnTo>
                  <a:lnTo>
                    <a:pt x="316" y="452"/>
                  </a:lnTo>
                  <a:lnTo>
                    <a:pt x="323" y="450"/>
                  </a:lnTo>
                  <a:lnTo>
                    <a:pt x="330" y="448"/>
                  </a:lnTo>
                  <a:lnTo>
                    <a:pt x="336" y="446"/>
                  </a:lnTo>
                  <a:lnTo>
                    <a:pt x="342" y="442"/>
                  </a:lnTo>
                  <a:lnTo>
                    <a:pt x="345" y="439"/>
                  </a:lnTo>
                  <a:lnTo>
                    <a:pt x="349" y="434"/>
                  </a:lnTo>
                  <a:lnTo>
                    <a:pt x="351" y="428"/>
                  </a:lnTo>
                  <a:lnTo>
                    <a:pt x="355" y="420"/>
                  </a:lnTo>
                  <a:lnTo>
                    <a:pt x="356" y="412"/>
                  </a:lnTo>
                  <a:lnTo>
                    <a:pt x="359" y="390"/>
                  </a:lnTo>
                  <a:lnTo>
                    <a:pt x="359" y="363"/>
                  </a:lnTo>
                  <a:lnTo>
                    <a:pt x="359" y="246"/>
                  </a:lnTo>
                  <a:lnTo>
                    <a:pt x="157" y="246"/>
                  </a:lnTo>
                  <a:lnTo>
                    <a:pt x="157" y="363"/>
                  </a:lnTo>
                  <a:lnTo>
                    <a:pt x="157" y="383"/>
                  </a:lnTo>
                  <a:lnTo>
                    <a:pt x="157" y="400"/>
                  </a:lnTo>
                  <a:lnTo>
                    <a:pt x="158" y="413"/>
                  </a:lnTo>
                  <a:lnTo>
                    <a:pt x="160" y="422"/>
                  </a:lnTo>
                  <a:lnTo>
                    <a:pt x="163" y="428"/>
                  </a:lnTo>
                  <a:lnTo>
                    <a:pt x="167" y="435"/>
                  </a:lnTo>
                  <a:lnTo>
                    <a:pt x="172" y="440"/>
                  </a:lnTo>
                  <a:lnTo>
                    <a:pt x="179" y="445"/>
                  </a:lnTo>
                  <a:lnTo>
                    <a:pt x="187" y="449"/>
                  </a:lnTo>
                  <a:lnTo>
                    <a:pt x="199" y="452"/>
                  </a:lnTo>
                  <a:lnTo>
                    <a:pt x="211" y="454"/>
                  </a:lnTo>
                  <a:lnTo>
                    <a:pt x="228" y="454"/>
                  </a:lnTo>
                  <a:lnTo>
                    <a:pt x="228" y="474"/>
                  </a:lnTo>
                  <a:lnTo>
                    <a:pt x="0" y="474"/>
                  </a:lnTo>
                  <a:lnTo>
                    <a:pt x="0" y="454"/>
                  </a:lnTo>
                  <a:lnTo>
                    <a:pt x="11" y="454"/>
                  </a:lnTo>
                  <a:lnTo>
                    <a:pt x="21" y="453"/>
                  </a:lnTo>
                  <a:lnTo>
                    <a:pt x="30" y="452"/>
                  </a:lnTo>
                  <a:lnTo>
                    <a:pt x="38" y="450"/>
                  </a:lnTo>
                  <a:lnTo>
                    <a:pt x="44" y="448"/>
                  </a:lnTo>
                  <a:lnTo>
                    <a:pt x="50" y="445"/>
                  </a:lnTo>
                  <a:lnTo>
                    <a:pt x="55" y="441"/>
                  </a:lnTo>
                  <a:lnTo>
                    <a:pt x="59" y="438"/>
                  </a:lnTo>
                  <a:lnTo>
                    <a:pt x="61" y="433"/>
                  </a:lnTo>
                  <a:lnTo>
                    <a:pt x="65" y="426"/>
                  </a:lnTo>
                  <a:lnTo>
                    <a:pt x="67" y="419"/>
                  </a:lnTo>
                  <a:lnTo>
                    <a:pt x="68" y="411"/>
                  </a:lnTo>
                  <a:lnTo>
                    <a:pt x="71" y="389"/>
                  </a:lnTo>
                  <a:lnTo>
                    <a:pt x="72" y="363"/>
                  </a:lnTo>
                  <a:lnTo>
                    <a:pt x="72" y="111"/>
                  </a:lnTo>
                  <a:lnTo>
                    <a:pt x="72" y="92"/>
                  </a:lnTo>
                  <a:lnTo>
                    <a:pt x="71" y="74"/>
                  </a:lnTo>
                  <a:lnTo>
                    <a:pt x="69" y="61"/>
                  </a:lnTo>
                  <a:lnTo>
                    <a:pt x="68" y="53"/>
                  </a:lnTo>
                  <a:lnTo>
                    <a:pt x="65" y="46"/>
                  </a:lnTo>
                  <a:lnTo>
                    <a:pt x="61" y="39"/>
                  </a:lnTo>
                  <a:lnTo>
                    <a:pt x="55" y="34"/>
                  </a:lnTo>
                  <a:lnTo>
                    <a:pt x="50" y="30"/>
                  </a:lnTo>
                  <a:lnTo>
                    <a:pt x="40" y="25"/>
                  </a:lnTo>
                  <a:lnTo>
                    <a:pt x="30" y="23"/>
                  </a:lnTo>
                  <a:lnTo>
                    <a:pt x="16" y="2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28" y="20"/>
                  </a:lnTo>
                  <a:lnTo>
                    <a:pt x="213" y="21"/>
                  </a:lnTo>
                  <a:lnTo>
                    <a:pt x="200" y="23"/>
                  </a:lnTo>
                  <a:lnTo>
                    <a:pt x="189" y="25"/>
                  </a:lnTo>
                  <a:lnTo>
                    <a:pt x="181" y="27"/>
                  </a:lnTo>
                  <a:lnTo>
                    <a:pt x="174" y="32"/>
                  </a:lnTo>
                  <a:lnTo>
                    <a:pt x="168" y="37"/>
                  </a:lnTo>
                  <a:lnTo>
                    <a:pt x="165" y="43"/>
                  </a:lnTo>
                  <a:lnTo>
                    <a:pt x="161" y="48"/>
                  </a:lnTo>
                  <a:lnTo>
                    <a:pt x="159" y="58"/>
                  </a:lnTo>
                  <a:lnTo>
                    <a:pt x="158" y="72"/>
                  </a:lnTo>
                  <a:lnTo>
                    <a:pt x="157" y="89"/>
                  </a:lnTo>
                  <a:lnTo>
                    <a:pt x="157" y="111"/>
                  </a:lnTo>
                  <a:lnTo>
                    <a:pt x="157" y="2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5"/>
            <p:cNvSpPr/>
            <p:nvPr/>
          </p:nvSpPr>
          <p:spPr>
            <a:xfrm>
              <a:off x="2956" y="534"/>
              <a:ext cx="34" cy="533"/>
            </a:xfrm>
            <a:custGeom>
              <a:avLst/>
              <a:gdLst/>
              <a:ahLst/>
              <a:cxnLst/>
              <a:rect l="l" t="t" r="r" b="b"/>
              <a:pathLst>
                <a:path w="169" h="2664" extrusionOk="0">
                  <a:moveTo>
                    <a:pt x="169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69" y="0"/>
                  </a:lnTo>
                  <a:lnTo>
                    <a:pt x="169" y="84"/>
                  </a:lnTo>
                  <a:close/>
                  <a:moveTo>
                    <a:pt x="0" y="2578"/>
                  </a:moveTo>
                  <a:lnTo>
                    <a:pt x="0" y="84"/>
                  </a:lnTo>
                  <a:lnTo>
                    <a:pt x="169" y="84"/>
                  </a:lnTo>
                  <a:lnTo>
                    <a:pt x="169" y="2578"/>
                  </a:lnTo>
                  <a:lnTo>
                    <a:pt x="0" y="2578"/>
                  </a:lnTo>
                  <a:close/>
                  <a:moveTo>
                    <a:pt x="0" y="2578"/>
                  </a:moveTo>
                  <a:lnTo>
                    <a:pt x="169" y="2578"/>
                  </a:lnTo>
                  <a:lnTo>
                    <a:pt x="169" y="2664"/>
                  </a:lnTo>
                  <a:lnTo>
                    <a:pt x="0" y="2664"/>
                  </a:lnTo>
                  <a:lnTo>
                    <a:pt x="0" y="257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5"/>
            <p:cNvSpPr/>
            <p:nvPr/>
          </p:nvSpPr>
          <p:spPr>
            <a:xfrm>
              <a:off x="2956" y="1532"/>
              <a:ext cx="34" cy="532"/>
            </a:xfrm>
            <a:custGeom>
              <a:avLst/>
              <a:gdLst/>
              <a:ahLst/>
              <a:cxnLst/>
              <a:rect l="l" t="t" r="r" b="b"/>
              <a:pathLst>
                <a:path w="169" h="2664" extrusionOk="0">
                  <a:moveTo>
                    <a:pt x="169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69" y="0"/>
                  </a:lnTo>
                  <a:lnTo>
                    <a:pt x="169" y="85"/>
                  </a:lnTo>
                  <a:close/>
                  <a:moveTo>
                    <a:pt x="0" y="2580"/>
                  </a:moveTo>
                  <a:lnTo>
                    <a:pt x="0" y="85"/>
                  </a:lnTo>
                  <a:lnTo>
                    <a:pt x="169" y="85"/>
                  </a:lnTo>
                  <a:lnTo>
                    <a:pt x="169" y="2580"/>
                  </a:lnTo>
                  <a:lnTo>
                    <a:pt x="0" y="2580"/>
                  </a:lnTo>
                  <a:close/>
                  <a:moveTo>
                    <a:pt x="0" y="2580"/>
                  </a:moveTo>
                  <a:lnTo>
                    <a:pt x="169" y="2580"/>
                  </a:lnTo>
                  <a:lnTo>
                    <a:pt x="169" y="2664"/>
                  </a:lnTo>
                  <a:lnTo>
                    <a:pt x="0" y="2664"/>
                  </a:lnTo>
                  <a:lnTo>
                    <a:pt x="0" y="258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5"/>
            <p:cNvSpPr/>
            <p:nvPr/>
          </p:nvSpPr>
          <p:spPr>
            <a:xfrm>
              <a:off x="1491" y="1134"/>
              <a:ext cx="201" cy="220"/>
            </a:xfrm>
            <a:custGeom>
              <a:avLst/>
              <a:gdLst/>
              <a:ahLst/>
              <a:cxnLst/>
              <a:rect l="l" t="t" r="r" b="b"/>
              <a:pathLst>
                <a:path w="1005" h="1096" extrusionOk="0">
                  <a:moveTo>
                    <a:pt x="1005" y="0"/>
                  </a:moveTo>
                  <a:lnTo>
                    <a:pt x="927" y="340"/>
                  </a:lnTo>
                  <a:lnTo>
                    <a:pt x="899" y="340"/>
                  </a:lnTo>
                  <a:lnTo>
                    <a:pt x="895" y="255"/>
                  </a:lnTo>
                  <a:lnTo>
                    <a:pt x="893" y="231"/>
                  </a:lnTo>
                  <a:lnTo>
                    <a:pt x="889" y="210"/>
                  </a:lnTo>
                  <a:lnTo>
                    <a:pt x="883" y="190"/>
                  </a:lnTo>
                  <a:lnTo>
                    <a:pt x="878" y="172"/>
                  </a:lnTo>
                  <a:lnTo>
                    <a:pt x="869" y="154"/>
                  </a:lnTo>
                  <a:lnTo>
                    <a:pt x="860" y="138"/>
                  </a:lnTo>
                  <a:lnTo>
                    <a:pt x="848" y="122"/>
                  </a:lnTo>
                  <a:lnTo>
                    <a:pt x="836" y="108"/>
                  </a:lnTo>
                  <a:lnTo>
                    <a:pt x="821" y="96"/>
                  </a:lnTo>
                  <a:lnTo>
                    <a:pt x="804" y="85"/>
                  </a:lnTo>
                  <a:lnTo>
                    <a:pt x="786" y="75"/>
                  </a:lnTo>
                  <a:lnTo>
                    <a:pt x="766" y="66"/>
                  </a:lnTo>
                  <a:lnTo>
                    <a:pt x="744" y="61"/>
                  </a:lnTo>
                  <a:lnTo>
                    <a:pt x="722" y="56"/>
                  </a:lnTo>
                  <a:lnTo>
                    <a:pt x="697" y="52"/>
                  </a:lnTo>
                  <a:lnTo>
                    <a:pt x="672" y="51"/>
                  </a:lnTo>
                  <a:lnTo>
                    <a:pt x="655" y="52"/>
                  </a:lnTo>
                  <a:lnTo>
                    <a:pt x="638" y="52"/>
                  </a:lnTo>
                  <a:lnTo>
                    <a:pt x="621" y="55"/>
                  </a:lnTo>
                  <a:lnTo>
                    <a:pt x="605" y="57"/>
                  </a:lnTo>
                  <a:lnTo>
                    <a:pt x="589" y="59"/>
                  </a:lnTo>
                  <a:lnTo>
                    <a:pt x="574" y="63"/>
                  </a:lnTo>
                  <a:lnTo>
                    <a:pt x="557" y="66"/>
                  </a:lnTo>
                  <a:lnTo>
                    <a:pt x="542" y="71"/>
                  </a:lnTo>
                  <a:lnTo>
                    <a:pt x="527" y="76"/>
                  </a:lnTo>
                  <a:lnTo>
                    <a:pt x="513" y="82"/>
                  </a:lnTo>
                  <a:lnTo>
                    <a:pt x="498" y="87"/>
                  </a:lnTo>
                  <a:lnTo>
                    <a:pt x="484" y="94"/>
                  </a:lnTo>
                  <a:lnTo>
                    <a:pt x="470" y="101"/>
                  </a:lnTo>
                  <a:lnTo>
                    <a:pt x="457" y="110"/>
                  </a:lnTo>
                  <a:lnTo>
                    <a:pt x="443" y="118"/>
                  </a:lnTo>
                  <a:lnTo>
                    <a:pt x="430" y="127"/>
                  </a:lnTo>
                  <a:lnTo>
                    <a:pt x="414" y="140"/>
                  </a:lnTo>
                  <a:lnTo>
                    <a:pt x="399" y="153"/>
                  </a:lnTo>
                  <a:lnTo>
                    <a:pt x="383" y="167"/>
                  </a:lnTo>
                  <a:lnTo>
                    <a:pt x="369" y="181"/>
                  </a:lnTo>
                  <a:lnTo>
                    <a:pt x="354" y="196"/>
                  </a:lnTo>
                  <a:lnTo>
                    <a:pt x="340" y="211"/>
                  </a:lnTo>
                  <a:lnTo>
                    <a:pt x="326" y="228"/>
                  </a:lnTo>
                  <a:lnTo>
                    <a:pt x="313" y="244"/>
                  </a:lnTo>
                  <a:lnTo>
                    <a:pt x="300" y="262"/>
                  </a:lnTo>
                  <a:lnTo>
                    <a:pt x="288" y="279"/>
                  </a:lnTo>
                  <a:lnTo>
                    <a:pt x="277" y="298"/>
                  </a:lnTo>
                  <a:lnTo>
                    <a:pt x="265" y="318"/>
                  </a:lnTo>
                  <a:lnTo>
                    <a:pt x="255" y="338"/>
                  </a:lnTo>
                  <a:lnTo>
                    <a:pt x="244" y="357"/>
                  </a:lnTo>
                  <a:lnTo>
                    <a:pt x="234" y="378"/>
                  </a:lnTo>
                  <a:lnTo>
                    <a:pt x="224" y="401"/>
                  </a:lnTo>
                  <a:lnTo>
                    <a:pt x="209" y="437"/>
                  </a:lnTo>
                  <a:lnTo>
                    <a:pt x="198" y="473"/>
                  </a:lnTo>
                  <a:lnTo>
                    <a:pt x="186" y="511"/>
                  </a:lnTo>
                  <a:lnTo>
                    <a:pt x="178" y="547"/>
                  </a:lnTo>
                  <a:lnTo>
                    <a:pt x="171" y="584"/>
                  </a:lnTo>
                  <a:lnTo>
                    <a:pt x="166" y="620"/>
                  </a:lnTo>
                  <a:lnTo>
                    <a:pt x="164" y="658"/>
                  </a:lnTo>
                  <a:lnTo>
                    <a:pt x="163" y="695"/>
                  </a:lnTo>
                  <a:lnTo>
                    <a:pt x="163" y="714"/>
                  </a:lnTo>
                  <a:lnTo>
                    <a:pt x="164" y="733"/>
                  </a:lnTo>
                  <a:lnTo>
                    <a:pt x="165" y="750"/>
                  </a:lnTo>
                  <a:lnTo>
                    <a:pt x="167" y="768"/>
                  </a:lnTo>
                  <a:lnTo>
                    <a:pt x="171" y="784"/>
                  </a:lnTo>
                  <a:lnTo>
                    <a:pt x="174" y="800"/>
                  </a:lnTo>
                  <a:lnTo>
                    <a:pt x="179" y="817"/>
                  </a:lnTo>
                  <a:lnTo>
                    <a:pt x="185" y="832"/>
                  </a:lnTo>
                  <a:lnTo>
                    <a:pt x="191" y="847"/>
                  </a:lnTo>
                  <a:lnTo>
                    <a:pt x="198" y="861"/>
                  </a:lnTo>
                  <a:lnTo>
                    <a:pt x="205" y="875"/>
                  </a:lnTo>
                  <a:lnTo>
                    <a:pt x="213" y="889"/>
                  </a:lnTo>
                  <a:lnTo>
                    <a:pt x="221" y="902"/>
                  </a:lnTo>
                  <a:lnTo>
                    <a:pt x="230" y="915"/>
                  </a:lnTo>
                  <a:lnTo>
                    <a:pt x="241" y="927"/>
                  </a:lnTo>
                  <a:lnTo>
                    <a:pt x="251" y="938"/>
                  </a:lnTo>
                  <a:lnTo>
                    <a:pt x="263" y="950"/>
                  </a:lnTo>
                  <a:lnTo>
                    <a:pt x="274" y="959"/>
                  </a:lnTo>
                  <a:lnTo>
                    <a:pt x="286" y="970"/>
                  </a:lnTo>
                  <a:lnTo>
                    <a:pt x="299" y="978"/>
                  </a:lnTo>
                  <a:lnTo>
                    <a:pt x="312" y="986"/>
                  </a:lnTo>
                  <a:lnTo>
                    <a:pt x="325" y="995"/>
                  </a:lnTo>
                  <a:lnTo>
                    <a:pt x="338" y="1000"/>
                  </a:lnTo>
                  <a:lnTo>
                    <a:pt x="352" y="1006"/>
                  </a:lnTo>
                  <a:lnTo>
                    <a:pt x="368" y="1012"/>
                  </a:lnTo>
                  <a:lnTo>
                    <a:pt x="383" y="1017"/>
                  </a:lnTo>
                  <a:lnTo>
                    <a:pt x="398" y="1020"/>
                  </a:lnTo>
                  <a:lnTo>
                    <a:pt x="414" y="1024"/>
                  </a:lnTo>
                  <a:lnTo>
                    <a:pt x="430" y="1026"/>
                  </a:lnTo>
                  <a:lnTo>
                    <a:pt x="447" y="1028"/>
                  </a:lnTo>
                  <a:lnTo>
                    <a:pt x="464" y="1030"/>
                  </a:lnTo>
                  <a:lnTo>
                    <a:pt x="482" y="1030"/>
                  </a:lnTo>
                  <a:lnTo>
                    <a:pt x="507" y="1028"/>
                  </a:lnTo>
                  <a:lnTo>
                    <a:pt x="533" y="1026"/>
                  </a:lnTo>
                  <a:lnTo>
                    <a:pt x="559" y="1023"/>
                  </a:lnTo>
                  <a:lnTo>
                    <a:pt x="583" y="1018"/>
                  </a:lnTo>
                  <a:lnTo>
                    <a:pt x="606" y="1011"/>
                  </a:lnTo>
                  <a:lnTo>
                    <a:pt x="628" y="1003"/>
                  </a:lnTo>
                  <a:lnTo>
                    <a:pt x="651" y="992"/>
                  </a:lnTo>
                  <a:lnTo>
                    <a:pt x="672" y="982"/>
                  </a:lnTo>
                  <a:lnTo>
                    <a:pt x="692" y="969"/>
                  </a:lnTo>
                  <a:lnTo>
                    <a:pt x="713" y="955"/>
                  </a:lnTo>
                  <a:lnTo>
                    <a:pt x="733" y="938"/>
                  </a:lnTo>
                  <a:lnTo>
                    <a:pt x="753" y="921"/>
                  </a:lnTo>
                  <a:lnTo>
                    <a:pt x="772" y="901"/>
                  </a:lnTo>
                  <a:lnTo>
                    <a:pt x="790" y="880"/>
                  </a:lnTo>
                  <a:lnTo>
                    <a:pt x="809" y="858"/>
                  </a:lnTo>
                  <a:lnTo>
                    <a:pt x="828" y="833"/>
                  </a:lnTo>
                  <a:lnTo>
                    <a:pt x="864" y="833"/>
                  </a:lnTo>
                  <a:lnTo>
                    <a:pt x="842" y="867"/>
                  </a:lnTo>
                  <a:lnTo>
                    <a:pt x="821" y="898"/>
                  </a:lnTo>
                  <a:lnTo>
                    <a:pt x="797" y="926"/>
                  </a:lnTo>
                  <a:lnTo>
                    <a:pt x="774" y="951"/>
                  </a:lnTo>
                  <a:lnTo>
                    <a:pt x="751" y="975"/>
                  </a:lnTo>
                  <a:lnTo>
                    <a:pt x="726" y="997"/>
                  </a:lnTo>
                  <a:lnTo>
                    <a:pt x="701" y="1016"/>
                  </a:lnTo>
                  <a:lnTo>
                    <a:pt x="676" y="1033"/>
                  </a:lnTo>
                  <a:lnTo>
                    <a:pt x="662" y="1040"/>
                  </a:lnTo>
                  <a:lnTo>
                    <a:pt x="649" y="1048"/>
                  </a:lnTo>
                  <a:lnTo>
                    <a:pt x="635" y="1054"/>
                  </a:lnTo>
                  <a:lnTo>
                    <a:pt x="621" y="1061"/>
                  </a:lnTo>
                  <a:lnTo>
                    <a:pt x="592" y="1072"/>
                  </a:lnTo>
                  <a:lnTo>
                    <a:pt x="562" y="1081"/>
                  </a:lnTo>
                  <a:lnTo>
                    <a:pt x="531" y="1088"/>
                  </a:lnTo>
                  <a:lnTo>
                    <a:pt x="498" y="1093"/>
                  </a:lnTo>
                  <a:lnTo>
                    <a:pt x="463" y="1096"/>
                  </a:lnTo>
                  <a:lnTo>
                    <a:pt x="428" y="1096"/>
                  </a:lnTo>
                  <a:lnTo>
                    <a:pt x="397" y="1096"/>
                  </a:lnTo>
                  <a:lnTo>
                    <a:pt x="366" y="1094"/>
                  </a:lnTo>
                  <a:lnTo>
                    <a:pt x="336" y="1089"/>
                  </a:lnTo>
                  <a:lnTo>
                    <a:pt x="308" y="1083"/>
                  </a:lnTo>
                  <a:lnTo>
                    <a:pt x="280" y="1075"/>
                  </a:lnTo>
                  <a:lnTo>
                    <a:pt x="253" y="1067"/>
                  </a:lnTo>
                  <a:lnTo>
                    <a:pt x="227" y="1055"/>
                  </a:lnTo>
                  <a:lnTo>
                    <a:pt x="202" y="1042"/>
                  </a:lnTo>
                  <a:lnTo>
                    <a:pt x="178" y="1028"/>
                  </a:lnTo>
                  <a:lnTo>
                    <a:pt x="156" y="1013"/>
                  </a:lnTo>
                  <a:lnTo>
                    <a:pt x="135" y="997"/>
                  </a:lnTo>
                  <a:lnTo>
                    <a:pt x="115" y="978"/>
                  </a:lnTo>
                  <a:lnTo>
                    <a:pt x="96" y="958"/>
                  </a:lnTo>
                  <a:lnTo>
                    <a:pt x="80" y="937"/>
                  </a:lnTo>
                  <a:lnTo>
                    <a:pt x="65" y="915"/>
                  </a:lnTo>
                  <a:lnTo>
                    <a:pt x="52" y="892"/>
                  </a:lnTo>
                  <a:lnTo>
                    <a:pt x="39" y="867"/>
                  </a:lnTo>
                  <a:lnTo>
                    <a:pt x="29" y="843"/>
                  </a:lnTo>
                  <a:lnTo>
                    <a:pt x="21" y="817"/>
                  </a:lnTo>
                  <a:lnTo>
                    <a:pt x="12" y="791"/>
                  </a:lnTo>
                  <a:lnTo>
                    <a:pt x="7" y="764"/>
                  </a:lnTo>
                  <a:lnTo>
                    <a:pt x="3" y="737"/>
                  </a:lnTo>
                  <a:lnTo>
                    <a:pt x="1" y="709"/>
                  </a:lnTo>
                  <a:lnTo>
                    <a:pt x="0" y="682"/>
                  </a:lnTo>
                  <a:lnTo>
                    <a:pt x="0" y="660"/>
                  </a:lnTo>
                  <a:lnTo>
                    <a:pt x="1" y="639"/>
                  </a:lnTo>
                  <a:lnTo>
                    <a:pt x="3" y="618"/>
                  </a:lnTo>
                  <a:lnTo>
                    <a:pt x="5" y="597"/>
                  </a:lnTo>
                  <a:lnTo>
                    <a:pt x="9" y="576"/>
                  </a:lnTo>
                  <a:lnTo>
                    <a:pt x="12" y="555"/>
                  </a:lnTo>
                  <a:lnTo>
                    <a:pt x="17" y="534"/>
                  </a:lnTo>
                  <a:lnTo>
                    <a:pt x="23" y="513"/>
                  </a:lnTo>
                  <a:lnTo>
                    <a:pt x="29" y="492"/>
                  </a:lnTo>
                  <a:lnTo>
                    <a:pt x="36" y="471"/>
                  </a:lnTo>
                  <a:lnTo>
                    <a:pt x="43" y="451"/>
                  </a:lnTo>
                  <a:lnTo>
                    <a:pt x="52" y="430"/>
                  </a:lnTo>
                  <a:lnTo>
                    <a:pt x="60" y="409"/>
                  </a:lnTo>
                  <a:lnTo>
                    <a:pt x="71" y="389"/>
                  </a:lnTo>
                  <a:lnTo>
                    <a:pt x="80" y="368"/>
                  </a:lnTo>
                  <a:lnTo>
                    <a:pt x="92" y="348"/>
                  </a:lnTo>
                  <a:lnTo>
                    <a:pt x="103" y="328"/>
                  </a:lnTo>
                  <a:lnTo>
                    <a:pt x="116" y="308"/>
                  </a:lnTo>
                  <a:lnTo>
                    <a:pt x="128" y="290"/>
                  </a:lnTo>
                  <a:lnTo>
                    <a:pt x="142" y="271"/>
                  </a:lnTo>
                  <a:lnTo>
                    <a:pt x="156" y="253"/>
                  </a:lnTo>
                  <a:lnTo>
                    <a:pt x="170" y="236"/>
                  </a:lnTo>
                  <a:lnTo>
                    <a:pt x="185" y="220"/>
                  </a:lnTo>
                  <a:lnTo>
                    <a:pt x="200" y="203"/>
                  </a:lnTo>
                  <a:lnTo>
                    <a:pt x="216" y="187"/>
                  </a:lnTo>
                  <a:lnTo>
                    <a:pt x="233" y="172"/>
                  </a:lnTo>
                  <a:lnTo>
                    <a:pt x="250" y="158"/>
                  </a:lnTo>
                  <a:lnTo>
                    <a:pt x="267" y="144"/>
                  </a:lnTo>
                  <a:lnTo>
                    <a:pt x="285" y="130"/>
                  </a:lnTo>
                  <a:lnTo>
                    <a:pt x="304" y="117"/>
                  </a:lnTo>
                  <a:lnTo>
                    <a:pt x="323" y="105"/>
                  </a:lnTo>
                  <a:lnTo>
                    <a:pt x="343" y="92"/>
                  </a:lnTo>
                  <a:lnTo>
                    <a:pt x="363" y="82"/>
                  </a:lnTo>
                  <a:lnTo>
                    <a:pt x="383" y="71"/>
                  </a:lnTo>
                  <a:lnTo>
                    <a:pt x="404" y="62"/>
                  </a:lnTo>
                  <a:lnTo>
                    <a:pt x="423" y="52"/>
                  </a:lnTo>
                  <a:lnTo>
                    <a:pt x="443" y="44"/>
                  </a:lnTo>
                  <a:lnTo>
                    <a:pt x="463" y="36"/>
                  </a:lnTo>
                  <a:lnTo>
                    <a:pt x="484" y="29"/>
                  </a:lnTo>
                  <a:lnTo>
                    <a:pt x="504" y="23"/>
                  </a:lnTo>
                  <a:lnTo>
                    <a:pt x="524" y="17"/>
                  </a:lnTo>
                  <a:lnTo>
                    <a:pt x="545" y="13"/>
                  </a:lnTo>
                  <a:lnTo>
                    <a:pt x="564" y="9"/>
                  </a:lnTo>
                  <a:lnTo>
                    <a:pt x="584" y="6"/>
                  </a:lnTo>
                  <a:lnTo>
                    <a:pt x="605" y="3"/>
                  </a:lnTo>
                  <a:lnTo>
                    <a:pt x="625" y="1"/>
                  </a:lnTo>
                  <a:lnTo>
                    <a:pt x="646" y="1"/>
                  </a:lnTo>
                  <a:lnTo>
                    <a:pt x="666" y="0"/>
                  </a:lnTo>
                  <a:lnTo>
                    <a:pt x="685" y="1"/>
                  </a:lnTo>
                  <a:lnTo>
                    <a:pt x="705" y="2"/>
                  </a:lnTo>
                  <a:lnTo>
                    <a:pt x="725" y="6"/>
                  </a:lnTo>
                  <a:lnTo>
                    <a:pt x="746" y="9"/>
                  </a:lnTo>
                  <a:lnTo>
                    <a:pt x="768" y="14"/>
                  </a:lnTo>
                  <a:lnTo>
                    <a:pt x="790" y="21"/>
                  </a:lnTo>
                  <a:lnTo>
                    <a:pt x="814" y="28"/>
                  </a:lnTo>
                  <a:lnTo>
                    <a:pt x="837" y="36"/>
                  </a:lnTo>
                  <a:lnTo>
                    <a:pt x="855" y="43"/>
                  </a:lnTo>
                  <a:lnTo>
                    <a:pt x="873" y="48"/>
                  </a:lnTo>
                  <a:lnTo>
                    <a:pt x="886" y="51"/>
                  </a:lnTo>
                  <a:lnTo>
                    <a:pt x="896" y="51"/>
                  </a:lnTo>
                  <a:lnTo>
                    <a:pt x="906" y="51"/>
                  </a:lnTo>
                  <a:lnTo>
                    <a:pt x="914" y="50"/>
                  </a:lnTo>
                  <a:lnTo>
                    <a:pt x="922" y="48"/>
                  </a:lnTo>
                  <a:lnTo>
                    <a:pt x="929" y="44"/>
                  </a:lnTo>
                  <a:lnTo>
                    <a:pt x="937" y="38"/>
                  </a:lnTo>
                  <a:lnTo>
                    <a:pt x="947" y="29"/>
                  </a:lnTo>
                  <a:lnTo>
                    <a:pt x="960" y="16"/>
                  </a:lnTo>
                  <a:lnTo>
                    <a:pt x="975" y="0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5"/>
            <p:cNvSpPr/>
            <p:nvPr/>
          </p:nvSpPr>
          <p:spPr>
            <a:xfrm>
              <a:off x="1763" y="1332"/>
              <a:ext cx="431" cy="34"/>
            </a:xfrm>
            <a:custGeom>
              <a:avLst/>
              <a:gdLst/>
              <a:ahLst/>
              <a:cxnLst/>
              <a:rect l="l" t="t" r="r" b="b"/>
              <a:pathLst>
                <a:path w="2157" h="168" extrusionOk="0">
                  <a:moveTo>
                    <a:pt x="85" y="0"/>
                  </a:moveTo>
                  <a:lnTo>
                    <a:pt x="85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85" y="0"/>
                  </a:lnTo>
                  <a:close/>
                  <a:moveTo>
                    <a:pt x="2073" y="168"/>
                  </a:moveTo>
                  <a:lnTo>
                    <a:pt x="85" y="168"/>
                  </a:lnTo>
                  <a:lnTo>
                    <a:pt x="85" y="0"/>
                  </a:lnTo>
                  <a:lnTo>
                    <a:pt x="2073" y="0"/>
                  </a:lnTo>
                  <a:lnTo>
                    <a:pt x="2073" y="168"/>
                  </a:lnTo>
                  <a:close/>
                  <a:moveTo>
                    <a:pt x="2073" y="168"/>
                  </a:moveTo>
                  <a:lnTo>
                    <a:pt x="2073" y="0"/>
                  </a:lnTo>
                  <a:lnTo>
                    <a:pt x="2157" y="0"/>
                  </a:lnTo>
                  <a:lnTo>
                    <a:pt x="2157" y="168"/>
                  </a:lnTo>
                  <a:lnTo>
                    <a:pt x="2073" y="1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5"/>
            <p:cNvSpPr/>
            <p:nvPr/>
          </p:nvSpPr>
          <p:spPr>
            <a:xfrm>
              <a:off x="1763" y="1232"/>
              <a:ext cx="431" cy="34"/>
            </a:xfrm>
            <a:custGeom>
              <a:avLst/>
              <a:gdLst/>
              <a:ahLst/>
              <a:cxnLst/>
              <a:rect l="l" t="t" r="r" b="b"/>
              <a:pathLst>
                <a:path w="2157" h="168" extrusionOk="0">
                  <a:moveTo>
                    <a:pt x="85" y="0"/>
                  </a:moveTo>
                  <a:lnTo>
                    <a:pt x="85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85" y="0"/>
                  </a:lnTo>
                  <a:close/>
                  <a:moveTo>
                    <a:pt x="2073" y="168"/>
                  </a:moveTo>
                  <a:lnTo>
                    <a:pt x="85" y="168"/>
                  </a:lnTo>
                  <a:lnTo>
                    <a:pt x="85" y="0"/>
                  </a:lnTo>
                  <a:lnTo>
                    <a:pt x="2073" y="0"/>
                  </a:lnTo>
                  <a:lnTo>
                    <a:pt x="2073" y="168"/>
                  </a:lnTo>
                  <a:close/>
                  <a:moveTo>
                    <a:pt x="2073" y="168"/>
                  </a:moveTo>
                  <a:lnTo>
                    <a:pt x="2073" y="0"/>
                  </a:lnTo>
                  <a:lnTo>
                    <a:pt x="2157" y="0"/>
                  </a:lnTo>
                  <a:lnTo>
                    <a:pt x="2157" y="168"/>
                  </a:lnTo>
                  <a:lnTo>
                    <a:pt x="2073" y="1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46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836" name="Google Shape;836;p46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7" name="Google Shape;837;p46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838" name="Google Shape;838;p46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Выпрямители</a:t>
            </a:r>
            <a:endParaRPr/>
          </a:p>
        </p:txBody>
      </p:sp>
      <p:sp>
        <p:nvSpPr>
          <p:cNvPr id="839" name="Google Shape;839;p4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840" name="Google Shape;840;p46"/>
          <p:cNvSpPr txBox="1"/>
          <p:nvPr/>
        </p:nvSpPr>
        <p:spPr>
          <a:xfrm>
            <a:off x="285750" y="900112"/>
            <a:ext cx="8858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Временные диаграммы напряжений и токов выпрямителя</a:t>
            </a:r>
            <a:endParaRPr/>
          </a:p>
        </p:txBody>
      </p:sp>
      <p:sp>
        <p:nvSpPr>
          <p:cNvPr id="841" name="Google Shape;841;p4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46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43" name="Google Shape;843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4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6" name="Google Shape;856;p46"/>
          <p:cNvGrpSpPr/>
          <p:nvPr/>
        </p:nvGrpSpPr>
        <p:grpSpPr>
          <a:xfrm>
            <a:off x="1928812" y="1357312"/>
            <a:ext cx="5643562" cy="5143500"/>
            <a:chOff x="0" y="0"/>
            <a:chExt cx="6150" cy="5605"/>
          </a:xfrm>
        </p:grpSpPr>
        <p:sp>
          <p:nvSpPr>
            <p:cNvPr id="857" name="Google Shape;857;p46"/>
            <p:cNvSpPr/>
            <p:nvPr/>
          </p:nvSpPr>
          <p:spPr>
            <a:xfrm>
              <a:off x="0" y="0"/>
              <a:ext cx="6150" cy="5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8" name="Google Shape;858;p46"/>
            <p:cNvGrpSpPr/>
            <p:nvPr/>
          </p:nvGrpSpPr>
          <p:grpSpPr>
            <a:xfrm>
              <a:off x="23" y="0"/>
              <a:ext cx="6127" cy="5605"/>
              <a:chOff x="23" y="0"/>
              <a:chExt cx="6127" cy="5605"/>
            </a:xfrm>
          </p:grpSpPr>
          <p:sp>
            <p:nvSpPr>
              <p:cNvPr id="859" name="Google Shape;859;p46"/>
              <p:cNvSpPr/>
              <p:nvPr/>
            </p:nvSpPr>
            <p:spPr>
              <a:xfrm>
                <a:off x="89" y="2156"/>
                <a:ext cx="6007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8022" h="46" extrusionOk="0">
                    <a:moveTo>
                      <a:pt x="18022" y="0"/>
                    </a:moveTo>
                    <a:lnTo>
                      <a:pt x="18016" y="0"/>
                    </a:lnTo>
                    <a:lnTo>
                      <a:pt x="17984" y="0"/>
                    </a:lnTo>
                    <a:lnTo>
                      <a:pt x="17898" y="0"/>
                    </a:lnTo>
                    <a:lnTo>
                      <a:pt x="17733" y="0"/>
                    </a:lnTo>
                    <a:lnTo>
                      <a:pt x="17462" y="0"/>
                    </a:lnTo>
                    <a:lnTo>
                      <a:pt x="17058" y="0"/>
                    </a:lnTo>
                    <a:lnTo>
                      <a:pt x="16496" y="0"/>
                    </a:lnTo>
                    <a:lnTo>
                      <a:pt x="15749" y="0"/>
                    </a:lnTo>
                    <a:lnTo>
                      <a:pt x="14794" y="0"/>
                    </a:lnTo>
                    <a:lnTo>
                      <a:pt x="13599" y="0"/>
                    </a:lnTo>
                    <a:lnTo>
                      <a:pt x="12143" y="0"/>
                    </a:lnTo>
                    <a:lnTo>
                      <a:pt x="10397" y="0"/>
                    </a:lnTo>
                    <a:lnTo>
                      <a:pt x="8336" y="0"/>
                    </a:lnTo>
                    <a:lnTo>
                      <a:pt x="5934" y="0"/>
                    </a:lnTo>
                    <a:lnTo>
                      <a:pt x="3164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3164" y="46"/>
                    </a:lnTo>
                    <a:lnTo>
                      <a:pt x="5934" y="46"/>
                    </a:lnTo>
                    <a:lnTo>
                      <a:pt x="8336" y="46"/>
                    </a:lnTo>
                    <a:lnTo>
                      <a:pt x="10397" y="46"/>
                    </a:lnTo>
                    <a:lnTo>
                      <a:pt x="12143" y="46"/>
                    </a:lnTo>
                    <a:lnTo>
                      <a:pt x="13599" y="46"/>
                    </a:lnTo>
                    <a:lnTo>
                      <a:pt x="14794" y="46"/>
                    </a:lnTo>
                    <a:lnTo>
                      <a:pt x="15749" y="46"/>
                    </a:lnTo>
                    <a:lnTo>
                      <a:pt x="16496" y="46"/>
                    </a:lnTo>
                    <a:lnTo>
                      <a:pt x="17058" y="46"/>
                    </a:lnTo>
                    <a:lnTo>
                      <a:pt x="17462" y="46"/>
                    </a:lnTo>
                    <a:lnTo>
                      <a:pt x="17733" y="46"/>
                    </a:lnTo>
                    <a:lnTo>
                      <a:pt x="17898" y="46"/>
                    </a:lnTo>
                    <a:lnTo>
                      <a:pt x="17984" y="46"/>
                    </a:lnTo>
                    <a:lnTo>
                      <a:pt x="18016" y="46"/>
                    </a:lnTo>
                    <a:lnTo>
                      <a:pt x="18022" y="46"/>
                    </a:lnTo>
                    <a:lnTo>
                      <a:pt x="1802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46"/>
              <p:cNvSpPr/>
              <p:nvPr/>
            </p:nvSpPr>
            <p:spPr>
              <a:xfrm>
                <a:off x="6042" y="2117"/>
                <a:ext cx="108" cy="93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7" extrusionOk="0">
                    <a:moveTo>
                      <a:pt x="323" y="139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4" y="9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11" y="22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4"/>
                    </a:lnTo>
                    <a:lnTo>
                      <a:pt x="18" y="40"/>
                    </a:lnTo>
                    <a:lnTo>
                      <a:pt x="19" y="44"/>
                    </a:lnTo>
                    <a:lnTo>
                      <a:pt x="21" y="48"/>
                    </a:lnTo>
                    <a:lnTo>
                      <a:pt x="22" y="52"/>
                    </a:lnTo>
                    <a:lnTo>
                      <a:pt x="23" y="56"/>
                    </a:lnTo>
                    <a:lnTo>
                      <a:pt x="25" y="61"/>
                    </a:lnTo>
                    <a:lnTo>
                      <a:pt x="26" y="66"/>
                    </a:lnTo>
                    <a:lnTo>
                      <a:pt x="26" y="70"/>
                    </a:lnTo>
                    <a:lnTo>
                      <a:pt x="27" y="74"/>
                    </a:lnTo>
                    <a:lnTo>
                      <a:pt x="29" y="78"/>
                    </a:lnTo>
                    <a:lnTo>
                      <a:pt x="30" y="82"/>
                    </a:lnTo>
                    <a:lnTo>
                      <a:pt x="30" y="87"/>
                    </a:lnTo>
                    <a:lnTo>
                      <a:pt x="32" y="91"/>
                    </a:lnTo>
                    <a:lnTo>
                      <a:pt x="32" y="95"/>
                    </a:lnTo>
                    <a:lnTo>
                      <a:pt x="33" y="99"/>
                    </a:lnTo>
                    <a:lnTo>
                      <a:pt x="33" y="103"/>
                    </a:lnTo>
                    <a:lnTo>
                      <a:pt x="33" y="109"/>
                    </a:lnTo>
                    <a:lnTo>
                      <a:pt x="34" y="113"/>
                    </a:lnTo>
                    <a:lnTo>
                      <a:pt x="34" y="117"/>
                    </a:lnTo>
                    <a:lnTo>
                      <a:pt x="34" y="121"/>
                    </a:lnTo>
                    <a:lnTo>
                      <a:pt x="34" y="125"/>
                    </a:lnTo>
                    <a:lnTo>
                      <a:pt x="36" y="129"/>
                    </a:lnTo>
                    <a:lnTo>
                      <a:pt x="36" y="135"/>
                    </a:lnTo>
                    <a:lnTo>
                      <a:pt x="36" y="139"/>
                    </a:lnTo>
                    <a:lnTo>
                      <a:pt x="36" y="143"/>
                    </a:lnTo>
                    <a:lnTo>
                      <a:pt x="36" y="147"/>
                    </a:lnTo>
                    <a:lnTo>
                      <a:pt x="34" y="151"/>
                    </a:lnTo>
                    <a:lnTo>
                      <a:pt x="34" y="156"/>
                    </a:lnTo>
                    <a:lnTo>
                      <a:pt x="34" y="160"/>
                    </a:lnTo>
                    <a:lnTo>
                      <a:pt x="34" y="164"/>
                    </a:lnTo>
                    <a:lnTo>
                      <a:pt x="33" y="169"/>
                    </a:lnTo>
                    <a:lnTo>
                      <a:pt x="33" y="173"/>
                    </a:lnTo>
                    <a:lnTo>
                      <a:pt x="33" y="177"/>
                    </a:lnTo>
                    <a:lnTo>
                      <a:pt x="32" y="182"/>
                    </a:lnTo>
                    <a:lnTo>
                      <a:pt x="32" y="186"/>
                    </a:lnTo>
                    <a:lnTo>
                      <a:pt x="30" y="190"/>
                    </a:lnTo>
                    <a:lnTo>
                      <a:pt x="30" y="194"/>
                    </a:lnTo>
                    <a:lnTo>
                      <a:pt x="29" y="198"/>
                    </a:lnTo>
                    <a:lnTo>
                      <a:pt x="27" y="204"/>
                    </a:lnTo>
                    <a:lnTo>
                      <a:pt x="26" y="208"/>
                    </a:lnTo>
                    <a:lnTo>
                      <a:pt x="26" y="212"/>
                    </a:lnTo>
                    <a:lnTo>
                      <a:pt x="25" y="216"/>
                    </a:lnTo>
                    <a:lnTo>
                      <a:pt x="23" y="220"/>
                    </a:lnTo>
                    <a:lnTo>
                      <a:pt x="22" y="225"/>
                    </a:lnTo>
                    <a:lnTo>
                      <a:pt x="21" y="230"/>
                    </a:lnTo>
                    <a:lnTo>
                      <a:pt x="19" y="234"/>
                    </a:lnTo>
                    <a:lnTo>
                      <a:pt x="18" y="238"/>
                    </a:lnTo>
                    <a:lnTo>
                      <a:pt x="15" y="242"/>
                    </a:lnTo>
                    <a:lnTo>
                      <a:pt x="14" y="246"/>
                    </a:lnTo>
                    <a:lnTo>
                      <a:pt x="13" y="251"/>
                    </a:lnTo>
                    <a:lnTo>
                      <a:pt x="11" y="255"/>
                    </a:lnTo>
                    <a:lnTo>
                      <a:pt x="8" y="259"/>
                    </a:lnTo>
                    <a:lnTo>
                      <a:pt x="7" y="263"/>
                    </a:lnTo>
                    <a:lnTo>
                      <a:pt x="4" y="268"/>
                    </a:lnTo>
                    <a:lnTo>
                      <a:pt x="3" y="273"/>
                    </a:lnTo>
                    <a:lnTo>
                      <a:pt x="0" y="277"/>
                    </a:lnTo>
                    <a:lnTo>
                      <a:pt x="323" y="13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46"/>
              <p:cNvSpPr/>
              <p:nvPr/>
            </p:nvSpPr>
            <p:spPr>
              <a:xfrm>
                <a:off x="992" y="761"/>
                <a:ext cx="959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968" extrusionOk="0">
                    <a:moveTo>
                      <a:pt x="0" y="2960"/>
                    </a:moveTo>
                    <a:lnTo>
                      <a:pt x="23" y="2835"/>
                    </a:lnTo>
                    <a:lnTo>
                      <a:pt x="45" y="2713"/>
                    </a:lnTo>
                    <a:lnTo>
                      <a:pt x="69" y="2594"/>
                    </a:lnTo>
                    <a:lnTo>
                      <a:pt x="92" y="2478"/>
                    </a:lnTo>
                    <a:lnTo>
                      <a:pt x="117" y="2364"/>
                    </a:lnTo>
                    <a:lnTo>
                      <a:pt x="141" y="2253"/>
                    </a:lnTo>
                    <a:lnTo>
                      <a:pt x="167" y="2144"/>
                    </a:lnTo>
                    <a:lnTo>
                      <a:pt x="193" y="2037"/>
                    </a:lnTo>
                    <a:lnTo>
                      <a:pt x="218" y="1934"/>
                    </a:lnTo>
                    <a:lnTo>
                      <a:pt x="244" y="1834"/>
                    </a:lnTo>
                    <a:lnTo>
                      <a:pt x="271" y="1736"/>
                    </a:lnTo>
                    <a:lnTo>
                      <a:pt x="298" y="1641"/>
                    </a:lnTo>
                    <a:lnTo>
                      <a:pt x="326" y="1549"/>
                    </a:lnTo>
                    <a:lnTo>
                      <a:pt x="354" y="1458"/>
                    </a:lnTo>
                    <a:lnTo>
                      <a:pt x="382" y="1371"/>
                    </a:lnTo>
                    <a:lnTo>
                      <a:pt x="411" y="1287"/>
                    </a:lnTo>
                    <a:lnTo>
                      <a:pt x="439" y="1206"/>
                    </a:lnTo>
                    <a:lnTo>
                      <a:pt x="469" y="1126"/>
                    </a:lnTo>
                    <a:lnTo>
                      <a:pt x="499" y="1050"/>
                    </a:lnTo>
                    <a:lnTo>
                      <a:pt x="529" y="977"/>
                    </a:lnTo>
                    <a:lnTo>
                      <a:pt x="559" y="905"/>
                    </a:lnTo>
                    <a:lnTo>
                      <a:pt x="590" y="837"/>
                    </a:lnTo>
                    <a:lnTo>
                      <a:pt x="621" y="772"/>
                    </a:lnTo>
                    <a:lnTo>
                      <a:pt x="651" y="709"/>
                    </a:lnTo>
                    <a:lnTo>
                      <a:pt x="683" y="649"/>
                    </a:lnTo>
                    <a:lnTo>
                      <a:pt x="715" y="591"/>
                    </a:lnTo>
                    <a:lnTo>
                      <a:pt x="746" y="536"/>
                    </a:lnTo>
                    <a:lnTo>
                      <a:pt x="778" y="485"/>
                    </a:lnTo>
                    <a:lnTo>
                      <a:pt x="811" y="435"/>
                    </a:lnTo>
                    <a:lnTo>
                      <a:pt x="843" y="389"/>
                    </a:lnTo>
                    <a:lnTo>
                      <a:pt x="876" y="344"/>
                    </a:lnTo>
                    <a:lnTo>
                      <a:pt x="908" y="303"/>
                    </a:lnTo>
                    <a:lnTo>
                      <a:pt x="944" y="332"/>
                    </a:lnTo>
                    <a:lnTo>
                      <a:pt x="911" y="372"/>
                    </a:lnTo>
                    <a:lnTo>
                      <a:pt x="879" y="416"/>
                    </a:lnTo>
                    <a:lnTo>
                      <a:pt x="847" y="462"/>
                    </a:lnTo>
                    <a:lnTo>
                      <a:pt x="815" y="511"/>
                    </a:lnTo>
                    <a:lnTo>
                      <a:pt x="784" y="562"/>
                    </a:lnTo>
                    <a:lnTo>
                      <a:pt x="753" y="616"/>
                    </a:lnTo>
                    <a:lnTo>
                      <a:pt x="721" y="673"/>
                    </a:lnTo>
                    <a:lnTo>
                      <a:pt x="690" y="733"/>
                    </a:lnTo>
                    <a:lnTo>
                      <a:pt x="659" y="795"/>
                    </a:lnTo>
                    <a:lnTo>
                      <a:pt x="629" y="860"/>
                    </a:lnTo>
                    <a:lnTo>
                      <a:pt x="599" y="928"/>
                    </a:lnTo>
                    <a:lnTo>
                      <a:pt x="568" y="999"/>
                    </a:lnTo>
                    <a:lnTo>
                      <a:pt x="540" y="1072"/>
                    </a:lnTo>
                    <a:lnTo>
                      <a:pt x="510" y="1146"/>
                    </a:lnTo>
                    <a:lnTo>
                      <a:pt x="481" y="1225"/>
                    </a:lnTo>
                    <a:lnTo>
                      <a:pt x="453" y="1306"/>
                    </a:lnTo>
                    <a:lnTo>
                      <a:pt x="425" y="1390"/>
                    </a:lnTo>
                    <a:lnTo>
                      <a:pt x="396" y="1477"/>
                    </a:lnTo>
                    <a:lnTo>
                      <a:pt x="369" y="1565"/>
                    </a:lnTo>
                    <a:lnTo>
                      <a:pt x="340" y="1657"/>
                    </a:lnTo>
                    <a:lnTo>
                      <a:pt x="315" y="1752"/>
                    </a:lnTo>
                    <a:lnTo>
                      <a:pt x="288" y="1849"/>
                    </a:lnTo>
                    <a:lnTo>
                      <a:pt x="262" y="1949"/>
                    </a:lnTo>
                    <a:lnTo>
                      <a:pt x="236" y="2052"/>
                    </a:lnTo>
                    <a:lnTo>
                      <a:pt x="210" y="2156"/>
                    </a:lnTo>
                    <a:lnTo>
                      <a:pt x="186" y="2265"/>
                    </a:lnTo>
                    <a:lnTo>
                      <a:pt x="161" y="2375"/>
                    </a:lnTo>
                    <a:lnTo>
                      <a:pt x="137" y="2488"/>
                    </a:lnTo>
                    <a:lnTo>
                      <a:pt x="113" y="2604"/>
                    </a:lnTo>
                    <a:lnTo>
                      <a:pt x="90" y="2723"/>
                    </a:lnTo>
                    <a:lnTo>
                      <a:pt x="68" y="2844"/>
                    </a:lnTo>
                    <a:lnTo>
                      <a:pt x="45" y="2968"/>
                    </a:lnTo>
                    <a:lnTo>
                      <a:pt x="0" y="2960"/>
                    </a:lnTo>
                    <a:close/>
                    <a:moveTo>
                      <a:pt x="908" y="303"/>
                    </a:moveTo>
                    <a:lnTo>
                      <a:pt x="940" y="267"/>
                    </a:lnTo>
                    <a:lnTo>
                      <a:pt x="971" y="231"/>
                    </a:lnTo>
                    <a:lnTo>
                      <a:pt x="1002" y="200"/>
                    </a:lnTo>
                    <a:lnTo>
                      <a:pt x="1033" y="170"/>
                    </a:lnTo>
                    <a:lnTo>
                      <a:pt x="1066" y="143"/>
                    </a:lnTo>
                    <a:lnTo>
                      <a:pt x="1097" y="119"/>
                    </a:lnTo>
                    <a:lnTo>
                      <a:pt x="1129" y="96"/>
                    </a:lnTo>
                    <a:lnTo>
                      <a:pt x="1161" y="77"/>
                    </a:lnTo>
                    <a:lnTo>
                      <a:pt x="1193" y="59"/>
                    </a:lnTo>
                    <a:lnTo>
                      <a:pt x="1226" y="43"/>
                    </a:lnTo>
                    <a:lnTo>
                      <a:pt x="1258" y="31"/>
                    </a:lnTo>
                    <a:lnTo>
                      <a:pt x="1291" y="20"/>
                    </a:lnTo>
                    <a:lnTo>
                      <a:pt x="1323" y="10"/>
                    </a:lnTo>
                    <a:lnTo>
                      <a:pt x="1356" y="5"/>
                    </a:lnTo>
                    <a:lnTo>
                      <a:pt x="1388" y="1"/>
                    </a:lnTo>
                    <a:lnTo>
                      <a:pt x="1421" y="0"/>
                    </a:lnTo>
                    <a:lnTo>
                      <a:pt x="1421" y="46"/>
                    </a:lnTo>
                    <a:lnTo>
                      <a:pt x="1391" y="47"/>
                    </a:lnTo>
                    <a:lnTo>
                      <a:pt x="1361" y="51"/>
                    </a:lnTo>
                    <a:lnTo>
                      <a:pt x="1330" y="56"/>
                    </a:lnTo>
                    <a:lnTo>
                      <a:pt x="1300" y="65"/>
                    </a:lnTo>
                    <a:lnTo>
                      <a:pt x="1270" y="74"/>
                    </a:lnTo>
                    <a:lnTo>
                      <a:pt x="1241" y="86"/>
                    </a:lnTo>
                    <a:lnTo>
                      <a:pt x="1211" y="101"/>
                    </a:lnTo>
                    <a:lnTo>
                      <a:pt x="1181" y="117"/>
                    </a:lnTo>
                    <a:lnTo>
                      <a:pt x="1151" y="136"/>
                    </a:lnTo>
                    <a:lnTo>
                      <a:pt x="1121" y="158"/>
                    </a:lnTo>
                    <a:lnTo>
                      <a:pt x="1092" y="181"/>
                    </a:lnTo>
                    <a:lnTo>
                      <a:pt x="1062" y="207"/>
                    </a:lnTo>
                    <a:lnTo>
                      <a:pt x="1032" y="234"/>
                    </a:lnTo>
                    <a:lnTo>
                      <a:pt x="1002" y="265"/>
                    </a:lnTo>
                    <a:lnTo>
                      <a:pt x="974" y="296"/>
                    </a:lnTo>
                    <a:lnTo>
                      <a:pt x="944" y="332"/>
                    </a:lnTo>
                    <a:lnTo>
                      <a:pt x="908" y="303"/>
                    </a:lnTo>
                    <a:close/>
                    <a:moveTo>
                      <a:pt x="1421" y="0"/>
                    </a:moveTo>
                    <a:lnTo>
                      <a:pt x="1453" y="1"/>
                    </a:lnTo>
                    <a:lnTo>
                      <a:pt x="1486" y="5"/>
                    </a:lnTo>
                    <a:lnTo>
                      <a:pt x="1519" y="10"/>
                    </a:lnTo>
                    <a:lnTo>
                      <a:pt x="1551" y="18"/>
                    </a:lnTo>
                    <a:lnTo>
                      <a:pt x="1584" y="29"/>
                    </a:lnTo>
                    <a:lnTo>
                      <a:pt x="1616" y="42"/>
                    </a:lnTo>
                    <a:lnTo>
                      <a:pt x="1649" y="56"/>
                    </a:lnTo>
                    <a:lnTo>
                      <a:pt x="1681" y="74"/>
                    </a:lnTo>
                    <a:lnTo>
                      <a:pt x="1714" y="94"/>
                    </a:lnTo>
                    <a:lnTo>
                      <a:pt x="1746" y="116"/>
                    </a:lnTo>
                    <a:lnTo>
                      <a:pt x="1778" y="141"/>
                    </a:lnTo>
                    <a:lnTo>
                      <a:pt x="1810" y="168"/>
                    </a:lnTo>
                    <a:lnTo>
                      <a:pt x="1841" y="197"/>
                    </a:lnTo>
                    <a:lnTo>
                      <a:pt x="1874" y="229"/>
                    </a:lnTo>
                    <a:lnTo>
                      <a:pt x="1905" y="263"/>
                    </a:lnTo>
                    <a:lnTo>
                      <a:pt x="1936" y="299"/>
                    </a:lnTo>
                    <a:lnTo>
                      <a:pt x="1902" y="328"/>
                    </a:lnTo>
                    <a:lnTo>
                      <a:pt x="1872" y="294"/>
                    </a:lnTo>
                    <a:lnTo>
                      <a:pt x="1843" y="261"/>
                    </a:lnTo>
                    <a:lnTo>
                      <a:pt x="1813" y="231"/>
                    </a:lnTo>
                    <a:lnTo>
                      <a:pt x="1783" y="204"/>
                    </a:lnTo>
                    <a:lnTo>
                      <a:pt x="1752" y="178"/>
                    </a:lnTo>
                    <a:lnTo>
                      <a:pt x="1722" y="155"/>
                    </a:lnTo>
                    <a:lnTo>
                      <a:pt x="1692" y="135"/>
                    </a:lnTo>
                    <a:lnTo>
                      <a:pt x="1662" y="116"/>
                    </a:lnTo>
                    <a:lnTo>
                      <a:pt x="1632" y="100"/>
                    </a:lnTo>
                    <a:lnTo>
                      <a:pt x="1601" y="85"/>
                    </a:lnTo>
                    <a:lnTo>
                      <a:pt x="1571" y="73"/>
                    </a:lnTo>
                    <a:lnTo>
                      <a:pt x="1542" y="63"/>
                    </a:lnTo>
                    <a:lnTo>
                      <a:pt x="1512" y="55"/>
                    </a:lnTo>
                    <a:lnTo>
                      <a:pt x="1481" y="50"/>
                    </a:lnTo>
                    <a:lnTo>
                      <a:pt x="1451" y="47"/>
                    </a:lnTo>
                    <a:lnTo>
                      <a:pt x="1421" y="46"/>
                    </a:lnTo>
                    <a:lnTo>
                      <a:pt x="1421" y="0"/>
                    </a:lnTo>
                    <a:close/>
                    <a:moveTo>
                      <a:pt x="1936" y="299"/>
                    </a:moveTo>
                    <a:lnTo>
                      <a:pt x="1970" y="340"/>
                    </a:lnTo>
                    <a:lnTo>
                      <a:pt x="2004" y="383"/>
                    </a:lnTo>
                    <a:lnTo>
                      <a:pt x="2036" y="431"/>
                    </a:lnTo>
                    <a:lnTo>
                      <a:pt x="2069" y="479"/>
                    </a:lnTo>
                    <a:lnTo>
                      <a:pt x="2102" y="532"/>
                    </a:lnTo>
                    <a:lnTo>
                      <a:pt x="2134" y="587"/>
                    </a:lnTo>
                    <a:lnTo>
                      <a:pt x="2167" y="643"/>
                    </a:lnTo>
                    <a:lnTo>
                      <a:pt x="2199" y="704"/>
                    </a:lnTo>
                    <a:lnTo>
                      <a:pt x="2230" y="767"/>
                    </a:lnTo>
                    <a:lnTo>
                      <a:pt x="2263" y="833"/>
                    </a:lnTo>
                    <a:lnTo>
                      <a:pt x="2294" y="901"/>
                    </a:lnTo>
                    <a:lnTo>
                      <a:pt x="2325" y="972"/>
                    </a:lnTo>
                    <a:lnTo>
                      <a:pt x="2356" y="1046"/>
                    </a:lnTo>
                    <a:lnTo>
                      <a:pt x="2386" y="1122"/>
                    </a:lnTo>
                    <a:lnTo>
                      <a:pt x="2417" y="1201"/>
                    </a:lnTo>
                    <a:lnTo>
                      <a:pt x="2447" y="1283"/>
                    </a:lnTo>
                    <a:lnTo>
                      <a:pt x="2477" y="1367"/>
                    </a:lnTo>
                    <a:lnTo>
                      <a:pt x="2506" y="1454"/>
                    </a:lnTo>
                    <a:lnTo>
                      <a:pt x="2535" y="1545"/>
                    </a:lnTo>
                    <a:lnTo>
                      <a:pt x="2564" y="1637"/>
                    </a:lnTo>
                    <a:lnTo>
                      <a:pt x="2592" y="1732"/>
                    </a:lnTo>
                    <a:lnTo>
                      <a:pt x="2619" y="1831"/>
                    </a:lnTo>
                    <a:lnTo>
                      <a:pt x="2648" y="1931"/>
                    </a:lnTo>
                    <a:lnTo>
                      <a:pt x="2675" y="2034"/>
                    </a:lnTo>
                    <a:lnTo>
                      <a:pt x="2702" y="2141"/>
                    </a:lnTo>
                    <a:lnTo>
                      <a:pt x="2728" y="2250"/>
                    </a:lnTo>
                    <a:lnTo>
                      <a:pt x="2754" y="2361"/>
                    </a:lnTo>
                    <a:lnTo>
                      <a:pt x="2779" y="2476"/>
                    </a:lnTo>
                    <a:lnTo>
                      <a:pt x="2805" y="2593"/>
                    </a:lnTo>
                    <a:lnTo>
                      <a:pt x="2830" y="2712"/>
                    </a:lnTo>
                    <a:lnTo>
                      <a:pt x="2854" y="2835"/>
                    </a:lnTo>
                    <a:lnTo>
                      <a:pt x="2877" y="2960"/>
                    </a:lnTo>
                    <a:lnTo>
                      <a:pt x="2832" y="2968"/>
                    </a:lnTo>
                    <a:lnTo>
                      <a:pt x="2809" y="2844"/>
                    </a:lnTo>
                    <a:lnTo>
                      <a:pt x="2785" y="2722"/>
                    </a:lnTo>
                    <a:lnTo>
                      <a:pt x="2760" y="2604"/>
                    </a:lnTo>
                    <a:lnTo>
                      <a:pt x="2736" y="2487"/>
                    </a:lnTo>
                    <a:lnTo>
                      <a:pt x="2710" y="2373"/>
                    </a:lnTo>
                    <a:lnTo>
                      <a:pt x="2684" y="2262"/>
                    </a:lnTo>
                    <a:lnTo>
                      <a:pt x="2659" y="2155"/>
                    </a:lnTo>
                    <a:lnTo>
                      <a:pt x="2632" y="2049"/>
                    </a:lnTo>
                    <a:lnTo>
                      <a:pt x="2605" y="1946"/>
                    </a:lnTo>
                    <a:lnTo>
                      <a:pt x="2577" y="1846"/>
                    </a:lnTo>
                    <a:lnTo>
                      <a:pt x="2549" y="1748"/>
                    </a:lnTo>
                    <a:lnTo>
                      <a:pt x="2522" y="1655"/>
                    </a:lnTo>
                    <a:lnTo>
                      <a:pt x="2493" y="1563"/>
                    </a:lnTo>
                    <a:lnTo>
                      <a:pt x="2465" y="1473"/>
                    </a:lnTo>
                    <a:lnTo>
                      <a:pt x="2435" y="1386"/>
                    </a:lnTo>
                    <a:lnTo>
                      <a:pt x="2405" y="1302"/>
                    </a:lnTo>
                    <a:lnTo>
                      <a:pt x="2377" y="1221"/>
                    </a:lnTo>
                    <a:lnTo>
                      <a:pt x="2346" y="1142"/>
                    </a:lnTo>
                    <a:lnTo>
                      <a:pt x="2316" y="1068"/>
                    </a:lnTo>
                    <a:lnTo>
                      <a:pt x="2286" y="995"/>
                    </a:lnTo>
                    <a:lnTo>
                      <a:pt x="2255" y="924"/>
                    </a:lnTo>
                    <a:lnTo>
                      <a:pt x="2224" y="856"/>
                    </a:lnTo>
                    <a:lnTo>
                      <a:pt x="2192" y="791"/>
                    </a:lnTo>
                    <a:lnTo>
                      <a:pt x="2161" y="729"/>
                    </a:lnTo>
                    <a:lnTo>
                      <a:pt x="2129" y="669"/>
                    </a:lnTo>
                    <a:lnTo>
                      <a:pt x="2097" y="612"/>
                    </a:lnTo>
                    <a:lnTo>
                      <a:pt x="2065" y="558"/>
                    </a:lnTo>
                    <a:lnTo>
                      <a:pt x="2032" y="507"/>
                    </a:lnTo>
                    <a:lnTo>
                      <a:pt x="2000" y="458"/>
                    </a:lnTo>
                    <a:lnTo>
                      <a:pt x="1967" y="412"/>
                    </a:lnTo>
                    <a:lnTo>
                      <a:pt x="1935" y="368"/>
                    </a:lnTo>
                    <a:lnTo>
                      <a:pt x="1902" y="328"/>
                    </a:lnTo>
                    <a:lnTo>
                      <a:pt x="1936" y="29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46"/>
              <p:cNvSpPr/>
              <p:nvPr/>
            </p:nvSpPr>
            <p:spPr>
              <a:xfrm>
                <a:off x="1936" y="1747"/>
                <a:ext cx="188" cy="837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511" extrusionOk="0">
                    <a:moveTo>
                      <a:pt x="45" y="0"/>
                    </a:moveTo>
                    <a:lnTo>
                      <a:pt x="563" y="2501"/>
                    </a:lnTo>
                    <a:lnTo>
                      <a:pt x="518" y="2511"/>
                    </a:lnTo>
                    <a:lnTo>
                      <a:pt x="0" y="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46"/>
              <p:cNvSpPr/>
              <p:nvPr/>
            </p:nvSpPr>
            <p:spPr>
              <a:xfrm>
                <a:off x="2108" y="2577"/>
                <a:ext cx="959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968" extrusionOk="0">
                    <a:moveTo>
                      <a:pt x="2877" y="8"/>
                    </a:moveTo>
                    <a:lnTo>
                      <a:pt x="2855" y="133"/>
                    </a:lnTo>
                    <a:lnTo>
                      <a:pt x="2832" y="255"/>
                    </a:lnTo>
                    <a:lnTo>
                      <a:pt x="2809" y="374"/>
                    </a:lnTo>
                    <a:lnTo>
                      <a:pt x="2785" y="491"/>
                    </a:lnTo>
                    <a:lnTo>
                      <a:pt x="2760" y="605"/>
                    </a:lnTo>
                    <a:lnTo>
                      <a:pt x="2736" y="716"/>
                    </a:lnTo>
                    <a:lnTo>
                      <a:pt x="2712" y="824"/>
                    </a:lnTo>
                    <a:lnTo>
                      <a:pt x="2686" y="930"/>
                    </a:lnTo>
                    <a:lnTo>
                      <a:pt x="2660" y="1033"/>
                    </a:lnTo>
                    <a:lnTo>
                      <a:pt x="2633" y="1135"/>
                    </a:lnTo>
                    <a:lnTo>
                      <a:pt x="2606" y="1232"/>
                    </a:lnTo>
                    <a:lnTo>
                      <a:pt x="2579" y="1327"/>
                    </a:lnTo>
                    <a:lnTo>
                      <a:pt x="2552" y="1419"/>
                    </a:lnTo>
                    <a:lnTo>
                      <a:pt x="2523" y="1509"/>
                    </a:lnTo>
                    <a:lnTo>
                      <a:pt x="2495" y="1597"/>
                    </a:lnTo>
                    <a:lnTo>
                      <a:pt x="2466" y="1681"/>
                    </a:lnTo>
                    <a:lnTo>
                      <a:pt x="2438" y="1762"/>
                    </a:lnTo>
                    <a:lnTo>
                      <a:pt x="2408" y="1841"/>
                    </a:lnTo>
                    <a:lnTo>
                      <a:pt x="2378" y="1918"/>
                    </a:lnTo>
                    <a:lnTo>
                      <a:pt x="2348" y="1992"/>
                    </a:lnTo>
                    <a:lnTo>
                      <a:pt x="2318" y="2062"/>
                    </a:lnTo>
                    <a:lnTo>
                      <a:pt x="2289" y="2131"/>
                    </a:lnTo>
                    <a:lnTo>
                      <a:pt x="2257" y="2196"/>
                    </a:lnTo>
                    <a:lnTo>
                      <a:pt x="2226" y="2259"/>
                    </a:lnTo>
                    <a:lnTo>
                      <a:pt x="2195" y="2320"/>
                    </a:lnTo>
                    <a:lnTo>
                      <a:pt x="2162" y="2377"/>
                    </a:lnTo>
                    <a:lnTo>
                      <a:pt x="2131" y="2432"/>
                    </a:lnTo>
                    <a:lnTo>
                      <a:pt x="2099" y="2484"/>
                    </a:lnTo>
                    <a:lnTo>
                      <a:pt x="2068" y="2534"/>
                    </a:lnTo>
                    <a:lnTo>
                      <a:pt x="2035" y="2580"/>
                    </a:lnTo>
                    <a:lnTo>
                      <a:pt x="2002" y="2625"/>
                    </a:lnTo>
                    <a:lnTo>
                      <a:pt x="1969" y="2665"/>
                    </a:lnTo>
                    <a:lnTo>
                      <a:pt x="1933" y="2637"/>
                    </a:lnTo>
                    <a:lnTo>
                      <a:pt x="1966" y="2596"/>
                    </a:lnTo>
                    <a:lnTo>
                      <a:pt x="1998" y="2553"/>
                    </a:lnTo>
                    <a:lnTo>
                      <a:pt x="2031" y="2507"/>
                    </a:lnTo>
                    <a:lnTo>
                      <a:pt x="2062" y="2458"/>
                    </a:lnTo>
                    <a:lnTo>
                      <a:pt x="2093" y="2406"/>
                    </a:lnTo>
                    <a:lnTo>
                      <a:pt x="2126" y="2352"/>
                    </a:lnTo>
                    <a:lnTo>
                      <a:pt x="2157" y="2295"/>
                    </a:lnTo>
                    <a:lnTo>
                      <a:pt x="2187" y="2236"/>
                    </a:lnTo>
                    <a:lnTo>
                      <a:pt x="2218" y="2173"/>
                    </a:lnTo>
                    <a:lnTo>
                      <a:pt x="2249" y="2108"/>
                    </a:lnTo>
                    <a:lnTo>
                      <a:pt x="2279" y="2040"/>
                    </a:lnTo>
                    <a:lnTo>
                      <a:pt x="2309" y="1970"/>
                    </a:lnTo>
                    <a:lnTo>
                      <a:pt x="2339" y="1897"/>
                    </a:lnTo>
                    <a:lnTo>
                      <a:pt x="2367" y="1821"/>
                    </a:lnTo>
                    <a:lnTo>
                      <a:pt x="2397" y="1742"/>
                    </a:lnTo>
                    <a:lnTo>
                      <a:pt x="2425" y="1662"/>
                    </a:lnTo>
                    <a:lnTo>
                      <a:pt x="2454" y="1578"/>
                    </a:lnTo>
                    <a:lnTo>
                      <a:pt x="2481" y="1491"/>
                    </a:lnTo>
                    <a:lnTo>
                      <a:pt x="2510" y="1402"/>
                    </a:lnTo>
                    <a:lnTo>
                      <a:pt x="2537" y="1311"/>
                    </a:lnTo>
                    <a:lnTo>
                      <a:pt x="2564" y="1216"/>
                    </a:lnTo>
                    <a:lnTo>
                      <a:pt x="2590" y="1119"/>
                    </a:lnTo>
                    <a:lnTo>
                      <a:pt x="2617" y="1020"/>
                    </a:lnTo>
                    <a:lnTo>
                      <a:pt x="2642" y="917"/>
                    </a:lnTo>
                    <a:lnTo>
                      <a:pt x="2667" y="812"/>
                    </a:lnTo>
                    <a:lnTo>
                      <a:pt x="2693" y="704"/>
                    </a:lnTo>
                    <a:lnTo>
                      <a:pt x="2717" y="593"/>
                    </a:lnTo>
                    <a:lnTo>
                      <a:pt x="2741" y="480"/>
                    </a:lnTo>
                    <a:lnTo>
                      <a:pt x="2764" y="363"/>
                    </a:lnTo>
                    <a:lnTo>
                      <a:pt x="2787" y="245"/>
                    </a:lnTo>
                    <a:lnTo>
                      <a:pt x="2810" y="123"/>
                    </a:lnTo>
                    <a:lnTo>
                      <a:pt x="2832" y="0"/>
                    </a:lnTo>
                    <a:lnTo>
                      <a:pt x="2877" y="8"/>
                    </a:lnTo>
                    <a:close/>
                    <a:moveTo>
                      <a:pt x="1969" y="2665"/>
                    </a:moveTo>
                    <a:lnTo>
                      <a:pt x="1937" y="2702"/>
                    </a:lnTo>
                    <a:lnTo>
                      <a:pt x="1906" y="2736"/>
                    </a:lnTo>
                    <a:lnTo>
                      <a:pt x="1875" y="2768"/>
                    </a:lnTo>
                    <a:lnTo>
                      <a:pt x="1844" y="2797"/>
                    </a:lnTo>
                    <a:lnTo>
                      <a:pt x="1813" y="2824"/>
                    </a:lnTo>
                    <a:lnTo>
                      <a:pt x="1780" y="2850"/>
                    </a:lnTo>
                    <a:lnTo>
                      <a:pt x="1749" y="2871"/>
                    </a:lnTo>
                    <a:lnTo>
                      <a:pt x="1716" y="2892"/>
                    </a:lnTo>
                    <a:lnTo>
                      <a:pt x="1684" y="2909"/>
                    </a:lnTo>
                    <a:lnTo>
                      <a:pt x="1651" y="2926"/>
                    </a:lnTo>
                    <a:lnTo>
                      <a:pt x="1619" y="2938"/>
                    </a:lnTo>
                    <a:lnTo>
                      <a:pt x="1588" y="2949"/>
                    </a:lnTo>
                    <a:lnTo>
                      <a:pt x="1555" y="2957"/>
                    </a:lnTo>
                    <a:lnTo>
                      <a:pt x="1523" y="2964"/>
                    </a:lnTo>
                    <a:lnTo>
                      <a:pt x="1489" y="2966"/>
                    </a:lnTo>
                    <a:lnTo>
                      <a:pt x="1456" y="2968"/>
                    </a:lnTo>
                    <a:lnTo>
                      <a:pt x="1456" y="2923"/>
                    </a:lnTo>
                    <a:lnTo>
                      <a:pt x="1487" y="2922"/>
                    </a:lnTo>
                    <a:lnTo>
                      <a:pt x="1517" y="2917"/>
                    </a:lnTo>
                    <a:lnTo>
                      <a:pt x="1547" y="2912"/>
                    </a:lnTo>
                    <a:lnTo>
                      <a:pt x="1577" y="2904"/>
                    </a:lnTo>
                    <a:lnTo>
                      <a:pt x="1607" y="2894"/>
                    </a:lnTo>
                    <a:lnTo>
                      <a:pt x="1636" y="2882"/>
                    </a:lnTo>
                    <a:lnTo>
                      <a:pt x="1666" y="2867"/>
                    </a:lnTo>
                    <a:lnTo>
                      <a:pt x="1697" y="2851"/>
                    </a:lnTo>
                    <a:lnTo>
                      <a:pt x="1727" y="2832"/>
                    </a:lnTo>
                    <a:lnTo>
                      <a:pt x="1757" y="2810"/>
                    </a:lnTo>
                    <a:lnTo>
                      <a:pt x="1787" y="2787"/>
                    </a:lnTo>
                    <a:lnTo>
                      <a:pt x="1815" y="2762"/>
                    </a:lnTo>
                    <a:lnTo>
                      <a:pt x="1845" y="2733"/>
                    </a:lnTo>
                    <a:lnTo>
                      <a:pt x="1875" y="2703"/>
                    </a:lnTo>
                    <a:lnTo>
                      <a:pt x="1905" y="2671"/>
                    </a:lnTo>
                    <a:lnTo>
                      <a:pt x="1933" y="2637"/>
                    </a:lnTo>
                    <a:lnTo>
                      <a:pt x="1969" y="2665"/>
                    </a:lnTo>
                    <a:close/>
                    <a:moveTo>
                      <a:pt x="1456" y="2968"/>
                    </a:moveTo>
                    <a:lnTo>
                      <a:pt x="1424" y="2968"/>
                    </a:lnTo>
                    <a:lnTo>
                      <a:pt x="1391" y="2964"/>
                    </a:lnTo>
                    <a:lnTo>
                      <a:pt x="1359" y="2958"/>
                    </a:lnTo>
                    <a:lnTo>
                      <a:pt x="1326" y="2950"/>
                    </a:lnTo>
                    <a:lnTo>
                      <a:pt x="1293" y="2939"/>
                    </a:lnTo>
                    <a:lnTo>
                      <a:pt x="1261" y="2927"/>
                    </a:lnTo>
                    <a:lnTo>
                      <a:pt x="1228" y="2912"/>
                    </a:lnTo>
                    <a:lnTo>
                      <a:pt x="1196" y="2894"/>
                    </a:lnTo>
                    <a:lnTo>
                      <a:pt x="1163" y="2874"/>
                    </a:lnTo>
                    <a:lnTo>
                      <a:pt x="1132" y="2852"/>
                    </a:lnTo>
                    <a:lnTo>
                      <a:pt x="1100" y="2828"/>
                    </a:lnTo>
                    <a:lnTo>
                      <a:pt x="1067" y="2801"/>
                    </a:lnTo>
                    <a:lnTo>
                      <a:pt x="1036" y="2771"/>
                    </a:lnTo>
                    <a:lnTo>
                      <a:pt x="1003" y="2740"/>
                    </a:lnTo>
                    <a:lnTo>
                      <a:pt x="972" y="2706"/>
                    </a:lnTo>
                    <a:lnTo>
                      <a:pt x="941" y="2669"/>
                    </a:lnTo>
                    <a:lnTo>
                      <a:pt x="976" y="2641"/>
                    </a:lnTo>
                    <a:lnTo>
                      <a:pt x="1006" y="2675"/>
                    </a:lnTo>
                    <a:lnTo>
                      <a:pt x="1036" y="2706"/>
                    </a:lnTo>
                    <a:lnTo>
                      <a:pt x="1066" y="2736"/>
                    </a:lnTo>
                    <a:lnTo>
                      <a:pt x="1096" y="2764"/>
                    </a:lnTo>
                    <a:lnTo>
                      <a:pt x="1125" y="2790"/>
                    </a:lnTo>
                    <a:lnTo>
                      <a:pt x="1155" y="2813"/>
                    </a:lnTo>
                    <a:lnTo>
                      <a:pt x="1185" y="2833"/>
                    </a:lnTo>
                    <a:lnTo>
                      <a:pt x="1215" y="2852"/>
                    </a:lnTo>
                    <a:lnTo>
                      <a:pt x="1246" y="2869"/>
                    </a:lnTo>
                    <a:lnTo>
                      <a:pt x="1276" y="2884"/>
                    </a:lnTo>
                    <a:lnTo>
                      <a:pt x="1306" y="2896"/>
                    </a:lnTo>
                    <a:lnTo>
                      <a:pt x="1335" y="2905"/>
                    </a:lnTo>
                    <a:lnTo>
                      <a:pt x="1367" y="2912"/>
                    </a:lnTo>
                    <a:lnTo>
                      <a:pt x="1396" y="2917"/>
                    </a:lnTo>
                    <a:lnTo>
                      <a:pt x="1426" y="2922"/>
                    </a:lnTo>
                    <a:lnTo>
                      <a:pt x="1456" y="2923"/>
                    </a:lnTo>
                    <a:lnTo>
                      <a:pt x="1456" y="2968"/>
                    </a:lnTo>
                    <a:close/>
                    <a:moveTo>
                      <a:pt x="941" y="2669"/>
                    </a:moveTo>
                    <a:lnTo>
                      <a:pt x="907" y="2629"/>
                    </a:lnTo>
                    <a:lnTo>
                      <a:pt x="875" y="2584"/>
                    </a:lnTo>
                    <a:lnTo>
                      <a:pt x="841" y="2538"/>
                    </a:lnTo>
                    <a:lnTo>
                      <a:pt x="808" y="2489"/>
                    </a:lnTo>
                    <a:lnTo>
                      <a:pt x="776" y="2436"/>
                    </a:lnTo>
                    <a:lnTo>
                      <a:pt x="743" y="2382"/>
                    </a:lnTo>
                    <a:lnTo>
                      <a:pt x="710" y="2324"/>
                    </a:lnTo>
                    <a:lnTo>
                      <a:pt x="678" y="2264"/>
                    </a:lnTo>
                    <a:lnTo>
                      <a:pt x="647" y="2202"/>
                    </a:lnTo>
                    <a:lnTo>
                      <a:pt x="616" y="2135"/>
                    </a:lnTo>
                    <a:lnTo>
                      <a:pt x="583" y="2067"/>
                    </a:lnTo>
                    <a:lnTo>
                      <a:pt x="552" y="1996"/>
                    </a:lnTo>
                    <a:lnTo>
                      <a:pt x="522" y="1922"/>
                    </a:lnTo>
                    <a:lnTo>
                      <a:pt x="491" y="1846"/>
                    </a:lnTo>
                    <a:lnTo>
                      <a:pt x="461" y="1767"/>
                    </a:lnTo>
                    <a:lnTo>
                      <a:pt x="431" y="1685"/>
                    </a:lnTo>
                    <a:lnTo>
                      <a:pt x="401" y="1601"/>
                    </a:lnTo>
                    <a:lnTo>
                      <a:pt x="372" y="1513"/>
                    </a:lnTo>
                    <a:lnTo>
                      <a:pt x="343" y="1424"/>
                    </a:lnTo>
                    <a:lnTo>
                      <a:pt x="313" y="1331"/>
                    </a:lnTo>
                    <a:lnTo>
                      <a:pt x="286" y="1235"/>
                    </a:lnTo>
                    <a:lnTo>
                      <a:pt x="258" y="1137"/>
                    </a:lnTo>
                    <a:lnTo>
                      <a:pt x="229" y="1037"/>
                    </a:lnTo>
                    <a:lnTo>
                      <a:pt x="202" y="933"/>
                    </a:lnTo>
                    <a:lnTo>
                      <a:pt x="176" y="827"/>
                    </a:lnTo>
                    <a:lnTo>
                      <a:pt x="149" y="719"/>
                    </a:lnTo>
                    <a:lnTo>
                      <a:pt x="123" y="606"/>
                    </a:lnTo>
                    <a:lnTo>
                      <a:pt x="98" y="492"/>
                    </a:lnTo>
                    <a:lnTo>
                      <a:pt x="73" y="376"/>
                    </a:lnTo>
                    <a:lnTo>
                      <a:pt x="48" y="255"/>
                    </a:lnTo>
                    <a:lnTo>
                      <a:pt x="23" y="133"/>
                    </a:lnTo>
                    <a:lnTo>
                      <a:pt x="0" y="8"/>
                    </a:lnTo>
                    <a:lnTo>
                      <a:pt x="45" y="0"/>
                    </a:lnTo>
                    <a:lnTo>
                      <a:pt x="68" y="125"/>
                    </a:lnTo>
                    <a:lnTo>
                      <a:pt x="92" y="245"/>
                    </a:lnTo>
                    <a:lnTo>
                      <a:pt x="117" y="365"/>
                    </a:lnTo>
                    <a:lnTo>
                      <a:pt x="142" y="481"/>
                    </a:lnTo>
                    <a:lnTo>
                      <a:pt x="167" y="595"/>
                    </a:lnTo>
                    <a:lnTo>
                      <a:pt x="193" y="705"/>
                    </a:lnTo>
                    <a:lnTo>
                      <a:pt x="220" y="814"/>
                    </a:lnTo>
                    <a:lnTo>
                      <a:pt x="245" y="919"/>
                    </a:lnTo>
                    <a:lnTo>
                      <a:pt x="273" y="1022"/>
                    </a:lnTo>
                    <a:lnTo>
                      <a:pt x="300" y="1121"/>
                    </a:lnTo>
                    <a:lnTo>
                      <a:pt x="328" y="1219"/>
                    </a:lnTo>
                    <a:lnTo>
                      <a:pt x="357" y="1314"/>
                    </a:lnTo>
                    <a:lnTo>
                      <a:pt x="385" y="1406"/>
                    </a:lnTo>
                    <a:lnTo>
                      <a:pt x="414" y="1495"/>
                    </a:lnTo>
                    <a:lnTo>
                      <a:pt x="442" y="1582"/>
                    </a:lnTo>
                    <a:lnTo>
                      <a:pt x="472" y="1665"/>
                    </a:lnTo>
                    <a:lnTo>
                      <a:pt x="502" y="1746"/>
                    </a:lnTo>
                    <a:lnTo>
                      <a:pt x="532" y="1825"/>
                    </a:lnTo>
                    <a:lnTo>
                      <a:pt x="561" y="1901"/>
                    </a:lnTo>
                    <a:lnTo>
                      <a:pt x="593" y="1974"/>
                    </a:lnTo>
                    <a:lnTo>
                      <a:pt x="622" y="2044"/>
                    </a:lnTo>
                    <a:lnTo>
                      <a:pt x="654" y="2112"/>
                    </a:lnTo>
                    <a:lnTo>
                      <a:pt x="685" y="2177"/>
                    </a:lnTo>
                    <a:lnTo>
                      <a:pt x="717" y="2240"/>
                    </a:lnTo>
                    <a:lnTo>
                      <a:pt x="748" y="2299"/>
                    </a:lnTo>
                    <a:lnTo>
                      <a:pt x="781" y="2356"/>
                    </a:lnTo>
                    <a:lnTo>
                      <a:pt x="812" y="2410"/>
                    </a:lnTo>
                    <a:lnTo>
                      <a:pt x="845" y="2462"/>
                    </a:lnTo>
                    <a:lnTo>
                      <a:pt x="877" y="2511"/>
                    </a:lnTo>
                    <a:lnTo>
                      <a:pt x="910" y="2557"/>
                    </a:lnTo>
                    <a:lnTo>
                      <a:pt x="942" y="2600"/>
                    </a:lnTo>
                    <a:lnTo>
                      <a:pt x="976" y="2641"/>
                    </a:lnTo>
                    <a:lnTo>
                      <a:pt x="941" y="266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46"/>
              <p:cNvSpPr/>
              <p:nvPr/>
            </p:nvSpPr>
            <p:spPr>
              <a:xfrm>
                <a:off x="3053" y="1740"/>
                <a:ext cx="152" cy="84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528" extrusionOk="0">
                    <a:moveTo>
                      <a:pt x="0" y="2522"/>
                    </a:moveTo>
                    <a:lnTo>
                      <a:pt x="413" y="0"/>
                    </a:lnTo>
                    <a:lnTo>
                      <a:pt x="458" y="7"/>
                    </a:lnTo>
                    <a:lnTo>
                      <a:pt x="45" y="2528"/>
                    </a:lnTo>
                    <a:lnTo>
                      <a:pt x="0" y="25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46"/>
              <p:cNvSpPr/>
              <p:nvPr/>
            </p:nvSpPr>
            <p:spPr>
              <a:xfrm>
                <a:off x="3189" y="761"/>
                <a:ext cx="959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968" extrusionOk="0">
                    <a:moveTo>
                      <a:pt x="0" y="2960"/>
                    </a:moveTo>
                    <a:lnTo>
                      <a:pt x="22" y="2835"/>
                    </a:lnTo>
                    <a:lnTo>
                      <a:pt x="45" y="2713"/>
                    </a:lnTo>
                    <a:lnTo>
                      <a:pt x="68" y="2594"/>
                    </a:lnTo>
                    <a:lnTo>
                      <a:pt x="93" y="2478"/>
                    </a:lnTo>
                    <a:lnTo>
                      <a:pt x="117" y="2364"/>
                    </a:lnTo>
                    <a:lnTo>
                      <a:pt x="141" y="2253"/>
                    </a:lnTo>
                    <a:lnTo>
                      <a:pt x="167" y="2144"/>
                    </a:lnTo>
                    <a:lnTo>
                      <a:pt x="191" y="2037"/>
                    </a:lnTo>
                    <a:lnTo>
                      <a:pt x="219" y="1934"/>
                    </a:lnTo>
                    <a:lnTo>
                      <a:pt x="244" y="1834"/>
                    </a:lnTo>
                    <a:lnTo>
                      <a:pt x="271" y="1736"/>
                    </a:lnTo>
                    <a:lnTo>
                      <a:pt x="299" y="1641"/>
                    </a:lnTo>
                    <a:lnTo>
                      <a:pt x="326" y="1549"/>
                    </a:lnTo>
                    <a:lnTo>
                      <a:pt x="354" y="1458"/>
                    </a:lnTo>
                    <a:lnTo>
                      <a:pt x="383" y="1371"/>
                    </a:lnTo>
                    <a:lnTo>
                      <a:pt x="411" y="1287"/>
                    </a:lnTo>
                    <a:lnTo>
                      <a:pt x="440" y="1206"/>
                    </a:lnTo>
                    <a:lnTo>
                      <a:pt x="469" y="1126"/>
                    </a:lnTo>
                    <a:lnTo>
                      <a:pt x="499" y="1050"/>
                    </a:lnTo>
                    <a:lnTo>
                      <a:pt x="529" y="977"/>
                    </a:lnTo>
                    <a:lnTo>
                      <a:pt x="559" y="905"/>
                    </a:lnTo>
                    <a:lnTo>
                      <a:pt x="590" y="837"/>
                    </a:lnTo>
                    <a:lnTo>
                      <a:pt x="620" y="772"/>
                    </a:lnTo>
                    <a:lnTo>
                      <a:pt x="651" y="709"/>
                    </a:lnTo>
                    <a:lnTo>
                      <a:pt x="682" y="649"/>
                    </a:lnTo>
                    <a:lnTo>
                      <a:pt x="715" y="591"/>
                    </a:lnTo>
                    <a:lnTo>
                      <a:pt x="746" y="536"/>
                    </a:lnTo>
                    <a:lnTo>
                      <a:pt x="779" y="485"/>
                    </a:lnTo>
                    <a:lnTo>
                      <a:pt x="811" y="435"/>
                    </a:lnTo>
                    <a:lnTo>
                      <a:pt x="844" y="389"/>
                    </a:lnTo>
                    <a:lnTo>
                      <a:pt x="876" y="344"/>
                    </a:lnTo>
                    <a:lnTo>
                      <a:pt x="909" y="303"/>
                    </a:lnTo>
                    <a:lnTo>
                      <a:pt x="944" y="332"/>
                    </a:lnTo>
                    <a:lnTo>
                      <a:pt x="911" y="372"/>
                    </a:lnTo>
                    <a:lnTo>
                      <a:pt x="879" y="416"/>
                    </a:lnTo>
                    <a:lnTo>
                      <a:pt x="848" y="462"/>
                    </a:lnTo>
                    <a:lnTo>
                      <a:pt x="815" y="511"/>
                    </a:lnTo>
                    <a:lnTo>
                      <a:pt x="784" y="562"/>
                    </a:lnTo>
                    <a:lnTo>
                      <a:pt x="753" y="616"/>
                    </a:lnTo>
                    <a:lnTo>
                      <a:pt x="722" y="673"/>
                    </a:lnTo>
                    <a:lnTo>
                      <a:pt x="690" y="733"/>
                    </a:lnTo>
                    <a:lnTo>
                      <a:pt x="659" y="795"/>
                    </a:lnTo>
                    <a:lnTo>
                      <a:pt x="629" y="860"/>
                    </a:lnTo>
                    <a:lnTo>
                      <a:pt x="598" y="928"/>
                    </a:lnTo>
                    <a:lnTo>
                      <a:pt x="568" y="999"/>
                    </a:lnTo>
                    <a:lnTo>
                      <a:pt x="540" y="1072"/>
                    </a:lnTo>
                    <a:lnTo>
                      <a:pt x="510" y="1146"/>
                    </a:lnTo>
                    <a:lnTo>
                      <a:pt x="482" y="1225"/>
                    </a:lnTo>
                    <a:lnTo>
                      <a:pt x="452" y="1306"/>
                    </a:lnTo>
                    <a:lnTo>
                      <a:pt x="423" y="1390"/>
                    </a:lnTo>
                    <a:lnTo>
                      <a:pt x="396" y="1477"/>
                    </a:lnTo>
                    <a:lnTo>
                      <a:pt x="368" y="1565"/>
                    </a:lnTo>
                    <a:lnTo>
                      <a:pt x="341" y="1657"/>
                    </a:lnTo>
                    <a:lnTo>
                      <a:pt x="313" y="1752"/>
                    </a:lnTo>
                    <a:lnTo>
                      <a:pt x="288" y="1849"/>
                    </a:lnTo>
                    <a:lnTo>
                      <a:pt x="262" y="1949"/>
                    </a:lnTo>
                    <a:lnTo>
                      <a:pt x="236" y="2052"/>
                    </a:lnTo>
                    <a:lnTo>
                      <a:pt x="210" y="2156"/>
                    </a:lnTo>
                    <a:lnTo>
                      <a:pt x="185" y="2265"/>
                    </a:lnTo>
                    <a:lnTo>
                      <a:pt x="160" y="2375"/>
                    </a:lnTo>
                    <a:lnTo>
                      <a:pt x="137" y="2488"/>
                    </a:lnTo>
                    <a:lnTo>
                      <a:pt x="113" y="2604"/>
                    </a:lnTo>
                    <a:lnTo>
                      <a:pt x="90" y="2723"/>
                    </a:lnTo>
                    <a:lnTo>
                      <a:pt x="67" y="2844"/>
                    </a:lnTo>
                    <a:lnTo>
                      <a:pt x="45" y="2968"/>
                    </a:lnTo>
                    <a:lnTo>
                      <a:pt x="0" y="2960"/>
                    </a:lnTo>
                    <a:close/>
                    <a:moveTo>
                      <a:pt x="909" y="303"/>
                    </a:moveTo>
                    <a:lnTo>
                      <a:pt x="940" y="267"/>
                    </a:lnTo>
                    <a:lnTo>
                      <a:pt x="971" y="231"/>
                    </a:lnTo>
                    <a:lnTo>
                      <a:pt x="1002" y="200"/>
                    </a:lnTo>
                    <a:lnTo>
                      <a:pt x="1033" y="170"/>
                    </a:lnTo>
                    <a:lnTo>
                      <a:pt x="1066" y="143"/>
                    </a:lnTo>
                    <a:lnTo>
                      <a:pt x="1097" y="119"/>
                    </a:lnTo>
                    <a:lnTo>
                      <a:pt x="1130" y="96"/>
                    </a:lnTo>
                    <a:lnTo>
                      <a:pt x="1161" y="77"/>
                    </a:lnTo>
                    <a:lnTo>
                      <a:pt x="1193" y="58"/>
                    </a:lnTo>
                    <a:lnTo>
                      <a:pt x="1226" y="43"/>
                    </a:lnTo>
                    <a:lnTo>
                      <a:pt x="1258" y="31"/>
                    </a:lnTo>
                    <a:lnTo>
                      <a:pt x="1291" y="20"/>
                    </a:lnTo>
                    <a:lnTo>
                      <a:pt x="1324" y="10"/>
                    </a:lnTo>
                    <a:lnTo>
                      <a:pt x="1356" y="5"/>
                    </a:lnTo>
                    <a:lnTo>
                      <a:pt x="1389" y="1"/>
                    </a:lnTo>
                    <a:lnTo>
                      <a:pt x="1421" y="0"/>
                    </a:lnTo>
                    <a:lnTo>
                      <a:pt x="1421" y="46"/>
                    </a:lnTo>
                    <a:lnTo>
                      <a:pt x="1391" y="47"/>
                    </a:lnTo>
                    <a:lnTo>
                      <a:pt x="1361" y="51"/>
                    </a:lnTo>
                    <a:lnTo>
                      <a:pt x="1330" y="56"/>
                    </a:lnTo>
                    <a:lnTo>
                      <a:pt x="1300" y="65"/>
                    </a:lnTo>
                    <a:lnTo>
                      <a:pt x="1271" y="74"/>
                    </a:lnTo>
                    <a:lnTo>
                      <a:pt x="1241" y="86"/>
                    </a:lnTo>
                    <a:lnTo>
                      <a:pt x="1211" y="101"/>
                    </a:lnTo>
                    <a:lnTo>
                      <a:pt x="1181" y="117"/>
                    </a:lnTo>
                    <a:lnTo>
                      <a:pt x="1151" y="136"/>
                    </a:lnTo>
                    <a:lnTo>
                      <a:pt x="1122" y="158"/>
                    </a:lnTo>
                    <a:lnTo>
                      <a:pt x="1092" y="181"/>
                    </a:lnTo>
                    <a:lnTo>
                      <a:pt x="1062" y="207"/>
                    </a:lnTo>
                    <a:lnTo>
                      <a:pt x="1032" y="234"/>
                    </a:lnTo>
                    <a:lnTo>
                      <a:pt x="1002" y="265"/>
                    </a:lnTo>
                    <a:lnTo>
                      <a:pt x="972" y="296"/>
                    </a:lnTo>
                    <a:lnTo>
                      <a:pt x="944" y="332"/>
                    </a:lnTo>
                    <a:lnTo>
                      <a:pt x="909" y="303"/>
                    </a:lnTo>
                    <a:close/>
                    <a:moveTo>
                      <a:pt x="1421" y="0"/>
                    </a:moveTo>
                    <a:lnTo>
                      <a:pt x="1454" y="1"/>
                    </a:lnTo>
                    <a:lnTo>
                      <a:pt x="1486" y="5"/>
                    </a:lnTo>
                    <a:lnTo>
                      <a:pt x="1519" y="10"/>
                    </a:lnTo>
                    <a:lnTo>
                      <a:pt x="1551" y="18"/>
                    </a:lnTo>
                    <a:lnTo>
                      <a:pt x="1584" y="29"/>
                    </a:lnTo>
                    <a:lnTo>
                      <a:pt x="1616" y="42"/>
                    </a:lnTo>
                    <a:lnTo>
                      <a:pt x="1649" y="56"/>
                    </a:lnTo>
                    <a:lnTo>
                      <a:pt x="1681" y="74"/>
                    </a:lnTo>
                    <a:lnTo>
                      <a:pt x="1714" y="94"/>
                    </a:lnTo>
                    <a:lnTo>
                      <a:pt x="1746" y="116"/>
                    </a:lnTo>
                    <a:lnTo>
                      <a:pt x="1778" y="141"/>
                    </a:lnTo>
                    <a:lnTo>
                      <a:pt x="1810" y="168"/>
                    </a:lnTo>
                    <a:lnTo>
                      <a:pt x="1841" y="197"/>
                    </a:lnTo>
                    <a:lnTo>
                      <a:pt x="1874" y="229"/>
                    </a:lnTo>
                    <a:lnTo>
                      <a:pt x="1905" y="263"/>
                    </a:lnTo>
                    <a:lnTo>
                      <a:pt x="1936" y="299"/>
                    </a:lnTo>
                    <a:lnTo>
                      <a:pt x="1902" y="328"/>
                    </a:lnTo>
                    <a:lnTo>
                      <a:pt x="1873" y="294"/>
                    </a:lnTo>
                    <a:lnTo>
                      <a:pt x="1843" y="261"/>
                    </a:lnTo>
                    <a:lnTo>
                      <a:pt x="1813" y="231"/>
                    </a:lnTo>
                    <a:lnTo>
                      <a:pt x="1782" y="204"/>
                    </a:lnTo>
                    <a:lnTo>
                      <a:pt x="1752" y="178"/>
                    </a:lnTo>
                    <a:lnTo>
                      <a:pt x="1722" y="155"/>
                    </a:lnTo>
                    <a:lnTo>
                      <a:pt x="1692" y="135"/>
                    </a:lnTo>
                    <a:lnTo>
                      <a:pt x="1662" y="116"/>
                    </a:lnTo>
                    <a:lnTo>
                      <a:pt x="1633" y="100"/>
                    </a:lnTo>
                    <a:lnTo>
                      <a:pt x="1601" y="85"/>
                    </a:lnTo>
                    <a:lnTo>
                      <a:pt x="1572" y="73"/>
                    </a:lnTo>
                    <a:lnTo>
                      <a:pt x="1542" y="63"/>
                    </a:lnTo>
                    <a:lnTo>
                      <a:pt x="1512" y="55"/>
                    </a:lnTo>
                    <a:lnTo>
                      <a:pt x="1481" y="50"/>
                    </a:lnTo>
                    <a:lnTo>
                      <a:pt x="1451" y="47"/>
                    </a:lnTo>
                    <a:lnTo>
                      <a:pt x="1421" y="46"/>
                    </a:lnTo>
                    <a:lnTo>
                      <a:pt x="1421" y="0"/>
                    </a:lnTo>
                    <a:close/>
                    <a:moveTo>
                      <a:pt x="1936" y="299"/>
                    </a:moveTo>
                    <a:lnTo>
                      <a:pt x="1970" y="340"/>
                    </a:lnTo>
                    <a:lnTo>
                      <a:pt x="2003" y="383"/>
                    </a:lnTo>
                    <a:lnTo>
                      <a:pt x="2037" y="431"/>
                    </a:lnTo>
                    <a:lnTo>
                      <a:pt x="2069" y="479"/>
                    </a:lnTo>
                    <a:lnTo>
                      <a:pt x="2102" y="532"/>
                    </a:lnTo>
                    <a:lnTo>
                      <a:pt x="2134" y="587"/>
                    </a:lnTo>
                    <a:lnTo>
                      <a:pt x="2167" y="643"/>
                    </a:lnTo>
                    <a:lnTo>
                      <a:pt x="2199" y="704"/>
                    </a:lnTo>
                    <a:lnTo>
                      <a:pt x="2230" y="767"/>
                    </a:lnTo>
                    <a:lnTo>
                      <a:pt x="2263" y="833"/>
                    </a:lnTo>
                    <a:lnTo>
                      <a:pt x="2294" y="901"/>
                    </a:lnTo>
                    <a:lnTo>
                      <a:pt x="2325" y="972"/>
                    </a:lnTo>
                    <a:lnTo>
                      <a:pt x="2357" y="1046"/>
                    </a:lnTo>
                    <a:lnTo>
                      <a:pt x="2386" y="1122"/>
                    </a:lnTo>
                    <a:lnTo>
                      <a:pt x="2416" y="1201"/>
                    </a:lnTo>
                    <a:lnTo>
                      <a:pt x="2447" y="1283"/>
                    </a:lnTo>
                    <a:lnTo>
                      <a:pt x="2476" y="1367"/>
                    </a:lnTo>
                    <a:lnTo>
                      <a:pt x="2506" y="1454"/>
                    </a:lnTo>
                    <a:lnTo>
                      <a:pt x="2536" y="1545"/>
                    </a:lnTo>
                    <a:lnTo>
                      <a:pt x="2564" y="1637"/>
                    </a:lnTo>
                    <a:lnTo>
                      <a:pt x="2592" y="1732"/>
                    </a:lnTo>
                    <a:lnTo>
                      <a:pt x="2620" y="1831"/>
                    </a:lnTo>
                    <a:lnTo>
                      <a:pt x="2648" y="1931"/>
                    </a:lnTo>
                    <a:lnTo>
                      <a:pt x="2675" y="2034"/>
                    </a:lnTo>
                    <a:lnTo>
                      <a:pt x="2702" y="2141"/>
                    </a:lnTo>
                    <a:lnTo>
                      <a:pt x="2728" y="2250"/>
                    </a:lnTo>
                    <a:lnTo>
                      <a:pt x="2754" y="2361"/>
                    </a:lnTo>
                    <a:lnTo>
                      <a:pt x="2780" y="2476"/>
                    </a:lnTo>
                    <a:lnTo>
                      <a:pt x="2805" y="2593"/>
                    </a:lnTo>
                    <a:lnTo>
                      <a:pt x="2830" y="2712"/>
                    </a:lnTo>
                    <a:lnTo>
                      <a:pt x="2854" y="2835"/>
                    </a:lnTo>
                    <a:lnTo>
                      <a:pt x="2877" y="2960"/>
                    </a:lnTo>
                    <a:lnTo>
                      <a:pt x="2832" y="2968"/>
                    </a:lnTo>
                    <a:lnTo>
                      <a:pt x="2809" y="2844"/>
                    </a:lnTo>
                    <a:lnTo>
                      <a:pt x="2785" y="2722"/>
                    </a:lnTo>
                    <a:lnTo>
                      <a:pt x="2761" y="2604"/>
                    </a:lnTo>
                    <a:lnTo>
                      <a:pt x="2736" y="2487"/>
                    </a:lnTo>
                    <a:lnTo>
                      <a:pt x="2710" y="2373"/>
                    </a:lnTo>
                    <a:lnTo>
                      <a:pt x="2685" y="2262"/>
                    </a:lnTo>
                    <a:lnTo>
                      <a:pt x="2658" y="2155"/>
                    </a:lnTo>
                    <a:lnTo>
                      <a:pt x="2632" y="2049"/>
                    </a:lnTo>
                    <a:lnTo>
                      <a:pt x="2605" y="1946"/>
                    </a:lnTo>
                    <a:lnTo>
                      <a:pt x="2578" y="1846"/>
                    </a:lnTo>
                    <a:lnTo>
                      <a:pt x="2549" y="1748"/>
                    </a:lnTo>
                    <a:lnTo>
                      <a:pt x="2522" y="1655"/>
                    </a:lnTo>
                    <a:lnTo>
                      <a:pt x="2493" y="1563"/>
                    </a:lnTo>
                    <a:lnTo>
                      <a:pt x="2464" y="1473"/>
                    </a:lnTo>
                    <a:lnTo>
                      <a:pt x="2435" y="1386"/>
                    </a:lnTo>
                    <a:lnTo>
                      <a:pt x="2405" y="1302"/>
                    </a:lnTo>
                    <a:lnTo>
                      <a:pt x="2376" y="1221"/>
                    </a:lnTo>
                    <a:lnTo>
                      <a:pt x="2346" y="1142"/>
                    </a:lnTo>
                    <a:lnTo>
                      <a:pt x="2316" y="1068"/>
                    </a:lnTo>
                    <a:lnTo>
                      <a:pt x="2285" y="995"/>
                    </a:lnTo>
                    <a:lnTo>
                      <a:pt x="2255" y="924"/>
                    </a:lnTo>
                    <a:lnTo>
                      <a:pt x="2224" y="856"/>
                    </a:lnTo>
                    <a:lnTo>
                      <a:pt x="2193" y="791"/>
                    </a:lnTo>
                    <a:lnTo>
                      <a:pt x="2161" y="729"/>
                    </a:lnTo>
                    <a:lnTo>
                      <a:pt x="2129" y="669"/>
                    </a:lnTo>
                    <a:lnTo>
                      <a:pt x="2098" y="612"/>
                    </a:lnTo>
                    <a:lnTo>
                      <a:pt x="2065" y="558"/>
                    </a:lnTo>
                    <a:lnTo>
                      <a:pt x="2033" y="507"/>
                    </a:lnTo>
                    <a:lnTo>
                      <a:pt x="2000" y="458"/>
                    </a:lnTo>
                    <a:lnTo>
                      <a:pt x="1967" y="412"/>
                    </a:lnTo>
                    <a:lnTo>
                      <a:pt x="1935" y="368"/>
                    </a:lnTo>
                    <a:lnTo>
                      <a:pt x="1902" y="328"/>
                    </a:lnTo>
                    <a:lnTo>
                      <a:pt x="1936" y="29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46"/>
              <p:cNvSpPr/>
              <p:nvPr/>
            </p:nvSpPr>
            <p:spPr>
              <a:xfrm>
                <a:off x="4133" y="1743"/>
                <a:ext cx="188" cy="837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512" extrusionOk="0">
                    <a:moveTo>
                      <a:pt x="45" y="0"/>
                    </a:moveTo>
                    <a:lnTo>
                      <a:pt x="563" y="2502"/>
                    </a:lnTo>
                    <a:lnTo>
                      <a:pt x="518" y="2512"/>
                    </a:lnTo>
                    <a:lnTo>
                      <a:pt x="0" y="9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46"/>
              <p:cNvSpPr/>
              <p:nvPr/>
            </p:nvSpPr>
            <p:spPr>
              <a:xfrm>
                <a:off x="4304" y="2577"/>
                <a:ext cx="959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968" extrusionOk="0">
                    <a:moveTo>
                      <a:pt x="2877" y="8"/>
                    </a:moveTo>
                    <a:lnTo>
                      <a:pt x="2855" y="133"/>
                    </a:lnTo>
                    <a:lnTo>
                      <a:pt x="2832" y="255"/>
                    </a:lnTo>
                    <a:lnTo>
                      <a:pt x="2809" y="374"/>
                    </a:lnTo>
                    <a:lnTo>
                      <a:pt x="2785" y="491"/>
                    </a:lnTo>
                    <a:lnTo>
                      <a:pt x="2760" y="605"/>
                    </a:lnTo>
                    <a:lnTo>
                      <a:pt x="2736" y="716"/>
                    </a:lnTo>
                    <a:lnTo>
                      <a:pt x="2710" y="824"/>
                    </a:lnTo>
                    <a:lnTo>
                      <a:pt x="2686" y="930"/>
                    </a:lnTo>
                    <a:lnTo>
                      <a:pt x="2659" y="1033"/>
                    </a:lnTo>
                    <a:lnTo>
                      <a:pt x="2633" y="1135"/>
                    </a:lnTo>
                    <a:lnTo>
                      <a:pt x="2606" y="1232"/>
                    </a:lnTo>
                    <a:lnTo>
                      <a:pt x="2579" y="1327"/>
                    </a:lnTo>
                    <a:lnTo>
                      <a:pt x="2552" y="1419"/>
                    </a:lnTo>
                    <a:lnTo>
                      <a:pt x="2523" y="1509"/>
                    </a:lnTo>
                    <a:lnTo>
                      <a:pt x="2495" y="1597"/>
                    </a:lnTo>
                    <a:lnTo>
                      <a:pt x="2466" y="1681"/>
                    </a:lnTo>
                    <a:lnTo>
                      <a:pt x="2438" y="1762"/>
                    </a:lnTo>
                    <a:lnTo>
                      <a:pt x="2408" y="1841"/>
                    </a:lnTo>
                    <a:lnTo>
                      <a:pt x="2378" y="1918"/>
                    </a:lnTo>
                    <a:lnTo>
                      <a:pt x="2348" y="1992"/>
                    </a:lnTo>
                    <a:lnTo>
                      <a:pt x="2319" y="2062"/>
                    </a:lnTo>
                    <a:lnTo>
                      <a:pt x="2287" y="2131"/>
                    </a:lnTo>
                    <a:lnTo>
                      <a:pt x="2258" y="2196"/>
                    </a:lnTo>
                    <a:lnTo>
                      <a:pt x="2226" y="2259"/>
                    </a:lnTo>
                    <a:lnTo>
                      <a:pt x="2195" y="2320"/>
                    </a:lnTo>
                    <a:lnTo>
                      <a:pt x="2163" y="2377"/>
                    </a:lnTo>
                    <a:lnTo>
                      <a:pt x="2131" y="2432"/>
                    </a:lnTo>
                    <a:lnTo>
                      <a:pt x="2099" y="2484"/>
                    </a:lnTo>
                    <a:lnTo>
                      <a:pt x="2066" y="2534"/>
                    </a:lnTo>
                    <a:lnTo>
                      <a:pt x="2035" y="2580"/>
                    </a:lnTo>
                    <a:lnTo>
                      <a:pt x="2001" y="2625"/>
                    </a:lnTo>
                    <a:lnTo>
                      <a:pt x="1969" y="2665"/>
                    </a:lnTo>
                    <a:lnTo>
                      <a:pt x="1933" y="2637"/>
                    </a:lnTo>
                    <a:lnTo>
                      <a:pt x="1966" y="2596"/>
                    </a:lnTo>
                    <a:lnTo>
                      <a:pt x="1999" y="2553"/>
                    </a:lnTo>
                    <a:lnTo>
                      <a:pt x="2031" y="2507"/>
                    </a:lnTo>
                    <a:lnTo>
                      <a:pt x="2062" y="2458"/>
                    </a:lnTo>
                    <a:lnTo>
                      <a:pt x="2093" y="2406"/>
                    </a:lnTo>
                    <a:lnTo>
                      <a:pt x="2126" y="2352"/>
                    </a:lnTo>
                    <a:lnTo>
                      <a:pt x="2156" y="2295"/>
                    </a:lnTo>
                    <a:lnTo>
                      <a:pt x="2187" y="2236"/>
                    </a:lnTo>
                    <a:lnTo>
                      <a:pt x="2218" y="2173"/>
                    </a:lnTo>
                    <a:lnTo>
                      <a:pt x="2248" y="2108"/>
                    </a:lnTo>
                    <a:lnTo>
                      <a:pt x="2279" y="2040"/>
                    </a:lnTo>
                    <a:lnTo>
                      <a:pt x="2309" y="1970"/>
                    </a:lnTo>
                    <a:lnTo>
                      <a:pt x="2339" y="1897"/>
                    </a:lnTo>
                    <a:lnTo>
                      <a:pt x="2367" y="1821"/>
                    </a:lnTo>
                    <a:lnTo>
                      <a:pt x="2397" y="1742"/>
                    </a:lnTo>
                    <a:lnTo>
                      <a:pt x="2426" y="1662"/>
                    </a:lnTo>
                    <a:lnTo>
                      <a:pt x="2454" y="1578"/>
                    </a:lnTo>
                    <a:lnTo>
                      <a:pt x="2481" y="1491"/>
                    </a:lnTo>
                    <a:lnTo>
                      <a:pt x="2510" y="1402"/>
                    </a:lnTo>
                    <a:lnTo>
                      <a:pt x="2537" y="1311"/>
                    </a:lnTo>
                    <a:lnTo>
                      <a:pt x="2564" y="1216"/>
                    </a:lnTo>
                    <a:lnTo>
                      <a:pt x="2590" y="1119"/>
                    </a:lnTo>
                    <a:lnTo>
                      <a:pt x="2617" y="1020"/>
                    </a:lnTo>
                    <a:lnTo>
                      <a:pt x="2643" y="917"/>
                    </a:lnTo>
                    <a:lnTo>
                      <a:pt x="2667" y="812"/>
                    </a:lnTo>
                    <a:lnTo>
                      <a:pt x="2693" y="704"/>
                    </a:lnTo>
                    <a:lnTo>
                      <a:pt x="2717" y="593"/>
                    </a:lnTo>
                    <a:lnTo>
                      <a:pt x="2740" y="480"/>
                    </a:lnTo>
                    <a:lnTo>
                      <a:pt x="2765" y="363"/>
                    </a:lnTo>
                    <a:lnTo>
                      <a:pt x="2788" y="245"/>
                    </a:lnTo>
                    <a:lnTo>
                      <a:pt x="2811" y="123"/>
                    </a:lnTo>
                    <a:lnTo>
                      <a:pt x="2832" y="0"/>
                    </a:lnTo>
                    <a:lnTo>
                      <a:pt x="2877" y="8"/>
                    </a:lnTo>
                    <a:close/>
                    <a:moveTo>
                      <a:pt x="1969" y="2665"/>
                    </a:moveTo>
                    <a:lnTo>
                      <a:pt x="1938" y="2702"/>
                    </a:lnTo>
                    <a:lnTo>
                      <a:pt x="1906" y="2736"/>
                    </a:lnTo>
                    <a:lnTo>
                      <a:pt x="1875" y="2768"/>
                    </a:lnTo>
                    <a:lnTo>
                      <a:pt x="1844" y="2797"/>
                    </a:lnTo>
                    <a:lnTo>
                      <a:pt x="1811" y="2825"/>
                    </a:lnTo>
                    <a:lnTo>
                      <a:pt x="1780" y="2850"/>
                    </a:lnTo>
                    <a:lnTo>
                      <a:pt x="1748" y="2871"/>
                    </a:lnTo>
                    <a:lnTo>
                      <a:pt x="1717" y="2892"/>
                    </a:lnTo>
                    <a:lnTo>
                      <a:pt x="1684" y="2909"/>
                    </a:lnTo>
                    <a:lnTo>
                      <a:pt x="1652" y="2926"/>
                    </a:lnTo>
                    <a:lnTo>
                      <a:pt x="1619" y="2938"/>
                    </a:lnTo>
                    <a:lnTo>
                      <a:pt x="1586" y="2949"/>
                    </a:lnTo>
                    <a:lnTo>
                      <a:pt x="1554" y="2957"/>
                    </a:lnTo>
                    <a:lnTo>
                      <a:pt x="1521" y="2964"/>
                    </a:lnTo>
                    <a:lnTo>
                      <a:pt x="1489" y="2966"/>
                    </a:lnTo>
                    <a:lnTo>
                      <a:pt x="1456" y="2968"/>
                    </a:lnTo>
                    <a:lnTo>
                      <a:pt x="1456" y="2923"/>
                    </a:lnTo>
                    <a:lnTo>
                      <a:pt x="1486" y="2922"/>
                    </a:lnTo>
                    <a:lnTo>
                      <a:pt x="1517" y="2917"/>
                    </a:lnTo>
                    <a:lnTo>
                      <a:pt x="1547" y="2912"/>
                    </a:lnTo>
                    <a:lnTo>
                      <a:pt x="1577" y="2904"/>
                    </a:lnTo>
                    <a:lnTo>
                      <a:pt x="1607" y="2894"/>
                    </a:lnTo>
                    <a:lnTo>
                      <a:pt x="1637" y="2882"/>
                    </a:lnTo>
                    <a:lnTo>
                      <a:pt x="1666" y="2867"/>
                    </a:lnTo>
                    <a:lnTo>
                      <a:pt x="1696" y="2851"/>
                    </a:lnTo>
                    <a:lnTo>
                      <a:pt x="1726" y="2832"/>
                    </a:lnTo>
                    <a:lnTo>
                      <a:pt x="1756" y="2810"/>
                    </a:lnTo>
                    <a:lnTo>
                      <a:pt x="1786" y="2787"/>
                    </a:lnTo>
                    <a:lnTo>
                      <a:pt x="1816" y="2762"/>
                    </a:lnTo>
                    <a:lnTo>
                      <a:pt x="1845" y="2733"/>
                    </a:lnTo>
                    <a:lnTo>
                      <a:pt x="1875" y="2703"/>
                    </a:lnTo>
                    <a:lnTo>
                      <a:pt x="1905" y="2671"/>
                    </a:lnTo>
                    <a:lnTo>
                      <a:pt x="1933" y="2637"/>
                    </a:lnTo>
                    <a:lnTo>
                      <a:pt x="1969" y="2665"/>
                    </a:lnTo>
                    <a:close/>
                    <a:moveTo>
                      <a:pt x="1456" y="2968"/>
                    </a:moveTo>
                    <a:lnTo>
                      <a:pt x="1424" y="2968"/>
                    </a:lnTo>
                    <a:lnTo>
                      <a:pt x="1391" y="2964"/>
                    </a:lnTo>
                    <a:lnTo>
                      <a:pt x="1359" y="2958"/>
                    </a:lnTo>
                    <a:lnTo>
                      <a:pt x="1326" y="2950"/>
                    </a:lnTo>
                    <a:lnTo>
                      <a:pt x="1294" y="2939"/>
                    </a:lnTo>
                    <a:lnTo>
                      <a:pt x="1261" y="2927"/>
                    </a:lnTo>
                    <a:lnTo>
                      <a:pt x="1229" y="2912"/>
                    </a:lnTo>
                    <a:lnTo>
                      <a:pt x="1196" y="2894"/>
                    </a:lnTo>
                    <a:lnTo>
                      <a:pt x="1163" y="2874"/>
                    </a:lnTo>
                    <a:lnTo>
                      <a:pt x="1132" y="2852"/>
                    </a:lnTo>
                    <a:lnTo>
                      <a:pt x="1100" y="2828"/>
                    </a:lnTo>
                    <a:lnTo>
                      <a:pt x="1067" y="2801"/>
                    </a:lnTo>
                    <a:lnTo>
                      <a:pt x="1036" y="2771"/>
                    </a:lnTo>
                    <a:lnTo>
                      <a:pt x="1003" y="2740"/>
                    </a:lnTo>
                    <a:lnTo>
                      <a:pt x="972" y="2706"/>
                    </a:lnTo>
                    <a:lnTo>
                      <a:pt x="941" y="2669"/>
                    </a:lnTo>
                    <a:lnTo>
                      <a:pt x="976" y="2641"/>
                    </a:lnTo>
                    <a:lnTo>
                      <a:pt x="1005" y="2675"/>
                    </a:lnTo>
                    <a:lnTo>
                      <a:pt x="1035" y="2706"/>
                    </a:lnTo>
                    <a:lnTo>
                      <a:pt x="1066" y="2736"/>
                    </a:lnTo>
                    <a:lnTo>
                      <a:pt x="1096" y="2764"/>
                    </a:lnTo>
                    <a:lnTo>
                      <a:pt x="1125" y="2790"/>
                    </a:lnTo>
                    <a:lnTo>
                      <a:pt x="1155" y="2813"/>
                    </a:lnTo>
                    <a:lnTo>
                      <a:pt x="1185" y="2833"/>
                    </a:lnTo>
                    <a:lnTo>
                      <a:pt x="1215" y="2852"/>
                    </a:lnTo>
                    <a:lnTo>
                      <a:pt x="1246" y="2869"/>
                    </a:lnTo>
                    <a:lnTo>
                      <a:pt x="1276" y="2884"/>
                    </a:lnTo>
                    <a:lnTo>
                      <a:pt x="1306" y="2896"/>
                    </a:lnTo>
                    <a:lnTo>
                      <a:pt x="1336" y="2905"/>
                    </a:lnTo>
                    <a:lnTo>
                      <a:pt x="1367" y="2912"/>
                    </a:lnTo>
                    <a:lnTo>
                      <a:pt x="1397" y="2917"/>
                    </a:lnTo>
                    <a:lnTo>
                      <a:pt x="1426" y="2922"/>
                    </a:lnTo>
                    <a:lnTo>
                      <a:pt x="1456" y="2923"/>
                    </a:lnTo>
                    <a:lnTo>
                      <a:pt x="1456" y="2968"/>
                    </a:lnTo>
                    <a:close/>
                    <a:moveTo>
                      <a:pt x="941" y="2669"/>
                    </a:moveTo>
                    <a:lnTo>
                      <a:pt x="907" y="2629"/>
                    </a:lnTo>
                    <a:lnTo>
                      <a:pt x="875" y="2584"/>
                    </a:lnTo>
                    <a:lnTo>
                      <a:pt x="841" y="2538"/>
                    </a:lnTo>
                    <a:lnTo>
                      <a:pt x="808" y="2489"/>
                    </a:lnTo>
                    <a:lnTo>
                      <a:pt x="776" y="2436"/>
                    </a:lnTo>
                    <a:lnTo>
                      <a:pt x="743" y="2382"/>
                    </a:lnTo>
                    <a:lnTo>
                      <a:pt x="711" y="2324"/>
                    </a:lnTo>
                    <a:lnTo>
                      <a:pt x="678" y="2264"/>
                    </a:lnTo>
                    <a:lnTo>
                      <a:pt x="647" y="2202"/>
                    </a:lnTo>
                    <a:lnTo>
                      <a:pt x="614" y="2135"/>
                    </a:lnTo>
                    <a:lnTo>
                      <a:pt x="583" y="2067"/>
                    </a:lnTo>
                    <a:lnTo>
                      <a:pt x="552" y="1996"/>
                    </a:lnTo>
                    <a:lnTo>
                      <a:pt x="521" y="1922"/>
                    </a:lnTo>
                    <a:lnTo>
                      <a:pt x="491" y="1846"/>
                    </a:lnTo>
                    <a:lnTo>
                      <a:pt x="461" y="1767"/>
                    </a:lnTo>
                    <a:lnTo>
                      <a:pt x="430" y="1685"/>
                    </a:lnTo>
                    <a:lnTo>
                      <a:pt x="402" y="1601"/>
                    </a:lnTo>
                    <a:lnTo>
                      <a:pt x="372" y="1513"/>
                    </a:lnTo>
                    <a:lnTo>
                      <a:pt x="342" y="1424"/>
                    </a:lnTo>
                    <a:lnTo>
                      <a:pt x="313" y="1331"/>
                    </a:lnTo>
                    <a:lnTo>
                      <a:pt x="285" y="1235"/>
                    </a:lnTo>
                    <a:lnTo>
                      <a:pt x="258" y="1137"/>
                    </a:lnTo>
                    <a:lnTo>
                      <a:pt x="229" y="1037"/>
                    </a:lnTo>
                    <a:lnTo>
                      <a:pt x="202" y="933"/>
                    </a:lnTo>
                    <a:lnTo>
                      <a:pt x="175" y="827"/>
                    </a:lnTo>
                    <a:lnTo>
                      <a:pt x="149" y="719"/>
                    </a:lnTo>
                    <a:lnTo>
                      <a:pt x="124" y="606"/>
                    </a:lnTo>
                    <a:lnTo>
                      <a:pt x="98" y="492"/>
                    </a:lnTo>
                    <a:lnTo>
                      <a:pt x="72" y="376"/>
                    </a:lnTo>
                    <a:lnTo>
                      <a:pt x="48" y="255"/>
                    </a:lnTo>
                    <a:lnTo>
                      <a:pt x="23" y="133"/>
                    </a:lnTo>
                    <a:lnTo>
                      <a:pt x="0" y="8"/>
                    </a:lnTo>
                    <a:lnTo>
                      <a:pt x="45" y="0"/>
                    </a:lnTo>
                    <a:lnTo>
                      <a:pt x="68" y="125"/>
                    </a:lnTo>
                    <a:lnTo>
                      <a:pt x="92" y="245"/>
                    </a:lnTo>
                    <a:lnTo>
                      <a:pt x="117" y="365"/>
                    </a:lnTo>
                    <a:lnTo>
                      <a:pt x="143" y="481"/>
                    </a:lnTo>
                    <a:lnTo>
                      <a:pt x="167" y="595"/>
                    </a:lnTo>
                    <a:lnTo>
                      <a:pt x="193" y="705"/>
                    </a:lnTo>
                    <a:lnTo>
                      <a:pt x="220" y="814"/>
                    </a:lnTo>
                    <a:lnTo>
                      <a:pt x="246" y="919"/>
                    </a:lnTo>
                    <a:lnTo>
                      <a:pt x="273" y="1022"/>
                    </a:lnTo>
                    <a:lnTo>
                      <a:pt x="300" y="1121"/>
                    </a:lnTo>
                    <a:lnTo>
                      <a:pt x="328" y="1219"/>
                    </a:lnTo>
                    <a:lnTo>
                      <a:pt x="355" y="1314"/>
                    </a:lnTo>
                    <a:lnTo>
                      <a:pt x="384" y="1406"/>
                    </a:lnTo>
                    <a:lnTo>
                      <a:pt x="414" y="1495"/>
                    </a:lnTo>
                    <a:lnTo>
                      <a:pt x="442" y="1582"/>
                    </a:lnTo>
                    <a:lnTo>
                      <a:pt x="472" y="1665"/>
                    </a:lnTo>
                    <a:lnTo>
                      <a:pt x="502" y="1746"/>
                    </a:lnTo>
                    <a:lnTo>
                      <a:pt x="532" y="1825"/>
                    </a:lnTo>
                    <a:lnTo>
                      <a:pt x="562" y="1901"/>
                    </a:lnTo>
                    <a:lnTo>
                      <a:pt x="593" y="1974"/>
                    </a:lnTo>
                    <a:lnTo>
                      <a:pt x="623" y="2044"/>
                    </a:lnTo>
                    <a:lnTo>
                      <a:pt x="654" y="2112"/>
                    </a:lnTo>
                    <a:lnTo>
                      <a:pt x="685" y="2177"/>
                    </a:lnTo>
                    <a:lnTo>
                      <a:pt x="717" y="2240"/>
                    </a:lnTo>
                    <a:lnTo>
                      <a:pt x="749" y="2299"/>
                    </a:lnTo>
                    <a:lnTo>
                      <a:pt x="780" y="2356"/>
                    </a:lnTo>
                    <a:lnTo>
                      <a:pt x="812" y="2410"/>
                    </a:lnTo>
                    <a:lnTo>
                      <a:pt x="845" y="2462"/>
                    </a:lnTo>
                    <a:lnTo>
                      <a:pt x="877" y="2511"/>
                    </a:lnTo>
                    <a:lnTo>
                      <a:pt x="910" y="2557"/>
                    </a:lnTo>
                    <a:lnTo>
                      <a:pt x="942" y="2600"/>
                    </a:lnTo>
                    <a:lnTo>
                      <a:pt x="976" y="2641"/>
                    </a:lnTo>
                    <a:lnTo>
                      <a:pt x="941" y="266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46"/>
              <p:cNvSpPr/>
              <p:nvPr/>
            </p:nvSpPr>
            <p:spPr>
              <a:xfrm>
                <a:off x="5243" y="1767"/>
                <a:ext cx="153" cy="843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530" extrusionOk="0">
                    <a:moveTo>
                      <a:pt x="0" y="2522"/>
                    </a:moveTo>
                    <a:lnTo>
                      <a:pt x="414" y="0"/>
                    </a:lnTo>
                    <a:lnTo>
                      <a:pt x="458" y="9"/>
                    </a:lnTo>
                    <a:lnTo>
                      <a:pt x="45" y="2530"/>
                    </a:lnTo>
                    <a:lnTo>
                      <a:pt x="0" y="25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46"/>
              <p:cNvSpPr/>
              <p:nvPr/>
            </p:nvSpPr>
            <p:spPr>
              <a:xfrm>
                <a:off x="842" y="1733"/>
                <a:ext cx="168" cy="84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522" extrusionOk="0">
                    <a:moveTo>
                      <a:pt x="0" y="2514"/>
                    </a:moveTo>
                    <a:lnTo>
                      <a:pt x="458" y="0"/>
                    </a:lnTo>
                    <a:lnTo>
                      <a:pt x="503" y="8"/>
                    </a:lnTo>
                    <a:lnTo>
                      <a:pt x="45" y="2522"/>
                    </a:lnTo>
                    <a:lnTo>
                      <a:pt x="0" y="25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46"/>
              <p:cNvSpPr/>
              <p:nvPr/>
            </p:nvSpPr>
            <p:spPr>
              <a:xfrm>
                <a:off x="5384" y="761"/>
                <a:ext cx="473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2966" extrusionOk="0">
                    <a:moveTo>
                      <a:pt x="0" y="2959"/>
                    </a:moveTo>
                    <a:lnTo>
                      <a:pt x="2" y="2947"/>
                    </a:lnTo>
                    <a:lnTo>
                      <a:pt x="4" y="2935"/>
                    </a:lnTo>
                    <a:lnTo>
                      <a:pt x="6" y="2923"/>
                    </a:lnTo>
                    <a:lnTo>
                      <a:pt x="9" y="2912"/>
                    </a:lnTo>
                    <a:lnTo>
                      <a:pt x="54" y="2919"/>
                    </a:lnTo>
                    <a:lnTo>
                      <a:pt x="51" y="2931"/>
                    </a:lnTo>
                    <a:lnTo>
                      <a:pt x="50" y="2943"/>
                    </a:lnTo>
                    <a:lnTo>
                      <a:pt x="47" y="2955"/>
                    </a:lnTo>
                    <a:lnTo>
                      <a:pt x="46" y="2966"/>
                    </a:lnTo>
                    <a:lnTo>
                      <a:pt x="0" y="2959"/>
                    </a:lnTo>
                    <a:close/>
                    <a:moveTo>
                      <a:pt x="9" y="2912"/>
                    </a:moveTo>
                    <a:lnTo>
                      <a:pt x="27" y="2810"/>
                    </a:lnTo>
                    <a:lnTo>
                      <a:pt x="46" y="2711"/>
                    </a:lnTo>
                    <a:lnTo>
                      <a:pt x="65" y="2614"/>
                    </a:lnTo>
                    <a:lnTo>
                      <a:pt x="84" y="2519"/>
                    </a:lnTo>
                    <a:lnTo>
                      <a:pt x="103" y="2424"/>
                    </a:lnTo>
                    <a:lnTo>
                      <a:pt x="123" y="2333"/>
                    </a:lnTo>
                    <a:lnTo>
                      <a:pt x="143" y="2242"/>
                    </a:lnTo>
                    <a:lnTo>
                      <a:pt x="164" y="2154"/>
                    </a:lnTo>
                    <a:lnTo>
                      <a:pt x="208" y="2163"/>
                    </a:lnTo>
                    <a:lnTo>
                      <a:pt x="188" y="2252"/>
                    </a:lnTo>
                    <a:lnTo>
                      <a:pt x="168" y="2342"/>
                    </a:lnTo>
                    <a:lnTo>
                      <a:pt x="147" y="2433"/>
                    </a:lnTo>
                    <a:lnTo>
                      <a:pt x="128" y="2527"/>
                    </a:lnTo>
                    <a:lnTo>
                      <a:pt x="110" y="2623"/>
                    </a:lnTo>
                    <a:lnTo>
                      <a:pt x="91" y="2719"/>
                    </a:lnTo>
                    <a:lnTo>
                      <a:pt x="72" y="2818"/>
                    </a:lnTo>
                    <a:lnTo>
                      <a:pt x="54" y="2919"/>
                    </a:lnTo>
                    <a:lnTo>
                      <a:pt x="9" y="2912"/>
                    </a:lnTo>
                    <a:close/>
                    <a:moveTo>
                      <a:pt x="164" y="2154"/>
                    </a:moveTo>
                    <a:lnTo>
                      <a:pt x="184" y="2067"/>
                    </a:lnTo>
                    <a:lnTo>
                      <a:pt x="206" y="1982"/>
                    </a:lnTo>
                    <a:lnTo>
                      <a:pt x="226" y="1899"/>
                    </a:lnTo>
                    <a:lnTo>
                      <a:pt x="248" y="1818"/>
                    </a:lnTo>
                    <a:lnTo>
                      <a:pt x="269" y="1738"/>
                    </a:lnTo>
                    <a:lnTo>
                      <a:pt x="293" y="1661"/>
                    </a:lnTo>
                    <a:lnTo>
                      <a:pt x="314" y="1585"/>
                    </a:lnTo>
                    <a:lnTo>
                      <a:pt x="337" y="1510"/>
                    </a:lnTo>
                    <a:lnTo>
                      <a:pt x="381" y="1524"/>
                    </a:lnTo>
                    <a:lnTo>
                      <a:pt x="359" y="1597"/>
                    </a:lnTo>
                    <a:lnTo>
                      <a:pt x="336" y="1673"/>
                    </a:lnTo>
                    <a:lnTo>
                      <a:pt x="314" y="1750"/>
                    </a:lnTo>
                    <a:lnTo>
                      <a:pt x="293" y="1829"/>
                    </a:lnTo>
                    <a:lnTo>
                      <a:pt x="271" y="1910"/>
                    </a:lnTo>
                    <a:lnTo>
                      <a:pt x="249" y="1993"/>
                    </a:lnTo>
                    <a:lnTo>
                      <a:pt x="229" y="2078"/>
                    </a:lnTo>
                    <a:lnTo>
                      <a:pt x="208" y="2163"/>
                    </a:lnTo>
                    <a:lnTo>
                      <a:pt x="164" y="2154"/>
                    </a:lnTo>
                    <a:close/>
                    <a:moveTo>
                      <a:pt x="337" y="1510"/>
                    </a:moveTo>
                    <a:lnTo>
                      <a:pt x="367" y="1418"/>
                    </a:lnTo>
                    <a:lnTo>
                      <a:pt x="397" y="1327"/>
                    </a:lnTo>
                    <a:lnTo>
                      <a:pt x="427" y="1240"/>
                    </a:lnTo>
                    <a:lnTo>
                      <a:pt x="458" y="1156"/>
                    </a:lnTo>
                    <a:lnTo>
                      <a:pt x="488" y="1076"/>
                    </a:lnTo>
                    <a:lnTo>
                      <a:pt x="519" y="998"/>
                    </a:lnTo>
                    <a:lnTo>
                      <a:pt x="551" y="923"/>
                    </a:lnTo>
                    <a:lnTo>
                      <a:pt x="583" y="850"/>
                    </a:lnTo>
                    <a:lnTo>
                      <a:pt x="615" y="781"/>
                    </a:lnTo>
                    <a:lnTo>
                      <a:pt x="648" y="716"/>
                    </a:lnTo>
                    <a:lnTo>
                      <a:pt x="682" y="652"/>
                    </a:lnTo>
                    <a:lnTo>
                      <a:pt x="714" y="591"/>
                    </a:lnTo>
                    <a:lnTo>
                      <a:pt x="748" y="534"/>
                    </a:lnTo>
                    <a:lnTo>
                      <a:pt x="782" y="480"/>
                    </a:lnTo>
                    <a:lnTo>
                      <a:pt x="816" y="427"/>
                    </a:lnTo>
                    <a:lnTo>
                      <a:pt x="850" y="379"/>
                    </a:lnTo>
                    <a:lnTo>
                      <a:pt x="884" y="333"/>
                    </a:lnTo>
                    <a:lnTo>
                      <a:pt x="919" y="290"/>
                    </a:lnTo>
                    <a:lnTo>
                      <a:pt x="954" y="251"/>
                    </a:lnTo>
                    <a:lnTo>
                      <a:pt x="988" y="214"/>
                    </a:lnTo>
                    <a:lnTo>
                      <a:pt x="1023" y="180"/>
                    </a:lnTo>
                    <a:lnTo>
                      <a:pt x="1060" y="149"/>
                    </a:lnTo>
                    <a:lnTo>
                      <a:pt x="1095" y="121"/>
                    </a:lnTo>
                    <a:lnTo>
                      <a:pt x="1130" y="95"/>
                    </a:lnTo>
                    <a:lnTo>
                      <a:pt x="1167" y="73"/>
                    </a:lnTo>
                    <a:lnTo>
                      <a:pt x="1202" y="54"/>
                    </a:lnTo>
                    <a:lnTo>
                      <a:pt x="1239" y="38"/>
                    </a:lnTo>
                    <a:lnTo>
                      <a:pt x="1274" y="24"/>
                    </a:lnTo>
                    <a:lnTo>
                      <a:pt x="1311" y="13"/>
                    </a:lnTo>
                    <a:lnTo>
                      <a:pt x="1347" y="5"/>
                    </a:lnTo>
                    <a:lnTo>
                      <a:pt x="1384" y="1"/>
                    </a:lnTo>
                    <a:lnTo>
                      <a:pt x="1419" y="0"/>
                    </a:lnTo>
                    <a:lnTo>
                      <a:pt x="1419" y="45"/>
                    </a:lnTo>
                    <a:lnTo>
                      <a:pt x="1385" y="47"/>
                    </a:lnTo>
                    <a:lnTo>
                      <a:pt x="1351" y="51"/>
                    </a:lnTo>
                    <a:lnTo>
                      <a:pt x="1316" y="58"/>
                    </a:lnTo>
                    <a:lnTo>
                      <a:pt x="1282" y="69"/>
                    </a:lnTo>
                    <a:lnTo>
                      <a:pt x="1248" y="83"/>
                    </a:lnTo>
                    <a:lnTo>
                      <a:pt x="1213" y="97"/>
                    </a:lnTo>
                    <a:lnTo>
                      <a:pt x="1179" y="116"/>
                    </a:lnTo>
                    <a:lnTo>
                      <a:pt x="1145" y="138"/>
                    </a:lnTo>
                    <a:lnTo>
                      <a:pt x="1111" y="164"/>
                    </a:lnTo>
                    <a:lnTo>
                      <a:pt x="1077" y="191"/>
                    </a:lnTo>
                    <a:lnTo>
                      <a:pt x="1044" y="221"/>
                    </a:lnTo>
                    <a:lnTo>
                      <a:pt x="1010" y="255"/>
                    </a:lnTo>
                    <a:lnTo>
                      <a:pt x="977" y="291"/>
                    </a:lnTo>
                    <a:lnTo>
                      <a:pt x="943" y="329"/>
                    </a:lnTo>
                    <a:lnTo>
                      <a:pt x="909" y="371"/>
                    </a:lnTo>
                    <a:lnTo>
                      <a:pt x="877" y="416"/>
                    </a:lnTo>
                    <a:lnTo>
                      <a:pt x="844" y="463"/>
                    </a:lnTo>
                    <a:lnTo>
                      <a:pt x="812" y="515"/>
                    </a:lnTo>
                    <a:lnTo>
                      <a:pt x="779" y="568"/>
                    </a:lnTo>
                    <a:lnTo>
                      <a:pt x="747" y="625"/>
                    </a:lnTo>
                    <a:lnTo>
                      <a:pt x="714" y="683"/>
                    </a:lnTo>
                    <a:lnTo>
                      <a:pt x="683" y="745"/>
                    </a:lnTo>
                    <a:lnTo>
                      <a:pt x="652" y="811"/>
                    </a:lnTo>
                    <a:lnTo>
                      <a:pt x="621" y="878"/>
                    </a:lnTo>
                    <a:lnTo>
                      <a:pt x="589" y="949"/>
                    </a:lnTo>
                    <a:lnTo>
                      <a:pt x="558" y="1022"/>
                    </a:lnTo>
                    <a:lnTo>
                      <a:pt x="528" y="1098"/>
                    </a:lnTo>
                    <a:lnTo>
                      <a:pt x="497" y="1178"/>
                    </a:lnTo>
                    <a:lnTo>
                      <a:pt x="469" y="1261"/>
                    </a:lnTo>
                    <a:lnTo>
                      <a:pt x="439" y="1345"/>
                    </a:lnTo>
                    <a:lnTo>
                      <a:pt x="409" y="1433"/>
                    </a:lnTo>
                    <a:lnTo>
                      <a:pt x="381" y="1524"/>
                    </a:lnTo>
                    <a:lnTo>
                      <a:pt x="337" y="15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46"/>
              <p:cNvSpPr/>
              <p:nvPr/>
            </p:nvSpPr>
            <p:spPr>
              <a:xfrm>
                <a:off x="5381" y="1732"/>
                <a:ext cx="21" cy="38"/>
              </a:xfrm>
              <a:custGeom>
                <a:avLst/>
                <a:gdLst/>
                <a:ahLst/>
                <a:cxnLst/>
                <a:rect l="l" t="t" r="r" b="b"/>
                <a:pathLst>
                  <a:path w="62" h="113" extrusionOk="0">
                    <a:moveTo>
                      <a:pt x="0" y="104"/>
                    </a:moveTo>
                    <a:lnTo>
                      <a:pt x="16" y="0"/>
                    </a:lnTo>
                    <a:lnTo>
                      <a:pt x="62" y="7"/>
                    </a:lnTo>
                    <a:lnTo>
                      <a:pt x="44" y="113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46"/>
              <p:cNvSpPr/>
              <p:nvPr/>
            </p:nvSpPr>
            <p:spPr>
              <a:xfrm>
                <a:off x="1252" y="751"/>
                <a:ext cx="235" cy="169"/>
              </a:xfrm>
              <a:custGeom>
                <a:avLst/>
                <a:gdLst/>
                <a:ahLst/>
                <a:cxnLst/>
                <a:rect l="l" t="t" r="r" b="b"/>
                <a:pathLst>
                  <a:path w="705" h="506" extrusionOk="0">
                    <a:moveTo>
                      <a:pt x="0" y="455"/>
                    </a:moveTo>
                    <a:lnTo>
                      <a:pt x="0" y="455"/>
                    </a:lnTo>
                    <a:lnTo>
                      <a:pt x="76" y="505"/>
                    </a:lnTo>
                    <a:lnTo>
                      <a:pt x="74" y="506"/>
                    </a:lnTo>
                    <a:lnTo>
                      <a:pt x="0" y="455"/>
                    </a:lnTo>
                    <a:close/>
                    <a:moveTo>
                      <a:pt x="76" y="505"/>
                    </a:moveTo>
                    <a:lnTo>
                      <a:pt x="80" y="498"/>
                    </a:lnTo>
                    <a:lnTo>
                      <a:pt x="76" y="505"/>
                    </a:lnTo>
                    <a:lnTo>
                      <a:pt x="38" y="479"/>
                    </a:lnTo>
                    <a:lnTo>
                      <a:pt x="76" y="505"/>
                    </a:lnTo>
                    <a:close/>
                    <a:moveTo>
                      <a:pt x="0" y="455"/>
                    </a:moveTo>
                    <a:lnTo>
                      <a:pt x="23" y="421"/>
                    </a:lnTo>
                    <a:lnTo>
                      <a:pt x="46" y="388"/>
                    </a:lnTo>
                    <a:lnTo>
                      <a:pt x="69" y="357"/>
                    </a:lnTo>
                    <a:lnTo>
                      <a:pt x="92" y="328"/>
                    </a:lnTo>
                    <a:lnTo>
                      <a:pt x="162" y="384"/>
                    </a:lnTo>
                    <a:lnTo>
                      <a:pt x="141" y="413"/>
                    </a:lnTo>
                    <a:lnTo>
                      <a:pt x="119" y="442"/>
                    </a:lnTo>
                    <a:lnTo>
                      <a:pt x="97" y="474"/>
                    </a:lnTo>
                    <a:lnTo>
                      <a:pt x="76" y="505"/>
                    </a:lnTo>
                    <a:lnTo>
                      <a:pt x="0" y="455"/>
                    </a:lnTo>
                    <a:close/>
                    <a:moveTo>
                      <a:pt x="92" y="328"/>
                    </a:moveTo>
                    <a:lnTo>
                      <a:pt x="115" y="300"/>
                    </a:lnTo>
                    <a:lnTo>
                      <a:pt x="138" y="272"/>
                    </a:lnTo>
                    <a:lnTo>
                      <a:pt x="162" y="246"/>
                    </a:lnTo>
                    <a:lnTo>
                      <a:pt x="185" y="221"/>
                    </a:lnTo>
                    <a:lnTo>
                      <a:pt x="251" y="285"/>
                    </a:lnTo>
                    <a:lnTo>
                      <a:pt x="229" y="308"/>
                    </a:lnTo>
                    <a:lnTo>
                      <a:pt x="207" y="333"/>
                    </a:lnTo>
                    <a:lnTo>
                      <a:pt x="184" y="358"/>
                    </a:lnTo>
                    <a:lnTo>
                      <a:pt x="162" y="384"/>
                    </a:lnTo>
                    <a:lnTo>
                      <a:pt x="92" y="328"/>
                    </a:lnTo>
                    <a:close/>
                    <a:moveTo>
                      <a:pt x="185" y="221"/>
                    </a:moveTo>
                    <a:lnTo>
                      <a:pt x="217" y="190"/>
                    </a:lnTo>
                    <a:lnTo>
                      <a:pt x="249" y="163"/>
                    </a:lnTo>
                    <a:lnTo>
                      <a:pt x="280" y="136"/>
                    </a:lnTo>
                    <a:lnTo>
                      <a:pt x="313" y="113"/>
                    </a:lnTo>
                    <a:lnTo>
                      <a:pt x="344" y="91"/>
                    </a:lnTo>
                    <a:lnTo>
                      <a:pt x="377" y="72"/>
                    </a:lnTo>
                    <a:lnTo>
                      <a:pt x="409" y="55"/>
                    </a:lnTo>
                    <a:lnTo>
                      <a:pt x="442" y="41"/>
                    </a:lnTo>
                    <a:lnTo>
                      <a:pt x="474" y="28"/>
                    </a:lnTo>
                    <a:lnTo>
                      <a:pt x="507" y="18"/>
                    </a:lnTo>
                    <a:lnTo>
                      <a:pt x="539" y="10"/>
                    </a:lnTo>
                    <a:lnTo>
                      <a:pt x="572" y="4"/>
                    </a:lnTo>
                    <a:lnTo>
                      <a:pt x="606" y="2"/>
                    </a:lnTo>
                    <a:lnTo>
                      <a:pt x="638" y="0"/>
                    </a:lnTo>
                    <a:lnTo>
                      <a:pt x="671" y="2"/>
                    </a:lnTo>
                    <a:lnTo>
                      <a:pt x="705" y="6"/>
                    </a:lnTo>
                    <a:lnTo>
                      <a:pt x="691" y="97"/>
                    </a:lnTo>
                    <a:lnTo>
                      <a:pt x="664" y="93"/>
                    </a:lnTo>
                    <a:lnTo>
                      <a:pt x="637" y="93"/>
                    </a:lnTo>
                    <a:lnTo>
                      <a:pt x="608" y="93"/>
                    </a:lnTo>
                    <a:lnTo>
                      <a:pt x="581" y="97"/>
                    </a:lnTo>
                    <a:lnTo>
                      <a:pt x="553" y="101"/>
                    </a:lnTo>
                    <a:lnTo>
                      <a:pt x="526" y="107"/>
                    </a:lnTo>
                    <a:lnTo>
                      <a:pt x="499" y="117"/>
                    </a:lnTo>
                    <a:lnTo>
                      <a:pt x="470" y="128"/>
                    </a:lnTo>
                    <a:lnTo>
                      <a:pt x="443" y="140"/>
                    </a:lnTo>
                    <a:lnTo>
                      <a:pt x="416" y="155"/>
                    </a:lnTo>
                    <a:lnTo>
                      <a:pt x="387" y="173"/>
                    </a:lnTo>
                    <a:lnTo>
                      <a:pt x="360" y="190"/>
                    </a:lnTo>
                    <a:lnTo>
                      <a:pt x="333" y="212"/>
                    </a:lnTo>
                    <a:lnTo>
                      <a:pt x="305" y="234"/>
                    </a:lnTo>
                    <a:lnTo>
                      <a:pt x="278" y="259"/>
                    </a:lnTo>
                    <a:lnTo>
                      <a:pt x="251" y="285"/>
                    </a:lnTo>
                    <a:lnTo>
                      <a:pt x="185" y="2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46"/>
              <p:cNvSpPr/>
              <p:nvPr/>
            </p:nvSpPr>
            <p:spPr>
              <a:xfrm>
                <a:off x="3453" y="751"/>
                <a:ext cx="235" cy="169"/>
              </a:xfrm>
              <a:custGeom>
                <a:avLst/>
                <a:gdLst/>
                <a:ahLst/>
                <a:cxnLst/>
                <a:rect l="l" t="t" r="r" b="b"/>
                <a:pathLst>
                  <a:path w="705" h="506" extrusionOk="0">
                    <a:moveTo>
                      <a:pt x="0" y="455"/>
                    </a:moveTo>
                    <a:lnTo>
                      <a:pt x="0" y="455"/>
                    </a:lnTo>
                    <a:lnTo>
                      <a:pt x="76" y="505"/>
                    </a:lnTo>
                    <a:lnTo>
                      <a:pt x="76" y="506"/>
                    </a:lnTo>
                    <a:lnTo>
                      <a:pt x="0" y="455"/>
                    </a:lnTo>
                    <a:close/>
                    <a:moveTo>
                      <a:pt x="76" y="505"/>
                    </a:moveTo>
                    <a:lnTo>
                      <a:pt x="80" y="498"/>
                    </a:lnTo>
                    <a:lnTo>
                      <a:pt x="76" y="505"/>
                    </a:lnTo>
                    <a:lnTo>
                      <a:pt x="38" y="479"/>
                    </a:lnTo>
                    <a:lnTo>
                      <a:pt x="76" y="505"/>
                    </a:lnTo>
                    <a:close/>
                    <a:moveTo>
                      <a:pt x="0" y="455"/>
                    </a:moveTo>
                    <a:lnTo>
                      <a:pt x="23" y="421"/>
                    </a:lnTo>
                    <a:lnTo>
                      <a:pt x="46" y="388"/>
                    </a:lnTo>
                    <a:lnTo>
                      <a:pt x="69" y="357"/>
                    </a:lnTo>
                    <a:lnTo>
                      <a:pt x="92" y="328"/>
                    </a:lnTo>
                    <a:lnTo>
                      <a:pt x="164" y="384"/>
                    </a:lnTo>
                    <a:lnTo>
                      <a:pt x="142" y="413"/>
                    </a:lnTo>
                    <a:lnTo>
                      <a:pt x="119" y="442"/>
                    </a:lnTo>
                    <a:lnTo>
                      <a:pt x="97" y="474"/>
                    </a:lnTo>
                    <a:lnTo>
                      <a:pt x="76" y="505"/>
                    </a:lnTo>
                    <a:lnTo>
                      <a:pt x="0" y="455"/>
                    </a:lnTo>
                    <a:close/>
                    <a:moveTo>
                      <a:pt x="92" y="328"/>
                    </a:moveTo>
                    <a:lnTo>
                      <a:pt x="115" y="300"/>
                    </a:lnTo>
                    <a:lnTo>
                      <a:pt x="139" y="272"/>
                    </a:lnTo>
                    <a:lnTo>
                      <a:pt x="162" y="246"/>
                    </a:lnTo>
                    <a:lnTo>
                      <a:pt x="187" y="221"/>
                    </a:lnTo>
                    <a:lnTo>
                      <a:pt x="251" y="285"/>
                    </a:lnTo>
                    <a:lnTo>
                      <a:pt x="229" y="308"/>
                    </a:lnTo>
                    <a:lnTo>
                      <a:pt x="207" y="333"/>
                    </a:lnTo>
                    <a:lnTo>
                      <a:pt x="185" y="358"/>
                    </a:lnTo>
                    <a:lnTo>
                      <a:pt x="164" y="384"/>
                    </a:lnTo>
                    <a:lnTo>
                      <a:pt x="92" y="328"/>
                    </a:lnTo>
                    <a:close/>
                    <a:moveTo>
                      <a:pt x="187" y="221"/>
                    </a:moveTo>
                    <a:lnTo>
                      <a:pt x="218" y="190"/>
                    </a:lnTo>
                    <a:lnTo>
                      <a:pt x="249" y="163"/>
                    </a:lnTo>
                    <a:lnTo>
                      <a:pt x="282" y="136"/>
                    </a:lnTo>
                    <a:lnTo>
                      <a:pt x="313" y="113"/>
                    </a:lnTo>
                    <a:lnTo>
                      <a:pt x="345" y="91"/>
                    </a:lnTo>
                    <a:lnTo>
                      <a:pt x="378" y="72"/>
                    </a:lnTo>
                    <a:lnTo>
                      <a:pt x="410" y="55"/>
                    </a:lnTo>
                    <a:lnTo>
                      <a:pt x="443" y="41"/>
                    </a:lnTo>
                    <a:lnTo>
                      <a:pt x="476" y="28"/>
                    </a:lnTo>
                    <a:lnTo>
                      <a:pt x="508" y="18"/>
                    </a:lnTo>
                    <a:lnTo>
                      <a:pt x="541" y="10"/>
                    </a:lnTo>
                    <a:lnTo>
                      <a:pt x="573" y="4"/>
                    </a:lnTo>
                    <a:lnTo>
                      <a:pt x="606" y="2"/>
                    </a:lnTo>
                    <a:lnTo>
                      <a:pt x="640" y="0"/>
                    </a:lnTo>
                    <a:lnTo>
                      <a:pt x="672" y="2"/>
                    </a:lnTo>
                    <a:lnTo>
                      <a:pt x="705" y="6"/>
                    </a:lnTo>
                    <a:lnTo>
                      <a:pt x="692" y="97"/>
                    </a:lnTo>
                    <a:lnTo>
                      <a:pt x="664" y="93"/>
                    </a:lnTo>
                    <a:lnTo>
                      <a:pt x="637" y="93"/>
                    </a:lnTo>
                    <a:lnTo>
                      <a:pt x="610" y="93"/>
                    </a:lnTo>
                    <a:lnTo>
                      <a:pt x="581" y="97"/>
                    </a:lnTo>
                    <a:lnTo>
                      <a:pt x="554" y="101"/>
                    </a:lnTo>
                    <a:lnTo>
                      <a:pt x="527" y="107"/>
                    </a:lnTo>
                    <a:lnTo>
                      <a:pt x="499" y="117"/>
                    </a:lnTo>
                    <a:lnTo>
                      <a:pt x="471" y="128"/>
                    </a:lnTo>
                    <a:lnTo>
                      <a:pt x="443" y="140"/>
                    </a:lnTo>
                    <a:lnTo>
                      <a:pt x="416" y="155"/>
                    </a:lnTo>
                    <a:lnTo>
                      <a:pt x="389" y="173"/>
                    </a:lnTo>
                    <a:lnTo>
                      <a:pt x="360" y="190"/>
                    </a:lnTo>
                    <a:lnTo>
                      <a:pt x="333" y="212"/>
                    </a:lnTo>
                    <a:lnTo>
                      <a:pt x="306" y="234"/>
                    </a:lnTo>
                    <a:lnTo>
                      <a:pt x="279" y="259"/>
                    </a:lnTo>
                    <a:lnTo>
                      <a:pt x="251" y="285"/>
                    </a:lnTo>
                    <a:lnTo>
                      <a:pt x="187" y="2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46"/>
              <p:cNvSpPr/>
              <p:nvPr/>
            </p:nvSpPr>
            <p:spPr>
              <a:xfrm>
                <a:off x="5645" y="751"/>
                <a:ext cx="236" cy="169"/>
              </a:xfrm>
              <a:custGeom>
                <a:avLst/>
                <a:gdLst/>
                <a:ahLst/>
                <a:cxnLst/>
                <a:rect l="l" t="t" r="r" b="b"/>
                <a:pathLst>
                  <a:path w="706" h="506" extrusionOk="0">
                    <a:moveTo>
                      <a:pt x="0" y="455"/>
                    </a:moveTo>
                    <a:lnTo>
                      <a:pt x="1" y="455"/>
                    </a:lnTo>
                    <a:lnTo>
                      <a:pt x="76" y="505"/>
                    </a:lnTo>
                    <a:lnTo>
                      <a:pt x="76" y="506"/>
                    </a:lnTo>
                    <a:lnTo>
                      <a:pt x="0" y="455"/>
                    </a:lnTo>
                    <a:close/>
                    <a:moveTo>
                      <a:pt x="77" y="505"/>
                    </a:moveTo>
                    <a:lnTo>
                      <a:pt x="81" y="498"/>
                    </a:lnTo>
                    <a:lnTo>
                      <a:pt x="76" y="505"/>
                    </a:lnTo>
                    <a:lnTo>
                      <a:pt x="38" y="479"/>
                    </a:lnTo>
                    <a:lnTo>
                      <a:pt x="77" y="505"/>
                    </a:lnTo>
                    <a:close/>
                    <a:moveTo>
                      <a:pt x="0" y="455"/>
                    </a:moveTo>
                    <a:lnTo>
                      <a:pt x="23" y="421"/>
                    </a:lnTo>
                    <a:lnTo>
                      <a:pt x="46" y="388"/>
                    </a:lnTo>
                    <a:lnTo>
                      <a:pt x="69" y="357"/>
                    </a:lnTo>
                    <a:lnTo>
                      <a:pt x="92" y="327"/>
                    </a:lnTo>
                    <a:lnTo>
                      <a:pt x="164" y="384"/>
                    </a:lnTo>
                    <a:lnTo>
                      <a:pt x="142" y="413"/>
                    </a:lnTo>
                    <a:lnTo>
                      <a:pt x="120" y="442"/>
                    </a:lnTo>
                    <a:lnTo>
                      <a:pt x="97" y="472"/>
                    </a:lnTo>
                    <a:lnTo>
                      <a:pt x="77" y="505"/>
                    </a:lnTo>
                    <a:lnTo>
                      <a:pt x="0" y="455"/>
                    </a:lnTo>
                    <a:close/>
                    <a:moveTo>
                      <a:pt x="92" y="327"/>
                    </a:moveTo>
                    <a:lnTo>
                      <a:pt x="115" y="299"/>
                    </a:lnTo>
                    <a:lnTo>
                      <a:pt x="139" y="272"/>
                    </a:lnTo>
                    <a:lnTo>
                      <a:pt x="162" y="246"/>
                    </a:lnTo>
                    <a:lnTo>
                      <a:pt x="187" y="221"/>
                    </a:lnTo>
                    <a:lnTo>
                      <a:pt x="250" y="285"/>
                    </a:lnTo>
                    <a:lnTo>
                      <a:pt x="229" y="308"/>
                    </a:lnTo>
                    <a:lnTo>
                      <a:pt x="207" y="333"/>
                    </a:lnTo>
                    <a:lnTo>
                      <a:pt x="185" y="358"/>
                    </a:lnTo>
                    <a:lnTo>
                      <a:pt x="164" y="384"/>
                    </a:lnTo>
                    <a:lnTo>
                      <a:pt x="92" y="327"/>
                    </a:lnTo>
                    <a:close/>
                    <a:moveTo>
                      <a:pt x="187" y="221"/>
                    </a:moveTo>
                    <a:lnTo>
                      <a:pt x="218" y="190"/>
                    </a:lnTo>
                    <a:lnTo>
                      <a:pt x="249" y="162"/>
                    </a:lnTo>
                    <a:lnTo>
                      <a:pt x="282" y="136"/>
                    </a:lnTo>
                    <a:lnTo>
                      <a:pt x="313" y="113"/>
                    </a:lnTo>
                    <a:lnTo>
                      <a:pt x="345" y="91"/>
                    </a:lnTo>
                    <a:lnTo>
                      <a:pt x="378" y="72"/>
                    </a:lnTo>
                    <a:lnTo>
                      <a:pt x="410" y="55"/>
                    </a:lnTo>
                    <a:lnTo>
                      <a:pt x="443" y="41"/>
                    </a:lnTo>
                    <a:lnTo>
                      <a:pt x="476" y="28"/>
                    </a:lnTo>
                    <a:lnTo>
                      <a:pt x="508" y="18"/>
                    </a:lnTo>
                    <a:lnTo>
                      <a:pt x="541" y="10"/>
                    </a:lnTo>
                    <a:lnTo>
                      <a:pt x="573" y="4"/>
                    </a:lnTo>
                    <a:lnTo>
                      <a:pt x="606" y="2"/>
                    </a:lnTo>
                    <a:lnTo>
                      <a:pt x="640" y="0"/>
                    </a:lnTo>
                    <a:lnTo>
                      <a:pt x="672" y="2"/>
                    </a:lnTo>
                    <a:lnTo>
                      <a:pt x="706" y="6"/>
                    </a:lnTo>
                    <a:lnTo>
                      <a:pt x="692" y="97"/>
                    </a:lnTo>
                    <a:lnTo>
                      <a:pt x="665" y="93"/>
                    </a:lnTo>
                    <a:lnTo>
                      <a:pt x="637" y="93"/>
                    </a:lnTo>
                    <a:lnTo>
                      <a:pt x="610" y="93"/>
                    </a:lnTo>
                    <a:lnTo>
                      <a:pt x="583" y="97"/>
                    </a:lnTo>
                    <a:lnTo>
                      <a:pt x="554" y="101"/>
                    </a:lnTo>
                    <a:lnTo>
                      <a:pt x="527" y="107"/>
                    </a:lnTo>
                    <a:lnTo>
                      <a:pt x="499" y="117"/>
                    </a:lnTo>
                    <a:lnTo>
                      <a:pt x="471" y="128"/>
                    </a:lnTo>
                    <a:lnTo>
                      <a:pt x="444" y="140"/>
                    </a:lnTo>
                    <a:lnTo>
                      <a:pt x="416" y="155"/>
                    </a:lnTo>
                    <a:lnTo>
                      <a:pt x="389" y="173"/>
                    </a:lnTo>
                    <a:lnTo>
                      <a:pt x="362" y="190"/>
                    </a:lnTo>
                    <a:lnTo>
                      <a:pt x="333" y="212"/>
                    </a:lnTo>
                    <a:lnTo>
                      <a:pt x="306" y="234"/>
                    </a:lnTo>
                    <a:lnTo>
                      <a:pt x="279" y="259"/>
                    </a:lnTo>
                    <a:lnTo>
                      <a:pt x="250" y="285"/>
                    </a:lnTo>
                    <a:lnTo>
                      <a:pt x="187" y="2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46"/>
              <p:cNvSpPr/>
              <p:nvPr/>
            </p:nvSpPr>
            <p:spPr>
              <a:xfrm>
                <a:off x="1484" y="753"/>
                <a:ext cx="1982" cy="174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520" extrusionOk="0">
                    <a:moveTo>
                      <a:pt x="6" y="0"/>
                    </a:moveTo>
                    <a:lnTo>
                      <a:pt x="5946" y="428"/>
                    </a:lnTo>
                    <a:lnTo>
                      <a:pt x="5941" y="520"/>
                    </a:lnTo>
                    <a:lnTo>
                      <a:pt x="0" y="9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46"/>
              <p:cNvSpPr/>
              <p:nvPr/>
            </p:nvSpPr>
            <p:spPr>
              <a:xfrm>
                <a:off x="3684" y="753"/>
                <a:ext cx="1975" cy="174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520" extrusionOk="0">
                    <a:moveTo>
                      <a:pt x="7" y="0"/>
                    </a:moveTo>
                    <a:lnTo>
                      <a:pt x="5923" y="428"/>
                    </a:lnTo>
                    <a:lnTo>
                      <a:pt x="5918" y="520"/>
                    </a:lnTo>
                    <a:lnTo>
                      <a:pt x="0" y="9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46"/>
              <p:cNvSpPr/>
              <p:nvPr/>
            </p:nvSpPr>
            <p:spPr>
              <a:xfrm>
                <a:off x="5652" y="910"/>
                <a:ext cx="2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0" h="58" extrusionOk="0">
                    <a:moveTo>
                      <a:pt x="0" y="31"/>
                    </a:moveTo>
                    <a:lnTo>
                      <a:pt x="22" y="0"/>
                    </a:lnTo>
                    <a:lnTo>
                      <a:pt x="60" y="26"/>
                    </a:lnTo>
                    <a:lnTo>
                      <a:pt x="37" y="5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46"/>
              <p:cNvSpPr/>
              <p:nvPr/>
            </p:nvSpPr>
            <p:spPr>
              <a:xfrm>
                <a:off x="5646" y="913"/>
                <a:ext cx="1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8" h="49" extrusionOk="0">
                    <a:moveTo>
                      <a:pt x="1" y="0"/>
                    </a:moveTo>
                    <a:lnTo>
                      <a:pt x="58" y="3"/>
                    </a:lnTo>
                    <a:lnTo>
                      <a:pt x="56" y="49"/>
                    </a:lnTo>
                    <a:lnTo>
                      <a:pt x="0" y="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46"/>
              <p:cNvSpPr/>
              <p:nvPr/>
            </p:nvSpPr>
            <p:spPr>
              <a:xfrm>
                <a:off x="632" y="850"/>
                <a:ext cx="641" cy="77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230" extrusionOk="0">
                    <a:moveTo>
                      <a:pt x="6" y="0"/>
                    </a:moveTo>
                    <a:lnTo>
                      <a:pt x="343" y="24"/>
                    </a:lnTo>
                    <a:lnTo>
                      <a:pt x="639" y="46"/>
                    </a:lnTo>
                    <a:lnTo>
                      <a:pt x="895" y="64"/>
                    </a:lnTo>
                    <a:lnTo>
                      <a:pt x="1115" y="80"/>
                    </a:lnTo>
                    <a:lnTo>
                      <a:pt x="1300" y="93"/>
                    </a:lnTo>
                    <a:lnTo>
                      <a:pt x="1456" y="104"/>
                    </a:lnTo>
                    <a:lnTo>
                      <a:pt x="1582" y="114"/>
                    </a:lnTo>
                    <a:lnTo>
                      <a:pt x="1684" y="122"/>
                    </a:lnTo>
                    <a:lnTo>
                      <a:pt x="1763" y="127"/>
                    </a:lnTo>
                    <a:lnTo>
                      <a:pt x="1822" y="131"/>
                    </a:lnTo>
                    <a:lnTo>
                      <a:pt x="1864" y="134"/>
                    </a:lnTo>
                    <a:lnTo>
                      <a:pt x="1893" y="137"/>
                    </a:lnTo>
                    <a:lnTo>
                      <a:pt x="1911" y="138"/>
                    </a:lnTo>
                    <a:lnTo>
                      <a:pt x="1919" y="138"/>
                    </a:lnTo>
                    <a:lnTo>
                      <a:pt x="1923" y="138"/>
                    </a:lnTo>
                    <a:lnTo>
                      <a:pt x="1923" y="230"/>
                    </a:lnTo>
                    <a:lnTo>
                      <a:pt x="1921" y="230"/>
                    </a:lnTo>
                    <a:lnTo>
                      <a:pt x="1919" y="230"/>
                    </a:lnTo>
                    <a:lnTo>
                      <a:pt x="1909" y="229"/>
                    </a:lnTo>
                    <a:lnTo>
                      <a:pt x="1892" y="228"/>
                    </a:lnTo>
                    <a:lnTo>
                      <a:pt x="1863" y="226"/>
                    </a:lnTo>
                    <a:lnTo>
                      <a:pt x="1820" y="222"/>
                    </a:lnTo>
                    <a:lnTo>
                      <a:pt x="1760" y="218"/>
                    </a:lnTo>
                    <a:lnTo>
                      <a:pt x="1680" y="213"/>
                    </a:lnTo>
                    <a:lnTo>
                      <a:pt x="1578" y="206"/>
                    </a:lnTo>
                    <a:lnTo>
                      <a:pt x="1451" y="196"/>
                    </a:lnTo>
                    <a:lnTo>
                      <a:pt x="1296" y="186"/>
                    </a:lnTo>
                    <a:lnTo>
                      <a:pt x="1109" y="172"/>
                    </a:lnTo>
                    <a:lnTo>
                      <a:pt x="890" y="156"/>
                    </a:lnTo>
                    <a:lnTo>
                      <a:pt x="633" y="137"/>
                    </a:lnTo>
                    <a:lnTo>
                      <a:pt x="338" y="115"/>
                    </a:lnTo>
                    <a:lnTo>
                      <a:pt x="0" y="9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46"/>
              <p:cNvSpPr/>
              <p:nvPr/>
            </p:nvSpPr>
            <p:spPr>
              <a:xfrm>
                <a:off x="1260" y="909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0" y="24"/>
                    </a:moveTo>
                    <a:lnTo>
                      <a:pt x="19" y="0"/>
                    </a:lnTo>
                    <a:lnTo>
                      <a:pt x="55" y="27"/>
                    </a:lnTo>
                    <a:lnTo>
                      <a:pt x="36" y="5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46"/>
              <p:cNvSpPr txBox="1"/>
              <p:nvPr/>
            </p:nvSpPr>
            <p:spPr>
              <a:xfrm>
                <a:off x="1394" y="744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46"/>
              <p:cNvSpPr txBox="1"/>
              <p:nvPr/>
            </p:nvSpPr>
            <p:spPr>
              <a:xfrm>
                <a:off x="1241" y="744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46"/>
              <p:cNvSpPr txBox="1"/>
              <p:nvPr/>
            </p:nvSpPr>
            <p:spPr>
              <a:xfrm>
                <a:off x="1089" y="744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46"/>
              <p:cNvSpPr txBox="1"/>
              <p:nvPr/>
            </p:nvSpPr>
            <p:spPr>
              <a:xfrm>
                <a:off x="937" y="744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46"/>
              <p:cNvSpPr txBox="1"/>
              <p:nvPr/>
            </p:nvSpPr>
            <p:spPr>
              <a:xfrm>
                <a:off x="785" y="744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46"/>
              <p:cNvSpPr txBox="1"/>
              <p:nvPr/>
            </p:nvSpPr>
            <p:spPr>
              <a:xfrm>
                <a:off x="632" y="744"/>
                <a:ext cx="77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46"/>
              <p:cNvSpPr txBox="1"/>
              <p:nvPr/>
            </p:nvSpPr>
            <p:spPr>
              <a:xfrm>
                <a:off x="480" y="744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46"/>
              <p:cNvSpPr txBox="1"/>
              <p:nvPr/>
            </p:nvSpPr>
            <p:spPr>
              <a:xfrm>
                <a:off x="328" y="744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46"/>
              <p:cNvSpPr txBox="1"/>
              <p:nvPr/>
            </p:nvSpPr>
            <p:spPr>
              <a:xfrm>
                <a:off x="175" y="744"/>
                <a:ext cx="77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46"/>
              <p:cNvSpPr txBox="1"/>
              <p:nvPr/>
            </p:nvSpPr>
            <p:spPr>
              <a:xfrm>
                <a:off x="23" y="744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46"/>
              <p:cNvSpPr txBox="1"/>
              <p:nvPr/>
            </p:nvSpPr>
            <p:spPr>
              <a:xfrm>
                <a:off x="1470" y="744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46"/>
              <p:cNvSpPr/>
              <p:nvPr/>
            </p:nvSpPr>
            <p:spPr>
              <a:xfrm>
                <a:off x="1622" y="744"/>
                <a:ext cx="76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46" extrusionOk="0">
                    <a:moveTo>
                      <a:pt x="229" y="0"/>
                    </a:moveTo>
                    <a:lnTo>
                      <a:pt x="108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108" y="46"/>
                    </a:lnTo>
                    <a:lnTo>
                      <a:pt x="229" y="4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46"/>
              <p:cNvSpPr/>
              <p:nvPr/>
            </p:nvSpPr>
            <p:spPr>
              <a:xfrm>
                <a:off x="1774" y="744"/>
                <a:ext cx="77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46" extrusionOk="0">
                    <a:moveTo>
                      <a:pt x="229" y="0"/>
                    </a:moveTo>
                    <a:lnTo>
                      <a:pt x="145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145" y="46"/>
                    </a:lnTo>
                    <a:lnTo>
                      <a:pt x="229" y="4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46"/>
              <p:cNvSpPr/>
              <p:nvPr/>
            </p:nvSpPr>
            <p:spPr>
              <a:xfrm>
                <a:off x="1926" y="744"/>
                <a:ext cx="77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46" extrusionOk="0">
                    <a:moveTo>
                      <a:pt x="230" y="0"/>
                    </a:moveTo>
                    <a:lnTo>
                      <a:pt x="117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117" y="46"/>
                    </a:lnTo>
                    <a:lnTo>
                      <a:pt x="230" y="46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46"/>
              <p:cNvSpPr/>
              <p:nvPr/>
            </p:nvSpPr>
            <p:spPr>
              <a:xfrm>
                <a:off x="2079" y="744"/>
                <a:ext cx="76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46" extrusionOk="0">
                    <a:moveTo>
                      <a:pt x="229" y="0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7" y="46"/>
                    </a:lnTo>
                    <a:lnTo>
                      <a:pt x="229" y="4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46"/>
              <p:cNvSpPr/>
              <p:nvPr/>
            </p:nvSpPr>
            <p:spPr>
              <a:xfrm>
                <a:off x="2231" y="744"/>
                <a:ext cx="76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46" extrusionOk="0">
                    <a:moveTo>
                      <a:pt x="229" y="0"/>
                    </a:moveTo>
                    <a:lnTo>
                      <a:pt x="140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140" y="46"/>
                    </a:lnTo>
                    <a:lnTo>
                      <a:pt x="229" y="4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46"/>
              <p:cNvSpPr/>
              <p:nvPr/>
            </p:nvSpPr>
            <p:spPr>
              <a:xfrm>
                <a:off x="2383" y="744"/>
                <a:ext cx="77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46" extrusionOk="0">
                    <a:moveTo>
                      <a:pt x="229" y="0"/>
                    </a:moveTo>
                    <a:lnTo>
                      <a:pt x="197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65" y="46"/>
                    </a:lnTo>
                    <a:lnTo>
                      <a:pt x="197" y="46"/>
                    </a:lnTo>
                    <a:lnTo>
                      <a:pt x="229" y="4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46"/>
              <p:cNvSpPr/>
              <p:nvPr/>
            </p:nvSpPr>
            <p:spPr>
              <a:xfrm>
                <a:off x="2536" y="744"/>
                <a:ext cx="2" cy="15"/>
              </a:xfrm>
              <a:custGeom>
                <a:avLst/>
                <a:gdLst/>
                <a:ahLst/>
                <a:cxnLst/>
                <a:rect l="l" t="t" r="r" b="b"/>
                <a:pathLst>
                  <a:path w="8" h="46" extrusionOk="0">
                    <a:moveTo>
                      <a:pt x="8" y="23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8" y="46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46"/>
              <p:cNvSpPr txBox="1"/>
              <p:nvPr/>
            </p:nvSpPr>
            <p:spPr>
              <a:xfrm>
                <a:off x="3302" y="918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46"/>
              <p:cNvSpPr txBox="1"/>
              <p:nvPr/>
            </p:nvSpPr>
            <p:spPr>
              <a:xfrm>
                <a:off x="3149" y="918"/>
                <a:ext cx="77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46"/>
              <p:cNvSpPr txBox="1"/>
              <p:nvPr/>
            </p:nvSpPr>
            <p:spPr>
              <a:xfrm>
                <a:off x="2997" y="918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46"/>
              <p:cNvSpPr txBox="1"/>
              <p:nvPr/>
            </p:nvSpPr>
            <p:spPr>
              <a:xfrm>
                <a:off x="2845" y="918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46"/>
              <p:cNvSpPr txBox="1"/>
              <p:nvPr/>
            </p:nvSpPr>
            <p:spPr>
              <a:xfrm>
                <a:off x="2692" y="918"/>
                <a:ext cx="77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46"/>
              <p:cNvSpPr txBox="1"/>
              <p:nvPr/>
            </p:nvSpPr>
            <p:spPr>
              <a:xfrm>
                <a:off x="2540" y="918"/>
                <a:ext cx="77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46"/>
              <p:cNvSpPr txBox="1"/>
              <p:nvPr/>
            </p:nvSpPr>
            <p:spPr>
              <a:xfrm>
                <a:off x="2388" y="918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46"/>
              <p:cNvSpPr txBox="1"/>
              <p:nvPr/>
            </p:nvSpPr>
            <p:spPr>
              <a:xfrm>
                <a:off x="2236" y="918"/>
                <a:ext cx="7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46"/>
              <p:cNvSpPr txBox="1"/>
              <p:nvPr/>
            </p:nvSpPr>
            <p:spPr>
              <a:xfrm>
                <a:off x="2083" y="918"/>
                <a:ext cx="77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46"/>
              <p:cNvSpPr/>
              <p:nvPr/>
            </p:nvSpPr>
            <p:spPr>
              <a:xfrm>
                <a:off x="89" y="5552"/>
                <a:ext cx="6007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8022" h="45" extrusionOk="0">
                    <a:moveTo>
                      <a:pt x="18022" y="0"/>
                    </a:moveTo>
                    <a:lnTo>
                      <a:pt x="18016" y="0"/>
                    </a:lnTo>
                    <a:lnTo>
                      <a:pt x="17984" y="0"/>
                    </a:lnTo>
                    <a:lnTo>
                      <a:pt x="17898" y="0"/>
                    </a:lnTo>
                    <a:lnTo>
                      <a:pt x="17733" y="0"/>
                    </a:lnTo>
                    <a:lnTo>
                      <a:pt x="17462" y="0"/>
                    </a:lnTo>
                    <a:lnTo>
                      <a:pt x="17058" y="0"/>
                    </a:lnTo>
                    <a:lnTo>
                      <a:pt x="16496" y="0"/>
                    </a:lnTo>
                    <a:lnTo>
                      <a:pt x="15749" y="0"/>
                    </a:lnTo>
                    <a:lnTo>
                      <a:pt x="14794" y="0"/>
                    </a:lnTo>
                    <a:lnTo>
                      <a:pt x="13599" y="0"/>
                    </a:lnTo>
                    <a:lnTo>
                      <a:pt x="12143" y="0"/>
                    </a:lnTo>
                    <a:lnTo>
                      <a:pt x="10397" y="0"/>
                    </a:lnTo>
                    <a:lnTo>
                      <a:pt x="8336" y="0"/>
                    </a:lnTo>
                    <a:lnTo>
                      <a:pt x="5934" y="0"/>
                    </a:lnTo>
                    <a:lnTo>
                      <a:pt x="3164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3164" y="45"/>
                    </a:lnTo>
                    <a:lnTo>
                      <a:pt x="5934" y="45"/>
                    </a:lnTo>
                    <a:lnTo>
                      <a:pt x="8336" y="45"/>
                    </a:lnTo>
                    <a:lnTo>
                      <a:pt x="10397" y="45"/>
                    </a:lnTo>
                    <a:lnTo>
                      <a:pt x="12143" y="45"/>
                    </a:lnTo>
                    <a:lnTo>
                      <a:pt x="13599" y="45"/>
                    </a:lnTo>
                    <a:lnTo>
                      <a:pt x="14794" y="45"/>
                    </a:lnTo>
                    <a:lnTo>
                      <a:pt x="15749" y="45"/>
                    </a:lnTo>
                    <a:lnTo>
                      <a:pt x="16496" y="45"/>
                    </a:lnTo>
                    <a:lnTo>
                      <a:pt x="17058" y="45"/>
                    </a:lnTo>
                    <a:lnTo>
                      <a:pt x="17462" y="45"/>
                    </a:lnTo>
                    <a:lnTo>
                      <a:pt x="17733" y="45"/>
                    </a:lnTo>
                    <a:lnTo>
                      <a:pt x="17898" y="45"/>
                    </a:lnTo>
                    <a:lnTo>
                      <a:pt x="17984" y="45"/>
                    </a:lnTo>
                    <a:lnTo>
                      <a:pt x="18016" y="45"/>
                    </a:lnTo>
                    <a:lnTo>
                      <a:pt x="18022" y="45"/>
                    </a:lnTo>
                    <a:lnTo>
                      <a:pt x="1802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46"/>
              <p:cNvSpPr/>
              <p:nvPr/>
            </p:nvSpPr>
            <p:spPr>
              <a:xfrm>
                <a:off x="6042" y="5513"/>
                <a:ext cx="108" cy="9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6" extrusionOk="0">
                    <a:moveTo>
                      <a:pt x="323" y="138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4" y="9"/>
                    </a:lnTo>
                    <a:lnTo>
                      <a:pt x="7" y="13"/>
                    </a:lnTo>
                    <a:lnTo>
                      <a:pt x="8" y="17"/>
                    </a:lnTo>
                    <a:lnTo>
                      <a:pt x="11" y="21"/>
                    </a:lnTo>
                    <a:lnTo>
                      <a:pt x="13" y="27"/>
                    </a:lnTo>
                    <a:lnTo>
                      <a:pt x="14" y="31"/>
                    </a:lnTo>
                    <a:lnTo>
                      <a:pt x="15" y="35"/>
                    </a:lnTo>
                    <a:lnTo>
                      <a:pt x="18" y="39"/>
                    </a:lnTo>
                    <a:lnTo>
                      <a:pt x="19" y="43"/>
                    </a:lnTo>
                    <a:lnTo>
                      <a:pt x="21" y="49"/>
                    </a:lnTo>
                    <a:lnTo>
                      <a:pt x="22" y="53"/>
                    </a:lnTo>
                    <a:lnTo>
                      <a:pt x="23" y="57"/>
                    </a:lnTo>
                    <a:lnTo>
                      <a:pt x="25" y="61"/>
                    </a:lnTo>
                    <a:lnTo>
                      <a:pt x="26" y="65"/>
                    </a:lnTo>
                    <a:lnTo>
                      <a:pt x="26" y="69"/>
                    </a:lnTo>
                    <a:lnTo>
                      <a:pt x="27" y="74"/>
                    </a:lnTo>
                    <a:lnTo>
                      <a:pt x="29" y="78"/>
                    </a:lnTo>
                    <a:lnTo>
                      <a:pt x="30" y="82"/>
                    </a:lnTo>
                    <a:lnTo>
                      <a:pt x="30" y="86"/>
                    </a:lnTo>
                    <a:lnTo>
                      <a:pt x="32" y="91"/>
                    </a:lnTo>
                    <a:lnTo>
                      <a:pt x="32" y="96"/>
                    </a:lnTo>
                    <a:lnTo>
                      <a:pt x="33" y="100"/>
                    </a:lnTo>
                    <a:lnTo>
                      <a:pt x="33" y="104"/>
                    </a:lnTo>
                    <a:lnTo>
                      <a:pt x="33" y="108"/>
                    </a:lnTo>
                    <a:lnTo>
                      <a:pt x="34" y="112"/>
                    </a:lnTo>
                    <a:lnTo>
                      <a:pt x="34" y="116"/>
                    </a:lnTo>
                    <a:lnTo>
                      <a:pt x="34" y="122"/>
                    </a:lnTo>
                    <a:lnTo>
                      <a:pt x="34" y="126"/>
                    </a:lnTo>
                    <a:lnTo>
                      <a:pt x="36" y="130"/>
                    </a:lnTo>
                    <a:lnTo>
                      <a:pt x="36" y="134"/>
                    </a:lnTo>
                    <a:lnTo>
                      <a:pt x="36" y="138"/>
                    </a:lnTo>
                    <a:lnTo>
                      <a:pt x="36" y="143"/>
                    </a:lnTo>
                    <a:lnTo>
                      <a:pt x="36" y="147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0"/>
                    </a:lnTo>
                    <a:lnTo>
                      <a:pt x="34" y="164"/>
                    </a:lnTo>
                    <a:lnTo>
                      <a:pt x="33" y="169"/>
                    </a:lnTo>
                    <a:lnTo>
                      <a:pt x="33" y="173"/>
                    </a:lnTo>
                    <a:lnTo>
                      <a:pt x="33" y="177"/>
                    </a:lnTo>
                    <a:lnTo>
                      <a:pt x="32" y="181"/>
                    </a:lnTo>
                    <a:lnTo>
                      <a:pt x="32" y="185"/>
                    </a:lnTo>
                    <a:lnTo>
                      <a:pt x="30" y="191"/>
                    </a:lnTo>
                    <a:lnTo>
                      <a:pt x="30" y="195"/>
                    </a:lnTo>
                    <a:lnTo>
                      <a:pt x="29" y="199"/>
                    </a:lnTo>
                    <a:lnTo>
                      <a:pt x="27" y="203"/>
                    </a:lnTo>
                    <a:lnTo>
                      <a:pt x="26" y="207"/>
                    </a:lnTo>
                    <a:lnTo>
                      <a:pt x="26" y="213"/>
                    </a:lnTo>
                    <a:lnTo>
                      <a:pt x="25" y="217"/>
                    </a:lnTo>
                    <a:lnTo>
                      <a:pt x="23" y="221"/>
                    </a:lnTo>
                    <a:lnTo>
                      <a:pt x="22" y="225"/>
                    </a:lnTo>
                    <a:lnTo>
                      <a:pt x="21" y="229"/>
                    </a:lnTo>
                    <a:lnTo>
                      <a:pt x="19" y="233"/>
                    </a:lnTo>
                    <a:lnTo>
                      <a:pt x="18" y="238"/>
                    </a:lnTo>
                    <a:lnTo>
                      <a:pt x="15" y="242"/>
                    </a:lnTo>
                    <a:lnTo>
                      <a:pt x="14" y="246"/>
                    </a:lnTo>
                    <a:lnTo>
                      <a:pt x="13" y="250"/>
                    </a:lnTo>
                    <a:lnTo>
                      <a:pt x="11" y="255"/>
                    </a:lnTo>
                    <a:lnTo>
                      <a:pt x="8" y="260"/>
                    </a:lnTo>
                    <a:lnTo>
                      <a:pt x="7" y="264"/>
                    </a:lnTo>
                    <a:lnTo>
                      <a:pt x="4" y="268"/>
                    </a:lnTo>
                    <a:lnTo>
                      <a:pt x="3" y="272"/>
                    </a:lnTo>
                    <a:lnTo>
                      <a:pt x="0" y="276"/>
                    </a:lnTo>
                    <a:lnTo>
                      <a:pt x="323" y="1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46"/>
              <p:cNvSpPr txBox="1"/>
              <p:nvPr/>
            </p:nvSpPr>
            <p:spPr>
              <a:xfrm>
                <a:off x="1257" y="911"/>
                <a:ext cx="15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46"/>
              <p:cNvSpPr txBox="1"/>
              <p:nvPr/>
            </p:nvSpPr>
            <p:spPr>
              <a:xfrm>
                <a:off x="1257" y="1064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46"/>
              <p:cNvSpPr txBox="1"/>
              <p:nvPr/>
            </p:nvSpPr>
            <p:spPr>
              <a:xfrm>
                <a:off x="1257" y="1216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46"/>
              <p:cNvSpPr txBox="1"/>
              <p:nvPr/>
            </p:nvSpPr>
            <p:spPr>
              <a:xfrm>
                <a:off x="1257" y="1368"/>
                <a:ext cx="15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46"/>
              <p:cNvSpPr txBox="1"/>
              <p:nvPr/>
            </p:nvSpPr>
            <p:spPr>
              <a:xfrm>
                <a:off x="1257" y="1521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46"/>
              <p:cNvSpPr txBox="1"/>
              <p:nvPr/>
            </p:nvSpPr>
            <p:spPr>
              <a:xfrm>
                <a:off x="1257" y="1673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46"/>
              <p:cNvSpPr txBox="1"/>
              <p:nvPr/>
            </p:nvSpPr>
            <p:spPr>
              <a:xfrm>
                <a:off x="1257" y="1825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46"/>
              <p:cNvSpPr txBox="1"/>
              <p:nvPr/>
            </p:nvSpPr>
            <p:spPr>
              <a:xfrm>
                <a:off x="1257" y="1977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46"/>
              <p:cNvSpPr txBox="1"/>
              <p:nvPr/>
            </p:nvSpPr>
            <p:spPr>
              <a:xfrm>
                <a:off x="1257" y="2130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46"/>
              <p:cNvSpPr txBox="1"/>
              <p:nvPr/>
            </p:nvSpPr>
            <p:spPr>
              <a:xfrm>
                <a:off x="1257" y="2282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46"/>
              <p:cNvSpPr txBox="1"/>
              <p:nvPr/>
            </p:nvSpPr>
            <p:spPr>
              <a:xfrm>
                <a:off x="1257" y="2434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46"/>
              <p:cNvSpPr txBox="1"/>
              <p:nvPr/>
            </p:nvSpPr>
            <p:spPr>
              <a:xfrm>
                <a:off x="1257" y="2587"/>
                <a:ext cx="15" cy="7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46"/>
              <p:cNvSpPr txBox="1"/>
              <p:nvPr/>
            </p:nvSpPr>
            <p:spPr>
              <a:xfrm>
                <a:off x="1257" y="2739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>
                <a:off x="1257" y="2891"/>
                <a:ext cx="1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4" h="228" extrusionOk="0">
                    <a:moveTo>
                      <a:pt x="44" y="228"/>
                    </a:moveTo>
                    <a:lnTo>
                      <a:pt x="44" y="33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0" y="228"/>
                    </a:lnTo>
                    <a:lnTo>
                      <a:pt x="44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46"/>
              <p:cNvSpPr txBox="1"/>
              <p:nvPr/>
            </p:nvSpPr>
            <p:spPr>
              <a:xfrm>
                <a:off x="1257" y="3043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46"/>
              <p:cNvSpPr txBox="1"/>
              <p:nvPr/>
            </p:nvSpPr>
            <p:spPr>
              <a:xfrm>
                <a:off x="1257" y="3196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46"/>
              <p:cNvSpPr txBox="1"/>
              <p:nvPr/>
            </p:nvSpPr>
            <p:spPr>
              <a:xfrm>
                <a:off x="1257" y="3348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46"/>
              <p:cNvSpPr txBox="1"/>
              <p:nvPr/>
            </p:nvSpPr>
            <p:spPr>
              <a:xfrm>
                <a:off x="1257" y="3500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46"/>
              <p:cNvSpPr txBox="1"/>
              <p:nvPr/>
            </p:nvSpPr>
            <p:spPr>
              <a:xfrm>
                <a:off x="1257" y="3643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46"/>
              <p:cNvSpPr txBox="1"/>
              <p:nvPr/>
            </p:nvSpPr>
            <p:spPr>
              <a:xfrm>
                <a:off x="1257" y="3795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46"/>
              <p:cNvSpPr txBox="1"/>
              <p:nvPr/>
            </p:nvSpPr>
            <p:spPr>
              <a:xfrm>
                <a:off x="1257" y="3948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46"/>
              <p:cNvSpPr txBox="1"/>
              <p:nvPr/>
            </p:nvSpPr>
            <p:spPr>
              <a:xfrm>
                <a:off x="1257" y="4100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46"/>
              <p:cNvSpPr txBox="1"/>
              <p:nvPr/>
            </p:nvSpPr>
            <p:spPr>
              <a:xfrm>
                <a:off x="1257" y="4252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46"/>
              <p:cNvSpPr txBox="1"/>
              <p:nvPr/>
            </p:nvSpPr>
            <p:spPr>
              <a:xfrm>
                <a:off x="1257" y="4404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46"/>
              <p:cNvSpPr txBox="1"/>
              <p:nvPr/>
            </p:nvSpPr>
            <p:spPr>
              <a:xfrm>
                <a:off x="1257" y="4557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46"/>
              <p:cNvSpPr txBox="1"/>
              <p:nvPr/>
            </p:nvSpPr>
            <p:spPr>
              <a:xfrm>
                <a:off x="1257" y="4709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46"/>
              <p:cNvSpPr txBox="1"/>
              <p:nvPr/>
            </p:nvSpPr>
            <p:spPr>
              <a:xfrm>
                <a:off x="1257" y="4861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46"/>
              <p:cNvSpPr/>
              <p:nvPr/>
            </p:nvSpPr>
            <p:spPr>
              <a:xfrm>
                <a:off x="1257" y="5014"/>
                <a:ext cx="1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227" extrusionOk="0">
                    <a:moveTo>
                      <a:pt x="44" y="227"/>
                    </a:moveTo>
                    <a:lnTo>
                      <a:pt x="44" y="130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0" y="227"/>
                    </a:lnTo>
                    <a:lnTo>
                      <a:pt x="44" y="2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46"/>
              <p:cNvSpPr txBox="1"/>
              <p:nvPr/>
            </p:nvSpPr>
            <p:spPr>
              <a:xfrm>
                <a:off x="1257" y="5166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46"/>
              <p:cNvSpPr/>
              <p:nvPr/>
            </p:nvSpPr>
            <p:spPr>
              <a:xfrm>
                <a:off x="1257" y="5318"/>
                <a:ext cx="1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4" h="228" extrusionOk="0">
                    <a:moveTo>
                      <a:pt x="44" y="228"/>
                    </a:moveTo>
                    <a:lnTo>
                      <a:pt x="44" y="181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181"/>
                    </a:lnTo>
                    <a:lnTo>
                      <a:pt x="0" y="228"/>
                    </a:lnTo>
                    <a:lnTo>
                      <a:pt x="44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46"/>
              <p:cNvSpPr/>
              <p:nvPr/>
            </p:nvSpPr>
            <p:spPr>
              <a:xfrm>
                <a:off x="1257" y="5470"/>
                <a:ext cx="1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4" h="228" extrusionOk="0">
                    <a:moveTo>
                      <a:pt x="44" y="228"/>
                    </a:moveTo>
                    <a:lnTo>
                      <a:pt x="44" y="156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0" y="228"/>
                    </a:lnTo>
                    <a:lnTo>
                      <a:pt x="44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46"/>
              <p:cNvSpPr txBox="1"/>
              <p:nvPr/>
            </p:nvSpPr>
            <p:spPr>
              <a:xfrm>
                <a:off x="1477" y="759"/>
                <a:ext cx="16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46"/>
              <p:cNvSpPr txBox="1"/>
              <p:nvPr/>
            </p:nvSpPr>
            <p:spPr>
              <a:xfrm>
                <a:off x="1477" y="911"/>
                <a:ext cx="16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46"/>
              <p:cNvSpPr txBox="1"/>
              <p:nvPr/>
            </p:nvSpPr>
            <p:spPr>
              <a:xfrm>
                <a:off x="1477" y="1064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46"/>
              <p:cNvSpPr/>
              <p:nvPr/>
            </p:nvSpPr>
            <p:spPr>
              <a:xfrm>
                <a:off x="1477" y="1216"/>
                <a:ext cx="1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9" extrusionOk="0">
                    <a:moveTo>
                      <a:pt x="46" y="229"/>
                    </a:moveTo>
                    <a:lnTo>
                      <a:pt x="46" y="43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229"/>
                    </a:lnTo>
                    <a:lnTo>
                      <a:pt x="46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46"/>
              <p:cNvSpPr/>
              <p:nvPr/>
            </p:nvSpPr>
            <p:spPr>
              <a:xfrm>
                <a:off x="1477" y="1368"/>
                <a:ext cx="1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9" extrusionOk="0">
                    <a:moveTo>
                      <a:pt x="46" y="229"/>
                    </a:moveTo>
                    <a:lnTo>
                      <a:pt x="46" y="158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0" y="229"/>
                    </a:lnTo>
                    <a:lnTo>
                      <a:pt x="46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46"/>
              <p:cNvSpPr/>
              <p:nvPr/>
            </p:nvSpPr>
            <p:spPr>
              <a:xfrm>
                <a:off x="1477" y="1521"/>
                <a:ext cx="1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9" extrusionOk="0">
                    <a:moveTo>
                      <a:pt x="46" y="229"/>
                    </a:moveTo>
                    <a:lnTo>
                      <a:pt x="46" y="192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0" y="229"/>
                    </a:lnTo>
                    <a:lnTo>
                      <a:pt x="46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46"/>
              <p:cNvSpPr/>
              <p:nvPr/>
            </p:nvSpPr>
            <p:spPr>
              <a:xfrm>
                <a:off x="1477" y="1673"/>
                <a:ext cx="1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9" extrusionOk="0">
                    <a:moveTo>
                      <a:pt x="46" y="229"/>
                    </a:moveTo>
                    <a:lnTo>
                      <a:pt x="46" y="15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0" y="229"/>
                    </a:lnTo>
                    <a:lnTo>
                      <a:pt x="46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46"/>
              <p:cNvSpPr/>
              <p:nvPr/>
            </p:nvSpPr>
            <p:spPr>
              <a:xfrm>
                <a:off x="1477" y="1825"/>
                <a:ext cx="1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9" extrusionOk="0">
                    <a:moveTo>
                      <a:pt x="46" y="229"/>
                    </a:moveTo>
                    <a:lnTo>
                      <a:pt x="46" y="4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229"/>
                    </a:lnTo>
                    <a:lnTo>
                      <a:pt x="46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46"/>
              <p:cNvSpPr/>
              <p:nvPr/>
            </p:nvSpPr>
            <p:spPr>
              <a:xfrm>
                <a:off x="1477" y="1977"/>
                <a:ext cx="1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9" extrusionOk="0">
                    <a:moveTo>
                      <a:pt x="46" y="229"/>
                    </a:moveTo>
                    <a:lnTo>
                      <a:pt x="46" y="9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0" y="229"/>
                    </a:lnTo>
                    <a:lnTo>
                      <a:pt x="46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46"/>
              <p:cNvSpPr/>
              <p:nvPr/>
            </p:nvSpPr>
            <p:spPr>
              <a:xfrm>
                <a:off x="1477" y="2130"/>
                <a:ext cx="16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6" h="174" extrusionOk="0">
                    <a:moveTo>
                      <a:pt x="46" y="174"/>
                    </a:moveTo>
                    <a:lnTo>
                      <a:pt x="46" y="172"/>
                    </a:lnTo>
                    <a:lnTo>
                      <a:pt x="46" y="165"/>
                    </a:lnTo>
                    <a:lnTo>
                      <a:pt x="46" y="145"/>
                    </a:lnTo>
                    <a:lnTo>
                      <a:pt x="46" y="106"/>
                    </a:lnTo>
                    <a:lnTo>
                      <a:pt x="46" y="42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106"/>
                    </a:lnTo>
                    <a:lnTo>
                      <a:pt x="0" y="145"/>
                    </a:lnTo>
                    <a:lnTo>
                      <a:pt x="0" y="165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46" y="17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46"/>
              <p:cNvSpPr txBox="1"/>
              <p:nvPr/>
            </p:nvSpPr>
            <p:spPr>
              <a:xfrm>
                <a:off x="1477" y="2132"/>
                <a:ext cx="16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46"/>
              <p:cNvSpPr txBox="1"/>
              <p:nvPr/>
            </p:nvSpPr>
            <p:spPr>
              <a:xfrm>
                <a:off x="1477" y="2285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46"/>
              <p:cNvSpPr txBox="1"/>
              <p:nvPr/>
            </p:nvSpPr>
            <p:spPr>
              <a:xfrm>
                <a:off x="1477" y="2437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46"/>
              <p:cNvSpPr txBox="1"/>
              <p:nvPr/>
            </p:nvSpPr>
            <p:spPr>
              <a:xfrm>
                <a:off x="1477" y="2589"/>
                <a:ext cx="16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46"/>
              <p:cNvSpPr txBox="1"/>
              <p:nvPr/>
            </p:nvSpPr>
            <p:spPr>
              <a:xfrm>
                <a:off x="1477" y="2742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46"/>
              <p:cNvSpPr/>
              <p:nvPr/>
            </p:nvSpPr>
            <p:spPr>
              <a:xfrm>
                <a:off x="1477" y="2894"/>
                <a:ext cx="1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6" h="230" extrusionOk="0">
                    <a:moveTo>
                      <a:pt x="46" y="230"/>
                    </a:moveTo>
                    <a:lnTo>
                      <a:pt x="46" y="223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0" y="230"/>
                    </a:lnTo>
                    <a:lnTo>
                      <a:pt x="46" y="2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46"/>
              <p:cNvSpPr txBox="1"/>
              <p:nvPr/>
            </p:nvSpPr>
            <p:spPr>
              <a:xfrm>
                <a:off x="1477" y="3046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46"/>
              <p:cNvSpPr txBox="1"/>
              <p:nvPr/>
            </p:nvSpPr>
            <p:spPr>
              <a:xfrm>
                <a:off x="1477" y="3198"/>
                <a:ext cx="16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46"/>
              <p:cNvSpPr txBox="1"/>
              <p:nvPr/>
            </p:nvSpPr>
            <p:spPr>
              <a:xfrm>
                <a:off x="1477" y="3351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46"/>
              <p:cNvSpPr txBox="1"/>
              <p:nvPr/>
            </p:nvSpPr>
            <p:spPr>
              <a:xfrm>
                <a:off x="1477" y="3503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46"/>
              <p:cNvSpPr txBox="1"/>
              <p:nvPr/>
            </p:nvSpPr>
            <p:spPr>
              <a:xfrm>
                <a:off x="1477" y="3646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46"/>
              <p:cNvSpPr txBox="1"/>
              <p:nvPr/>
            </p:nvSpPr>
            <p:spPr>
              <a:xfrm>
                <a:off x="1477" y="3798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46"/>
              <p:cNvSpPr/>
              <p:nvPr/>
            </p:nvSpPr>
            <p:spPr>
              <a:xfrm>
                <a:off x="1477" y="3950"/>
                <a:ext cx="1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9" extrusionOk="0">
                    <a:moveTo>
                      <a:pt x="46" y="229"/>
                    </a:moveTo>
                    <a:lnTo>
                      <a:pt x="46" y="18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229"/>
                    </a:lnTo>
                    <a:lnTo>
                      <a:pt x="46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46"/>
              <p:cNvSpPr txBox="1"/>
              <p:nvPr/>
            </p:nvSpPr>
            <p:spPr>
              <a:xfrm>
                <a:off x="1477" y="4103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46"/>
              <p:cNvSpPr txBox="1"/>
              <p:nvPr/>
            </p:nvSpPr>
            <p:spPr>
              <a:xfrm>
                <a:off x="1477" y="4255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46"/>
              <p:cNvSpPr txBox="1"/>
              <p:nvPr/>
            </p:nvSpPr>
            <p:spPr>
              <a:xfrm>
                <a:off x="1477" y="4407"/>
                <a:ext cx="16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46"/>
              <p:cNvSpPr txBox="1"/>
              <p:nvPr/>
            </p:nvSpPr>
            <p:spPr>
              <a:xfrm>
                <a:off x="1477" y="4559"/>
                <a:ext cx="16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46"/>
              <p:cNvSpPr txBox="1"/>
              <p:nvPr/>
            </p:nvSpPr>
            <p:spPr>
              <a:xfrm>
                <a:off x="1477" y="4712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46"/>
              <p:cNvSpPr/>
              <p:nvPr/>
            </p:nvSpPr>
            <p:spPr>
              <a:xfrm>
                <a:off x="1477" y="4864"/>
                <a:ext cx="1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9" extrusionOk="0">
                    <a:moveTo>
                      <a:pt x="46" y="229"/>
                    </a:moveTo>
                    <a:lnTo>
                      <a:pt x="46" y="123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123"/>
                    </a:lnTo>
                    <a:lnTo>
                      <a:pt x="0" y="229"/>
                    </a:lnTo>
                    <a:lnTo>
                      <a:pt x="46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46"/>
              <p:cNvSpPr txBox="1"/>
              <p:nvPr/>
            </p:nvSpPr>
            <p:spPr>
              <a:xfrm>
                <a:off x="1477" y="5016"/>
                <a:ext cx="16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46"/>
              <p:cNvSpPr txBox="1"/>
              <p:nvPr/>
            </p:nvSpPr>
            <p:spPr>
              <a:xfrm>
                <a:off x="1477" y="5169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46"/>
              <p:cNvSpPr/>
              <p:nvPr/>
            </p:nvSpPr>
            <p:spPr>
              <a:xfrm>
                <a:off x="1477" y="5321"/>
                <a:ext cx="1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9" extrusionOk="0">
                    <a:moveTo>
                      <a:pt x="46" y="229"/>
                    </a:moveTo>
                    <a:lnTo>
                      <a:pt x="46" y="97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97"/>
                    </a:lnTo>
                    <a:lnTo>
                      <a:pt x="0" y="229"/>
                    </a:lnTo>
                    <a:lnTo>
                      <a:pt x="46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46"/>
              <p:cNvSpPr/>
              <p:nvPr/>
            </p:nvSpPr>
            <p:spPr>
              <a:xfrm>
                <a:off x="1477" y="5473"/>
                <a:ext cx="1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75" extrusionOk="0">
                    <a:moveTo>
                      <a:pt x="23" y="75"/>
                    </a:moveTo>
                    <a:lnTo>
                      <a:pt x="46" y="72"/>
                    </a:lnTo>
                    <a:lnTo>
                      <a:pt x="46" y="48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46"/>
              <p:cNvSpPr/>
              <p:nvPr/>
            </p:nvSpPr>
            <p:spPr>
              <a:xfrm>
                <a:off x="3454" y="90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3" extrusionOk="0">
                    <a:moveTo>
                      <a:pt x="0" y="25"/>
                    </a:moveTo>
                    <a:lnTo>
                      <a:pt x="19" y="0"/>
                    </a:lnTo>
                    <a:lnTo>
                      <a:pt x="55" y="27"/>
                    </a:lnTo>
                    <a:lnTo>
                      <a:pt x="36" y="5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46"/>
              <p:cNvSpPr txBox="1"/>
              <p:nvPr/>
            </p:nvSpPr>
            <p:spPr>
              <a:xfrm>
                <a:off x="3451" y="909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46"/>
              <p:cNvSpPr txBox="1"/>
              <p:nvPr/>
            </p:nvSpPr>
            <p:spPr>
              <a:xfrm>
                <a:off x="3451" y="1061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46"/>
              <p:cNvSpPr txBox="1"/>
              <p:nvPr/>
            </p:nvSpPr>
            <p:spPr>
              <a:xfrm>
                <a:off x="3451" y="1213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46"/>
              <p:cNvSpPr txBox="1"/>
              <p:nvPr/>
            </p:nvSpPr>
            <p:spPr>
              <a:xfrm>
                <a:off x="3451" y="1366"/>
                <a:ext cx="16" cy="7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46"/>
              <p:cNvSpPr txBox="1"/>
              <p:nvPr/>
            </p:nvSpPr>
            <p:spPr>
              <a:xfrm>
                <a:off x="3451" y="1518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46"/>
              <p:cNvSpPr txBox="1"/>
              <p:nvPr/>
            </p:nvSpPr>
            <p:spPr>
              <a:xfrm>
                <a:off x="3451" y="1670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46"/>
              <p:cNvSpPr txBox="1"/>
              <p:nvPr/>
            </p:nvSpPr>
            <p:spPr>
              <a:xfrm>
                <a:off x="3451" y="1822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46"/>
              <p:cNvSpPr txBox="1"/>
              <p:nvPr/>
            </p:nvSpPr>
            <p:spPr>
              <a:xfrm>
                <a:off x="3451" y="1975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46"/>
              <p:cNvSpPr txBox="1"/>
              <p:nvPr/>
            </p:nvSpPr>
            <p:spPr>
              <a:xfrm>
                <a:off x="3451" y="2127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46"/>
              <p:cNvSpPr txBox="1"/>
              <p:nvPr/>
            </p:nvSpPr>
            <p:spPr>
              <a:xfrm>
                <a:off x="3451" y="2279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46"/>
              <p:cNvSpPr txBox="1"/>
              <p:nvPr/>
            </p:nvSpPr>
            <p:spPr>
              <a:xfrm>
                <a:off x="3451" y="2432"/>
                <a:ext cx="16" cy="7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46"/>
              <p:cNvSpPr txBox="1"/>
              <p:nvPr/>
            </p:nvSpPr>
            <p:spPr>
              <a:xfrm>
                <a:off x="3451" y="2584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46"/>
              <p:cNvSpPr txBox="1"/>
              <p:nvPr/>
            </p:nvSpPr>
            <p:spPr>
              <a:xfrm>
                <a:off x="3451" y="2736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46"/>
              <p:cNvSpPr/>
              <p:nvPr/>
            </p:nvSpPr>
            <p:spPr>
              <a:xfrm>
                <a:off x="3451" y="2888"/>
                <a:ext cx="1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8" extrusionOk="0">
                    <a:moveTo>
                      <a:pt x="46" y="228"/>
                    </a:moveTo>
                    <a:lnTo>
                      <a:pt x="46" y="33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0" y="228"/>
                    </a:lnTo>
                    <a:lnTo>
                      <a:pt x="46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46"/>
              <p:cNvSpPr txBox="1"/>
              <p:nvPr/>
            </p:nvSpPr>
            <p:spPr>
              <a:xfrm>
                <a:off x="3451" y="3041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46"/>
              <p:cNvSpPr txBox="1"/>
              <p:nvPr/>
            </p:nvSpPr>
            <p:spPr>
              <a:xfrm>
                <a:off x="3451" y="3193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46"/>
              <p:cNvSpPr txBox="1"/>
              <p:nvPr/>
            </p:nvSpPr>
            <p:spPr>
              <a:xfrm>
                <a:off x="3451" y="3345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46"/>
              <p:cNvSpPr txBox="1"/>
              <p:nvPr/>
            </p:nvSpPr>
            <p:spPr>
              <a:xfrm>
                <a:off x="3451" y="3498"/>
                <a:ext cx="16" cy="7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46"/>
              <p:cNvSpPr txBox="1"/>
              <p:nvPr/>
            </p:nvSpPr>
            <p:spPr>
              <a:xfrm>
                <a:off x="3451" y="3640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46"/>
              <p:cNvSpPr txBox="1"/>
              <p:nvPr/>
            </p:nvSpPr>
            <p:spPr>
              <a:xfrm>
                <a:off x="3451" y="3793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46"/>
              <p:cNvSpPr txBox="1"/>
              <p:nvPr/>
            </p:nvSpPr>
            <p:spPr>
              <a:xfrm>
                <a:off x="3451" y="3945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46"/>
              <p:cNvSpPr txBox="1"/>
              <p:nvPr/>
            </p:nvSpPr>
            <p:spPr>
              <a:xfrm>
                <a:off x="3451" y="4097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46"/>
              <p:cNvSpPr txBox="1"/>
              <p:nvPr/>
            </p:nvSpPr>
            <p:spPr>
              <a:xfrm>
                <a:off x="3451" y="4249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46"/>
              <p:cNvSpPr txBox="1"/>
              <p:nvPr/>
            </p:nvSpPr>
            <p:spPr>
              <a:xfrm>
                <a:off x="3451" y="4402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46"/>
              <p:cNvSpPr txBox="1"/>
              <p:nvPr/>
            </p:nvSpPr>
            <p:spPr>
              <a:xfrm>
                <a:off x="3451" y="4554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46"/>
              <p:cNvSpPr txBox="1"/>
              <p:nvPr/>
            </p:nvSpPr>
            <p:spPr>
              <a:xfrm>
                <a:off x="3451" y="4706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46"/>
              <p:cNvSpPr txBox="1"/>
              <p:nvPr/>
            </p:nvSpPr>
            <p:spPr>
              <a:xfrm>
                <a:off x="3451" y="4859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46"/>
              <p:cNvSpPr/>
              <p:nvPr/>
            </p:nvSpPr>
            <p:spPr>
              <a:xfrm>
                <a:off x="3451" y="5011"/>
                <a:ext cx="1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7" extrusionOk="0">
                    <a:moveTo>
                      <a:pt x="46" y="227"/>
                    </a:moveTo>
                    <a:lnTo>
                      <a:pt x="46" y="13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0" y="227"/>
                    </a:lnTo>
                    <a:lnTo>
                      <a:pt x="46" y="2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46"/>
              <p:cNvSpPr txBox="1"/>
              <p:nvPr/>
            </p:nvSpPr>
            <p:spPr>
              <a:xfrm>
                <a:off x="3451" y="5163"/>
                <a:ext cx="16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46"/>
              <p:cNvSpPr/>
              <p:nvPr/>
            </p:nvSpPr>
            <p:spPr>
              <a:xfrm>
                <a:off x="3451" y="5315"/>
                <a:ext cx="1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8" extrusionOk="0">
                    <a:moveTo>
                      <a:pt x="46" y="228"/>
                    </a:moveTo>
                    <a:lnTo>
                      <a:pt x="46" y="1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0" y="228"/>
                    </a:lnTo>
                    <a:lnTo>
                      <a:pt x="46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46"/>
              <p:cNvSpPr/>
              <p:nvPr/>
            </p:nvSpPr>
            <p:spPr>
              <a:xfrm>
                <a:off x="3451" y="5468"/>
                <a:ext cx="1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8" extrusionOk="0">
                    <a:moveTo>
                      <a:pt x="46" y="228"/>
                    </a:moveTo>
                    <a:lnTo>
                      <a:pt x="46" y="156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0" y="228"/>
                    </a:lnTo>
                    <a:lnTo>
                      <a:pt x="46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46"/>
              <p:cNvSpPr txBox="1"/>
              <p:nvPr/>
            </p:nvSpPr>
            <p:spPr>
              <a:xfrm>
                <a:off x="3672" y="2131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46"/>
              <p:cNvSpPr txBox="1"/>
              <p:nvPr/>
            </p:nvSpPr>
            <p:spPr>
              <a:xfrm>
                <a:off x="3672" y="2283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46"/>
              <p:cNvSpPr txBox="1"/>
              <p:nvPr/>
            </p:nvSpPr>
            <p:spPr>
              <a:xfrm>
                <a:off x="3672" y="2435"/>
                <a:ext cx="15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46"/>
              <p:cNvSpPr txBox="1"/>
              <p:nvPr/>
            </p:nvSpPr>
            <p:spPr>
              <a:xfrm>
                <a:off x="3672" y="2587"/>
                <a:ext cx="15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46"/>
              <p:cNvSpPr txBox="1"/>
              <p:nvPr/>
            </p:nvSpPr>
            <p:spPr>
              <a:xfrm>
                <a:off x="3672" y="2740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46"/>
              <p:cNvSpPr/>
              <p:nvPr/>
            </p:nvSpPr>
            <p:spPr>
              <a:xfrm>
                <a:off x="3672" y="2892"/>
                <a:ext cx="1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5" h="229" extrusionOk="0">
                    <a:moveTo>
                      <a:pt x="45" y="229"/>
                    </a:moveTo>
                    <a:lnTo>
                      <a:pt x="45" y="222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22"/>
                    </a:lnTo>
                    <a:lnTo>
                      <a:pt x="0" y="229"/>
                    </a:lnTo>
                    <a:lnTo>
                      <a:pt x="45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46"/>
              <p:cNvSpPr txBox="1"/>
              <p:nvPr/>
            </p:nvSpPr>
            <p:spPr>
              <a:xfrm>
                <a:off x="3672" y="3044"/>
                <a:ext cx="15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46"/>
              <p:cNvSpPr txBox="1"/>
              <p:nvPr/>
            </p:nvSpPr>
            <p:spPr>
              <a:xfrm>
                <a:off x="3672" y="3197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46"/>
              <p:cNvSpPr txBox="1"/>
              <p:nvPr/>
            </p:nvSpPr>
            <p:spPr>
              <a:xfrm>
                <a:off x="3672" y="3349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46"/>
              <p:cNvSpPr txBox="1"/>
              <p:nvPr/>
            </p:nvSpPr>
            <p:spPr>
              <a:xfrm>
                <a:off x="3672" y="3501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46"/>
              <p:cNvSpPr txBox="1"/>
              <p:nvPr/>
            </p:nvSpPr>
            <p:spPr>
              <a:xfrm>
                <a:off x="3672" y="3644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46"/>
              <p:cNvSpPr txBox="1"/>
              <p:nvPr/>
            </p:nvSpPr>
            <p:spPr>
              <a:xfrm>
                <a:off x="3672" y="3796"/>
                <a:ext cx="15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46"/>
              <p:cNvSpPr/>
              <p:nvPr/>
            </p:nvSpPr>
            <p:spPr>
              <a:xfrm>
                <a:off x="3672" y="3949"/>
                <a:ext cx="1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5" h="229" extrusionOk="0">
                    <a:moveTo>
                      <a:pt x="45" y="229"/>
                    </a:moveTo>
                    <a:lnTo>
                      <a:pt x="45" y="17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229"/>
                    </a:lnTo>
                    <a:lnTo>
                      <a:pt x="45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46"/>
              <p:cNvSpPr txBox="1"/>
              <p:nvPr/>
            </p:nvSpPr>
            <p:spPr>
              <a:xfrm>
                <a:off x="3672" y="4101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46"/>
              <p:cNvSpPr txBox="1"/>
              <p:nvPr/>
            </p:nvSpPr>
            <p:spPr>
              <a:xfrm>
                <a:off x="3672" y="4253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46"/>
              <p:cNvSpPr txBox="1"/>
              <p:nvPr/>
            </p:nvSpPr>
            <p:spPr>
              <a:xfrm>
                <a:off x="3672" y="4405"/>
                <a:ext cx="15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46"/>
              <p:cNvSpPr txBox="1"/>
              <p:nvPr/>
            </p:nvSpPr>
            <p:spPr>
              <a:xfrm>
                <a:off x="3672" y="4558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46"/>
              <p:cNvSpPr txBox="1"/>
              <p:nvPr/>
            </p:nvSpPr>
            <p:spPr>
              <a:xfrm>
                <a:off x="3672" y="4710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46"/>
              <p:cNvSpPr/>
              <p:nvPr/>
            </p:nvSpPr>
            <p:spPr>
              <a:xfrm>
                <a:off x="3672" y="4862"/>
                <a:ext cx="1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5" h="229" extrusionOk="0">
                    <a:moveTo>
                      <a:pt x="45" y="229"/>
                    </a:moveTo>
                    <a:lnTo>
                      <a:pt x="45" y="122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122"/>
                    </a:lnTo>
                    <a:lnTo>
                      <a:pt x="0" y="229"/>
                    </a:lnTo>
                    <a:lnTo>
                      <a:pt x="45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46"/>
              <p:cNvSpPr txBox="1"/>
              <p:nvPr/>
            </p:nvSpPr>
            <p:spPr>
              <a:xfrm>
                <a:off x="3672" y="5014"/>
                <a:ext cx="15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46"/>
              <p:cNvSpPr txBox="1"/>
              <p:nvPr/>
            </p:nvSpPr>
            <p:spPr>
              <a:xfrm>
                <a:off x="3672" y="5167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46"/>
              <p:cNvSpPr/>
              <p:nvPr/>
            </p:nvSpPr>
            <p:spPr>
              <a:xfrm>
                <a:off x="3672" y="5319"/>
                <a:ext cx="1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5" h="229" extrusionOk="0">
                    <a:moveTo>
                      <a:pt x="45" y="229"/>
                    </a:moveTo>
                    <a:lnTo>
                      <a:pt x="45" y="98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0" y="229"/>
                    </a:lnTo>
                    <a:lnTo>
                      <a:pt x="45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46"/>
              <p:cNvSpPr/>
              <p:nvPr/>
            </p:nvSpPr>
            <p:spPr>
              <a:xfrm>
                <a:off x="3672" y="5471"/>
                <a:ext cx="1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5" h="75" extrusionOk="0">
                    <a:moveTo>
                      <a:pt x="22" y="75"/>
                    </a:moveTo>
                    <a:lnTo>
                      <a:pt x="45" y="72"/>
                    </a:lnTo>
                    <a:lnTo>
                      <a:pt x="45" y="47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72"/>
                    </a:lnTo>
                    <a:lnTo>
                      <a:pt x="22" y="7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6"/>
              <p:cNvSpPr txBox="1"/>
              <p:nvPr/>
            </p:nvSpPr>
            <p:spPr>
              <a:xfrm>
                <a:off x="3672" y="2118"/>
                <a:ext cx="15" cy="77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6"/>
              <p:cNvSpPr txBox="1"/>
              <p:nvPr/>
            </p:nvSpPr>
            <p:spPr>
              <a:xfrm>
                <a:off x="3672" y="1966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46"/>
              <p:cNvSpPr txBox="1"/>
              <p:nvPr/>
            </p:nvSpPr>
            <p:spPr>
              <a:xfrm>
                <a:off x="3672" y="1814"/>
                <a:ext cx="15" cy="7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46"/>
              <p:cNvSpPr/>
              <p:nvPr/>
            </p:nvSpPr>
            <p:spPr>
              <a:xfrm>
                <a:off x="3672" y="1662"/>
                <a:ext cx="1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5" h="229" extrusionOk="0">
                    <a:moveTo>
                      <a:pt x="0" y="0"/>
                    </a:moveTo>
                    <a:lnTo>
                      <a:pt x="0" y="188"/>
                    </a:lnTo>
                    <a:lnTo>
                      <a:pt x="0" y="229"/>
                    </a:lnTo>
                    <a:lnTo>
                      <a:pt x="45" y="229"/>
                    </a:lnTo>
                    <a:lnTo>
                      <a:pt x="45" y="18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46"/>
              <p:cNvSpPr/>
              <p:nvPr/>
            </p:nvSpPr>
            <p:spPr>
              <a:xfrm>
                <a:off x="3672" y="1509"/>
                <a:ext cx="1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5" h="229" extrusionOk="0">
                    <a:moveTo>
                      <a:pt x="0" y="0"/>
                    </a:moveTo>
                    <a:lnTo>
                      <a:pt x="0" y="73"/>
                    </a:lnTo>
                    <a:lnTo>
                      <a:pt x="0" y="229"/>
                    </a:lnTo>
                    <a:lnTo>
                      <a:pt x="45" y="229"/>
                    </a:lnTo>
                    <a:lnTo>
                      <a:pt x="45" y="73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46"/>
              <p:cNvSpPr/>
              <p:nvPr/>
            </p:nvSpPr>
            <p:spPr>
              <a:xfrm>
                <a:off x="3672" y="1357"/>
                <a:ext cx="1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5" h="229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0" y="229"/>
                    </a:lnTo>
                    <a:lnTo>
                      <a:pt x="45" y="229"/>
                    </a:lnTo>
                    <a:lnTo>
                      <a:pt x="45" y="41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46"/>
              <p:cNvSpPr/>
              <p:nvPr/>
            </p:nvSpPr>
            <p:spPr>
              <a:xfrm>
                <a:off x="3672" y="1205"/>
                <a:ext cx="1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5" h="229" extrusionOk="0">
                    <a:moveTo>
                      <a:pt x="0" y="0"/>
                    </a:moveTo>
                    <a:lnTo>
                      <a:pt x="0" y="84"/>
                    </a:lnTo>
                    <a:lnTo>
                      <a:pt x="0" y="229"/>
                    </a:lnTo>
                    <a:lnTo>
                      <a:pt x="45" y="229"/>
                    </a:lnTo>
                    <a:lnTo>
                      <a:pt x="45" y="84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46"/>
              <p:cNvSpPr/>
              <p:nvPr/>
            </p:nvSpPr>
            <p:spPr>
              <a:xfrm>
                <a:off x="3672" y="1052"/>
                <a:ext cx="1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5" h="229" extrusionOk="0">
                    <a:moveTo>
                      <a:pt x="0" y="0"/>
                    </a:moveTo>
                    <a:lnTo>
                      <a:pt x="0" y="195"/>
                    </a:lnTo>
                    <a:lnTo>
                      <a:pt x="0" y="229"/>
                    </a:lnTo>
                    <a:lnTo>
                      <a:pt x="45" y="229"/>
                    </a:lnTo>
                    <a:lnTo>
                      <a:pt x="45" y="195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46"/>
              <p:cNvSpPr/>
              <p:nvPr/>
            </p:nvSpPr>
            <p:spPr>
              <a:xfrm>
                <a:off x="3672" y="900"/>
                <a:ext cx="1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5" h="230" extrusionOk="0">
                    <a:moveTo>
                      <a:pt x="0" y="0"/>
                    </a:moveTo>
                    <a:lnTo>
                      <a:pt x="0" y="143"/>
                    </a:lnTo>
                    <a:lnTo>
                      <a:pt x="0" y="230"/>
                    </a:lnTo>
                    <a:lnTo>
                      <a:pt x="45" y="230"/>
                    </a:lnTo>
                    <a:lnTo>
                      <a:pt x="45" y="143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46"/>
              <p:cNvSpPr/>
              <p:nvPr/>
            </p:nvSpPr>
            <p:spPr>
              <a:xfrm>
                <a:off x="3672" y="769"/>
                <a:ext cx="1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5" h="166" extrusionOk="0">
                    <a:moveTo>
                      <a:pt x="22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0" y="68"/>
                    </a:lnTo>
                    <a:lnTo>
                      <a:pt x="0" y="132"/>
                    </a:lnTo>
                    <a:lnTo>
                      <a:pt x="0" y="166"/>
                    </a:lnTo>
                    <a:lnTo>
                      <a:pt x="45" y="166"/>
                    </a:lnTo>
                    <a:lnTo>
                      <a:pt x="45" y="132"/>
                    </a:lnTo>
                    <a:lnTo>
                      <a:pt x="45" y="68"/>
                    </a:lnTo>
                    <a:lnTo>
                      <a:pt x="45" y="29"/>
                    </a:lnTo>
                    <a:lnTo>
                      <a:pt x="45" y="10"/>
                    </a:lnTo>
                    <a:lnTo>
                      <a:pt x="4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46"/>
              <p:cNvSpPr txBox="1"/>
              <p:nvPr/>
            </p:nvSpPr>
            <p:spPr>
              <a:xfrm>
                <a:off x="1257" y="4150"/>
                <a:ext cx="15" cy="141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46"/>
              <p:cNvSpPr/>
              <p:nvPr/>
            </p:nvSpPr>
            <p:spPr>
              <a:xfrm>
                <a:off x="1256" y="4077"/>
                <a:ext cx="78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14" extrusionOk="0">
                    <a:moveTo>
                      <a:pt x="1" y="79"/>
                    </a:moveTo>
                    <a:lnTo>
                      <a:pt x="2" y="79"/>
                    </a:lnTo>
                    <a:lnTo>
                      <a:pt x="46" y="92"/>
                    </a:lnTo>
                    <a:lnTo>
                      <a:pt x="1" y="79"/>
                    </a:lnTo>
                    <a:close/>
                    <a:moveTo>
                      <a:pt x="2" y="79"/>
                    </a:moveTo>
                    <a:lnTo>
                      <a:pt x="0" y="83"/>
                    </a:lnTo>
                    <a:lnTo>
                      <a:pt x="2" y="79"/>
                    </a:lnTo>
                    <a:lnTo>
                      <a:pt x="24" y="85"/>
                    </a:lnTo>
                    <a:lnTo>
                      <a:pt x="2" y="79"/>
                    </a:lnTo>
                    <a:close/>
                    <a:moveTo>
                      <a:pt x="2" y="79"/>
                    </a:moveTo>
                    <a:lnTo>
                      <a:pt x="5" y="69"/>
                    </a:lnTo>
                    <a:lnTo>
                      <a:pt x="10" y="60"/>
                    </a:lnTo>
                    <a:lnTo>
                      <a:pt x="50" y="81"/>
                    </a:lnTo>
                    <a:lnTo>
                      <a:pt x="47" y="87"/>
                    </a:lnTo>
                    <a:lnTo>
                      <a:pt x="46" y="92"/>
                    </a:lnTo>
                    <a:lnTo>
                      <a:pt x="2" y="79"/>
                    </a:lnTo>
                    <a:close/>
                    <a:moveTo>
                      <a:pt x="10" y="60"/>
                    </a:moveTo>
                    <a:lnTo>
                      <a:pt x="14" y="51"/>
                    </a:lnTo>
                    <a:lnTo>
                      <a:pt x="21" y="43"/>
                    </a:lnTo>
                    <a:lnTo>
                      <a:pt x="56" y="72"/>
                    </a:lnTo>
                    <a:lnTo>
                      <a:pt x="52" y="77"/>
                    </a:lnTo>
                    <a:lnTo>
                      <a:pt x="50" y="81"/>
                    </a:lnTo>
                    <a:lnTo>
                      <a:pt x="10" y="60"/>
                    </a:lnTo>
                    <a:close/>
                    <a:moveTo>
                      <a:pt x="21" y="43"/>
                    </a:moveTo>
                    <a:lnTo>
                      <a:pt x="29" y="34"/>
                    </a:lnTo>
                    <a:lnTo>
                      <a:pt x="40" y="26"/>
                    </a:lnTo>
                    <a:lnTo>
                      <a:pt x="51" y="18"/>
                    </a:lnTo>
                    <a:lnTo>
                      <a:pt x="62" y="12"/>
                    </a:lnTo>
                    <a:lnTo>
                      <a:pt x="75" y="7"/>
                    </a:lnTo>
                    <a:lnTo>
                      <a:pt x="88" y="4"/>
                    </a:lnTo>
                    <a:lnTo>
                      <a:pt x="101" y="1"/>
                    </a:lnTo>
                    <a:lnTo>
                      <a:pt x="116" y="0"/>
                    </a:lnTo>
                    <a:lnTo>
                      <a:pt x="116" y="46"/>
                    </a:lnTo>
                    <a:lnTo>
                      <a:pt x="107" y="46"/>
                    </a:lnTo>
                    <a:lnTo>
                      <a:pt x="99" y="49"/>
                    </a:lnTo>
                    <a:lnTo>
                      <a:pt x="90" y="50"/>
                    </a:lnTo>
                    <a:lnTo>
                      <a:pt x="82" y="53"/>
                    </a:lnTo>
                    <a:lnTo>
                      <a:pt x="74" y="57"/>
                    </a:lnTo>
                    <a:lnTo>
                      <a:pt x="67" y="62"/>
                    </a:lnTo>
                    <a:lnTo>
                      <a:pt x="62" y="66"/>
                    </a:lnTo>
                    <a:lnTo>
                      <a:pt x="56" y="72"/>
                    </a:lnTo>
                    <a:lnTo>
                      <a:pt x="21" y="43"/>
                    </a:lnTo>
                    <a:close/>
                    <a:moveTo>
                      <a:pt x="116" y="0"/>
                    </a:moveTo>
                    <a:lnTo>
                      <a:pt x="116" y="0"/>
                    </a:lnTo>
                    <a:lnTo>
                      <a:pt x="116" y="46"/>
                    </a:lnTo>
                    <a:lnTo>
                      <a:pt x="116" y="0"/>
                    </a:lnTo>
                    <a:close/>
                    <a:moveTo>
                      <a:pt x="116" y="0"/>
                    </a:moveTo>
                    <a:lnTo>
                      <a:pt x="127" y="1"/>
                    </a:lnTo>
                    <a:lnTo>
                      <a:pt x="139" y="3"/>
                    </a:lnTo>
                    <a:lnTo>
                      <a:pt x="150" y="5"/>
                    </a:lnTo>
                    <a:lnTo>
                      <a:pt x="161" y="8"/>
                    </a:lnTo>
                    <a:lnTo>
                      <a:pt x="172" y="13"/>
                    </a:lnTo>
                    <a:lnTo>
                      <a:pt x="181" y="18"/>
                    </a:lnTo>
                    <a:lnTo>
                      <a:pt x="189" y="24"/>
                    </a:lnTo>
                    <a:lnTo>
                      <a:pt x="197" y="31"/>
                    </a:lnTo>
                    <a:lnTo>
                      <a:pt x="168" y="65"/>
                    </a:lnTo>
                    <a:lnTo>
                      <a:pt x="157" y="57"/>
                    </a:lnTo>
                    <a:lnTo>
                      <a:pt x="145" y="51"/>
                    </a:lnTo>
                    <a:lnTo>
                      <a:pt x="131" y="47"/>
                    </a:lnTo>
                    <a:lnTo>
                      <a:pt x="116" y="46"/>
                    </a:lnTo>
                    <a:lnTo>
                      <a:pt x="116" y="0"/>
                    </a:lnTo>
                    <a:close/>
                    <a:moveTo>
                      <a:pt x="197" y="31"/>
                    </a:moveTo>
                    <a:lnTo>
                      <a:pt x="206" y="38"/>
                    </a:lnTo>
                    <a:lnTo>
                      <a:pt x="212" y="46"/>
                    </a:lnTo>
                    <a:lnTo>
                      <a:pt x="219" y="55"/>
                    </a:lnTo>
                    <a:lnTo>
                      <a:pt x="225" y="65"/>
                    </a:lnTo>
                    <a:lnTo>
                      <a:pt x="229" y="74"/>
                    </a:lnTo>
                    <a:lnTo>
                      <a:pt x="231" y="85"/>
                    </a:lnTo>
                    <a:lnTo>
                      <a:pt x="233" y="96"/>
                    </a:lnTo>
                    <a:lnTo>
                      <a:pt x="234" y="107"/>
                    </a:lnTo>
                    <a:lnTo>
                      <a:pt x="188" y="107"/>
                    </a:lnTo>
                    <a:lnTo>
                      <a:pt x="187" y="95"/>
                    </a:lnTo>
                    <a:lnTo>
                      <a:pt x="183" y="84"/>
                    </a:lnTo>
                    <a:lnTo>
                      <a:pt x="177" y="74"/>
                    </a:lnTo>
                    <a:lnTo>
                      <a:pt x="168" y="65"/>
                    </a:lnTo>
                    <a:lnTo>
                      <a:pt x="197" y="31"/>
                    </a:lnTo>
                    <a:close/>
                    <a:moveTo>
                      <a:pt x="234" y="107"/>
                    </a:moveTo>
                    <a:lnTo>
                      <a:pt x="234" y="107"/>
                    </a:lnTo>
                    <a:lnTo>
                      <a:pt x="188" y="107"/>
                    </a:lnTo>
                    <a:lnTo>
                      <a:pt x="234" y="107"/>
                    </a:lnTo>
                    <a:close/>
                    <a:moveTo>
                      <a:pt x="234" y="107"/>
                    </a:moveTo>
                    <a:lnTo>
                      <a:pt x="234" y="107"/>
                    </a:lnTo>
                    <a:lnTo>
                      <a:pt x="188" y="107"/>
                    </a:lnTo>
                    <a:lnTo>
                      <a:pt x="234" y="107"/>
                    </a:lnTo>
                    <a:close/>
                    <a:moveTo>
                      <a:pt x="234" y="107"/>
                    </a:moveTo>
                    <a:lnTo>
                      <a:pt x="234" y="108"/>
                    </a:lnTo>
                    <a:lnTo>
                      <a:pt x="211" y="107"/>
                    </a:lnTo>
                    <a:lnTo>
                      <a:pt x="234" y="107"/>
                    </a:lnTo>
                    <a:close/>
                    <a:moveTo>
                      <a:pt x="234" y="108"/>
                    </a:moveTo>
                    <a:lnTo>
                      <a:pt x="234" y="111"/>
                    </a:lnTo>
                    <a:lnTo>
                      <a:pt x="234" y="112"/>
                    </a:lnTo>
                    <a:lnTo>
                      <a:pt x="188" y="110"/>
                    </a:lnTo>
                    <a:lnTo>
                      <a:pt x="188" y="107"/>
                    </a:lnTo>
                    <a:lnTo>
                      <a:pt x="234" y="108"/>
                    </a:lnTo>
                    <a:close/>
                    <a:moveTo>
                      <a:pt x="234" y="112"/>
                    </a:moveTo>
                    <a:lnTo>
                      <a:pt x="234" y="114"/>
                    </a:lnTo>
                    <a:lnTo>
                      <a:pt x="188" y="114"/>
                    </a:lnTo>
                    <a:lnTo>
                      <a:pt x="188" y="111"/>
                    </a:lnTo>
                    <a:lnTo>
                      <a:pt x="188" y="110"/>
                    </a:lnTo>
                    <a:lnTo>
                      <a:pt x="234" y="1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46"/>
              <p:cNvSpPr/>
              <p:nvPr/>
            </p:nvSpPr>
            <p:spPr>
              <a:xfrm>
                <a:off x="1319" y="4105"/>
                <a:ext cx="174" cy="1458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374" extrusionOk="0">
                    <a:moveTo>
                      <a:pt x="45" y="0"/>
                    </a:moveTo>
                    <a:lnTo>
                      <a:pt x="521" y="4369"/>
                    </a:lnTo>
                    <a:lnTo>
                      <a:pt x="475" y="4374"/>
                    </a:lnTo>
                    <a:lnTo>
                      <a:pt x="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46"/>
              <p:cNvSpPr txBox="1"/>
              <p:nvPr/>
            </p:nvSpPr>
            <p:spPr>
              <a:xfrm>
                <a:off x="3451" y="4150"/>
                <a:ext cx="16" cy="141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46"/>
              <p:cNvSpPr/>
              <p:nvPr/>
            </p:nvSpPr>
            <p:spPr>
              <a:xfrm>
                <a:off x="3450" y="4077"/>
                <a:ext cx="78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" extrusionOk="0">
                    <a:moveTo>
                      <a:pt x="1" y="79"/>
                    </a:moveTo>
                    <a:lnTo>
                      <a:pt x="1" y="79"/>
                    </a:lnTo>
                    <a:lnTo>
                      <a:pt x="45" y="92"/>
                    </a:lnTo>
                    <a:lnTo>
                      <a:pt x="1" y="79"/>
                    </a:lnTo>
                    <a:close/>
                    <a:moveTo>
                      <a:pt x="1" y="79"/>
                    </a:moveTo>
                    <a:lnTo>
                      <a:pt x="0" y="83"/>
                    </a:lnTo>
                    <a:lnTo>
                      <a:pt x="1" y="79"/>
                    </a:lnTo>
                    <a:lnTo>
                      <a:pt x="23" y="85"/>
                    </a:lnTo>
                    <a:lnTo>
                      <a:pt x="1" y="79"/>
                    </a:lnTo>
                    <a:close/>
                    <a:moveTo>
                      <a:pt x="1" y="79"/>
                    </a:moveTo>
                    <a:lnTo>
                      <a:pt x="4" y="69"/>
                    </a:lnTo>
                    <a:lnTo>
                      <a:pt x="9" y="60"/>
                    </a:lnTo>
                    <a:lnTo>
                      <a:pt x="49" y="81"/>
                    </a:lnTo>
                    <a:lnTo>
                      <a:pt x="46" y="87"/>
                    </a:lnTo>
                    <a:lnTo>
                      <a:pt x="45" y="92"/>
                    </a:lnTo>
                    <a:lnTo>
                      <a:pt x="1" y="79"/>
                    </a:lnTo>
                    <a:close/>
                    <a:moveTo>
                      <a:pt x="9" y="60"/>
                    </a:moveTo>
                    <a:lnTo>
                      <a:pt x="15" y="51"/>
                    </a:lnTo>
                    <a:lnTo>
                      <a:pt x="20" y="43"/>
                    </a:lnTo>
                    <a:lnTo>
                      <a:pt x="56" y="72"/>
                    </a:lnTo>
                    <a:lnTo>
                      <a:pt x="51" y="77"/>
                    </a:lnTo>
                    <a:lnTo>
                      <a:pt x="49" y="81"/>
                    </a:lnTo>
                    <a:lnTo>
                      <a:pt x="9" y="60"/>
                    </a:lnTo>
                    <a:close/>
                    <a:moveTo>
                      <a:pt x="20" y="43"/>
                    </a:moveTo>
                    <a:lnTo>
                      <a:pt x="30" y="34"/>
                    </a:lnTo>
                    <a:lnTo>
                      <a:pt x="39" y="26"/>
                    </a:lnTo>
                    <a:lnTo>
                      <a:pt x="50" y="19"/>
                    </a:lnTo>
                    <a:lnTo>
                      <a:pt x="62" y="12"/>
                    </a:lnTo>
                    <a:lnTo>
                      <a:pt x="74" y="7"/>
                    </a:lnTo>
                    <a:lnTo>
                      <a:pt x="88" y="4"/>
                    </a:lnTo>
                    <a:lnTo>
                      <a:pt x="102" y="1"/>
                    </a:lnTo>
                    <a:lnTo>
                      <a:pt x="115" y="0"/>
                    </a:lnTo>
                    <a:lnTo>
                      <a:pt x="115" y="46"/>
                    </a:lnTo>
                    <a:lnTo>
                      <a:pt x="106" y="47"/>
                    </a:lnTo>
                    <a:lnTo>
                      <a:pt x="98" y="49"/>
                    </a:lnTo>
                    <a:lnTo>
                      <a:pt x="89" y="50"/>
                    </a:lnTo>
                    <a:lnTo>
                      <a:pt x="81" y="53"/>
                    </a:lnTo>
                    <a:lnTo>
                      <a:pt x="73" y="57"/>
                    </a:lnTo>
                    <a:lnTo>
                      <a:pt x="66" y="62"/>
                    </a:lnTo>
                    <a:lnTo>
                      <a:pt x="61" y="66"/>
                    </a:lnTo>
                    <a:lnTo>
                      <a:pt x="56" y="72"/>
                    </a:lnTo>
                    <a:lnTo>
                      <a:pt x="20" y="43"/>
                    </a:lnTo>
                    <a:close/>
                    <a:moveTo>
                      <a:pt x="115" y="0"/>
                    </a:moveTo>
                    <a:lnTo>
                      <a:pt x="115" y="0"/>
                    </a:lnTo>
                    <a:lnTo>
                      <a:pt x="115" y="46"/>
                    </a:lnTo>
                    <a:lnTo>
                      <a:pt x="115" y="0"/>
                    </a:lnTo>
                    <a:close/>
                    <a:moveTo>
                      <a:pt x="115" y="0"/>
                    </a:moveTo>
                    <a:lnTo>
                      <a:pt x="127" y="1"/>
                    </a:lnTo>
                    <a:lnTo>
                      <a:pt x="138" y="3"/>
                    </a:lnTo>
                    <a:lnTo>
                      <a:pt x="149" y="5"/>
                    </a:lnTo>
                    <a:lnTo>
                      <a:pt x="160" y="9"/>
                    </a:lnTo>
                    <a:lnTo>
                      <a:pt x="171" y="13"/>
                    </a:lnTo>
                    <a:lnTo>
                      <a:pt x="180" y="19"/>
                    </a:lnTo>
                    <a:lnTo>
                      <a:pt x="190" y="24"/>
                    </a:lnTo>
                    <a:lnTo>
                      <a:pt x="198" y="31"/>
                    </a:lnTo>
                    <a:lnTo>
                      <a:pt x="168" y="65"/>
                    </a:lnTo>
                    <a:lnTo>
                      <a:pt x="157" y="57"/>
                    </a:lnTo>
                    <a:lnTo>
                      <a:pt x="144" y="51"/>
                    </a:lnTo>
                    <a:lnTo>
                      <a:pt x="130" y="47"/>
                    </a:lnTo>
                    <a:lnTo>
                      <a:pt x="115" y="46"/>
                    </a:lnTo>
                    <a:lnTo>
                      <a:pt x="115" y="0"/>
                    </a:lnTo>
                    <a:close/>
                    <a:moveTo>
                      <a:pt x="198" y="31"/>
                    </a:moveTo>
                    <a:lnTo>
                      <a:pt x="206" y="38"/>
                    </a:lnTo>
                    <a:lnTo>
                      <a:pt x="213" y="46"/>
                    </a:lnTo>
                    <a:lnTo>
                      <a:pt x="218" y="55"/>
                    </a:lnTo>
                    <a:lnTo>
                      <a:pt x="224" y="65"/>
                    </a:lnTo>
                    <a:lnTo>
                      <a:pt x="228" y="74"/>
                    </a:lnTo>
                    <a:lnTo>
                      <a:pt x="230" y="85"/>
                    </a:lnTo>
                    <a:lnTo>
                      <a:pt x="233" y="96"/>
                    </a:lnTo>
                    <a:lnTo>
                      <a:pt x="233" y="107"/>
                    </a:lnTo>
                    <a:lnTo>
                      <a:pt x="187" y="107"/>
                    </a:lnTo>
                    <a:lnTo>
                      <a:pt x="186" y="95"/>
                    </a:lnTo>
                    <a:lnTo>
                      <a:pt x="182" y="84"/>
                    </a:lnTo>
                    <a:lnTo>
                      <a:pt x="176" y="74"/>
                    </a:lnTo>
                    <a:lnTo>
                      <a:pt x="168" y="65"/>
                    </a:lnTo>
                    <a:lnTo>
                      <a:pt x="198" y="31"/>
                    </a:lnTo>
                    <a:close/>
                    <a:moveTo>
                      <a:pt x="233" y="107"/>
                    </a:moveTo>
                    <a:lnTo>
                      <a:pt x="233" y="107"/>
                    </a:lnTo>
                    <a:lnTo>
                      <a:pt x="187" y="107"/>
                    </a:lnTo>
                    <a:lnTo>
                      <a:pt x="233" y="107"/>
                    </a:lnTo>
                    <a:close/>
                    <a:moveTo>
                      <a:pt x="233" y="107"/>
                    </a:moveTo>
                    <a:lnTo>
                      <a:pt x="233" y="107"/>
                    </a:lnTo>
                    <a:lnTo>
                      <a:pt x="187" y="107"/>
                    </a:lnTo>
                    <a:lnTo>
                      <a:pt x="233" y="107"/>
                    </a:lnTo>
                    <a:close/>
                    <a:moveTo>
                      <a:pt x="233" y="107"/>
                    </a:moveTo>
                    <a:lnTo>
                      <a:pt x="233" y="108"/>
                    </a:lnTo>
                    <a:lnTo>
                      <a:pt x="210" y="107"/>
                    </a:lnTo>
                    <a:lnTo>
                      <a:pt x="233" y="107"/>
                    </a:lnTo>
                    <a:close/>
                    <a:moveTo>
                      <a:pt x="233" y="108"/>
                    </a:moveTo>
                    <a:lnTo>
                      <a:pt x="233" y="111"/>
                    </a:lnTo>
                    <a:lnTo>
                      <a:pt x="233" y="112"/>
                    </a:lnTo>
                    <a:lnTo>
                      <a:pt x="187" y="110"/>
                    </a:lnTo>
                    <a:lnTo>
                      <a:pt x="187" y="107"/>
                    </a:lnTo>
                    <a:lnTo>
                      <a:pt x="233" y="108"/>
                    </a:lnTo>
                    <a:close/>
                    <a:moveTo>
                      <a:pt x="233" y="112"/>
                    </a:moveTo>
                    <a:lnTo>
                      <a:pt x="233" y="114"/>
                    </a:lnTo>
                    <a:lnTo>
                      <a:pt x="187" y="114"/>
                    </a:lnTo>
                    <a:lnTo>
                      <a:pt x="187" y="111"/>
                    </a:lnTo>
                    <a:lnTo>
                      <a:pt x="187" y="110"/>
                    </a:lnTo>
                    <a:lnTo>
                      <a:pt x="233" y="1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6"/>
              <p:cNvSpPr/>
              <p:nvPr/>
            </p:nvSpPr>
            <p:spPr>
              <a:xfrm>
                <a:off x="3513" y="4105"/>
                <a:ext cx="174" cy="1458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374" extrusionOk="0">
                    <a:moveTo>
                      <a:pt x="45" y="0"/>
                    </a:moveTo>
                    <a:lnTo>
                      <a:pt x="521" y="4369"/>
                    </a:lnTo>
                    <a:lnTo>
                      <a:pt x="476" y="4374"/>
                    </a:lnTo>
                    <a:lnTo>
                      <a:pt x="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6"/>
              <p:cNvSpPr/>
              <p:nvPr/>
            </p:nvSpPr>
            <p:spPr>
              <a:xfrm>
                <a:off x="1252" y="5095"/>
                <a:ext cx="235" cy="168"/>
              </a:xfrm>
              <a:custGeom>
                <a:avLst/>
                <a:gdLst/>
                <a:ahLst/>
                <a:cxnLst/>
                <a:rect l="l" t="t" r="r" b="b"/>
                <a:pathLst>
                  <a:path w="707" h="504" extrusionOk="0">
                    <a:moveTo>
                      <a:pt x="0" y="454"/>
                    </a:moveTo>
                    <a:lnTo>
                      <a:pt x="2" y="453"/>
                    </a:lnTo>
                    <a:lnTo>
                      <a:pt x="78" y="504"/>
                    </a:lnTo>
                    <a:lnTo>
                      <a:pt x="76" y="504"/>
                    </a:lnTo>
                    <a:lnTo>
                      <a:pt x="0" y="454"/>
                    </a:lnTo>
                    <a:close/>
                    <a:moveTo>
                      <a:pt x="78" y="503"/>
                    </a:moveTo>
                    <a:lnTo>
                      <a:pt x="82" y="497"/>
                    </a:lnTo>
                    <a:lnTo>
                      <a:pt x="78" y="504"/>
                    </a:lnTo>
                    <a:lnTo>
                      <a:pt x="40" y="478"/>
                    </a:lnTo>
                    <a:lnTo>
                      <a:pt x="78" y="503"/>
                    </a:lnTo>
                    <a:close/>
                    <a:moveTo>
                      <a:pt x="2" y="453"/>
                    </a:moveTo>
                    <a:lnTo>
                      <a:pt x="25" y="419"/>
                    </a:lnTo>
                    <a:lnTo>
                      <a:pt x="48" y="387"/>
                    </a:lnTo>
                    <a:lnTo>
                      <a:pt x="71" y="356"/>
                    </a:lnTo>
                    <a:lnTo>
                      <a:pt x="94" y="326"/>
                    </a:lnTo>
                    <a:lnTo>
                      <a:pt x="164" y="383"/>
                    </a:lnTo>
                    <a:lnTo>
                      <a:pt x="143" y="412"/>
                    </a:lnTo>
                    <a:lnTo>
                      <a:pt x="121" y="440"/>
                    </a:lnTo>
                    <a:lnTo>
                      <a:pt x="99" y="472"/>
                    </a:lnTo>
                    <a:lnTo>
                      <a:pt x="78" y="503"/>
                    </a:lnTo>
                    <a:lnTo>
                      <a:pt x="2" y="453"/>
                    </a:lnTo>
                    <a:close/>
                    <a:moveTo>
                      <a:pt x="94" y="326"/>
                    </a:moveTo>
                    <a:lnTo>
                      <a:pt x="117" y="298"/>
                    </a:lnTo>
                    <a:lnTo>
                      <a:pt x="140" y="271"/>
                    </a:lnTo>
                    <a:lnTo>
                      <a:pt x="164" y="245"/>
                    </a:lnTo>
                    <a:lnTo>
                      <a:pt x="187" y="219"/>
                    </a:lnTo>
                    <a:lnTo>
                      <a:pt x="253" y="284"/>
                    </a:lnTo>
                    <a:lnTo>
                      <a:pt x="231" y="306"/>
                    </a:lnTo>
                    <a:lnTo>
                      <a:pt x="208" y="331"/>
                    </a:lnTo>
                    <a:lnTo>
                      <a:pt x="186" y="356"/>
                    </a:lnTo>
                    <a:lnTo>
                      <a:pt x="164" y="383"/>
                    </a:lnTo>
                    <a:lnTo>
                      <a:pt x="94" y="326"/>
                    </a:lnTo>
                    <a:close/>
                    <a:moveTo>
                      <a:pt x="187" y="219"/>
                    </a:moveTo>
                    <a:lnTo>
                      <a:pt x="219" y="190"/>
                    </a:lnTo>
                    <a:lnTo>
                      <a:pt x="251" y="161"/>
                    </a:lnTo>
                    <a:lnTo>
                      <a:pt x="282" y="135"/>
                    </a:lnTo>
                    <a:lnTo>
                      <a:pt x="315" y="111"/>
                    </a:lnTo>
                    <a:lnTo>
                      <a:pt x="346" y="89"/>
                    </a:lnTo>
                    <a:lnTo>
                      <a:pt x="379" y="70"/>
                    </a:lnTo>
                    <a:lnTo>
                      <a:pt x="411" y="54"/>
                    </a:lnTo>
                    <a:lnTo>
                      <a:pt x="444" y="39"/>
                    </a:lnTo>
                    <a:lnTo>
                      <a:pt x="476" y="27"/>
                    </a:lnTo>
                    <a:lnTo>
                      <a:pt x="509" y="16"/>
                    </a:lnTo>
                    <a:lnTo>
                      <a:pt x="541" y="9"/>
                    </a:lnTo>
                    <a:lnTo>
                      <a:pt x="574" y="4"/>
                    </a:lnTo>
                    <a:lnTo>
                      <a:pt x="608" y="0"/>
                    </a:lnTo>
                    <a:lnTo>
                      <a:pt x="640" y="0"/>
                    </a:lnTo>
                    <a:lnTo>
                      <a:pt x="673" y="1"/>
                    </a:lnTo>
                    <a:lnTo>
                      <a:pt x="707" y="4"/>
                    </a:lnTo>
                    <a:lnTo>
                      <a:pt x="693" y="95"/>
                    </a:lnTo>
                    <a:lnTo>
                      <a:pt x="666" y="92"/>
                    </a:lnTo>
                    <a:lnTo>
                      <a:pt x="638" y="91"/>
                    </a:lnTo>
                    <a:lnTo>
                      <a:pt x="610" y="92"/>
                    </a:lnTo>
                    <a:lnTo>
                      <a:pt x="583" y="95"/>
                    </a:lnTo>
                    <a:lnTo>
                      <a:pt x="555" y="100"/>
                    </a:lnTo>
                    <a:lnTo>
                      <a:pt x="528" y="107"/>
                    </a:lnTo>
                    <a:lnTo>
                      <a:pt x="501" y="115"/>
                    </a:lnTo>
                    <a:lnTo>
                      <a:pt x="472" y="126"/>
                    </a:lnTo>
                    <a:lnTo>
                      <a:pt x="445" y="139"/>
                    </a:lnTo>
                    <a:lnTo>
                      <a:pt x="417" y="154"/>
                    </a:lnTo>
                    <a:lnTo>
                      <a:pt x="389" y="171"/>
                    </a:lnTo>
                    <a:lnTo>
                      <a:pt x="362" y="190"/>
                    </a:lnTo>
                    <a:lnTo>
                      <a:pt x="334" y="210"/>
                    </a:lnTo>
                    <a:lnTo>
                      <a:pt x="307" y="233"/>
                    </a:lnTo>
                    <a:lnTo>
                      <a:pt x="280" y="257"/>
                    </a:lnTo>
                    <a:lnTo>
                      <a:pt x="253" y="284"/>
                    </a:lnTo>
                    <a:lnTo>
                      <a:pt x="187" y="2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6"/>
              <p:cNvSpPr/>
              <p:nvPr/>
            </p:nvSpPr>
            <p:spPr>
              <a:xfrm>
                <a:off x="3453" y="5095"/>
                <a:ext cx="235" cy="16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504" extrusionOk="0">
                    <a:moveTo>
                      <a:pt x="0" y="454"/>
                    </a:moveTo>
                    <a:lnTo>
                      <a:pt x="0" y="453"/>
                    </a:lnTo>
                    <a:lnTo>
                      <a:pt x="76" y="504"/>
                    </a:lnTo>
                    <a:lnTo>
                      <a:pt x="0" y="454"/>
                    </a:lnTo>
                    <a:close/>
                    <a:moveTo>
                      <a:pt x="76" y="503"/>
                    </a:moveTo>
                    <a:lnTo>
                      <a:pt x="80" y="497"/>
                    </a:lnTo>
                    <a:lnTo>
                      <a:pt x="76" y="504"/>
                    </a:lnTo>
                    <a:lnTo>
                      <a:pt x="38" y="478"/>
                    </a:lnTo>
                    <a:lnTo>
                      <a:pt x="76" y="503"/>
                    </a:lnTo>
                    <a:close/>
                    <a:moveTo>
                      <a:pt x="0" y="453"/>
                    </a:moveTo>
                    <a:lnTo>
                      <a:pt x="23" y="419"/>
                    </a:lnTo>
                    <a:lnTo>
                      <a:pt x="46" y="387"/>
                    </a:lnTo>
                    <a:lnTo>
                      <a:pt x="69" y="356"/>
                    </a:lnTo>
                    <a:lnTo>
                      <a:pt x="92" y="326"/>
                    </a:lnTo>
                    <a:lnTo>
                      <a:pt x="164" y="383"/>
                    </a:lnTo>
                    <a:lnTo>
                      <a:pt x="141" y="412"/>
                    </a:lnTo>
                    <a:lnTo>
                      <a:pt x="119" y="440"/>
                    </a:lnTo>
                    <a:lnTo>
                      <a:pt x="97" y="472"/>
                    </a:lnTo>
                    <a:lnTo>
                      <a:pt x="76" y="503"/>
                    </a:lnTo>
                    <a:lnTo>
                      <a:pt x="0" y="453"/>
                    </a:lnTo>
                    <a:close/>
                    <a:moveTo>
                      <a:pt x="92" y="326"/>
                    </a:moveTo>
                    <a:lnTo>
                      <a:pt x="115" y="298"/>
                    </a:lnTo>
                    <a:lnTo>
                      <a:pt x="139" y="271"/>
                    </a:lnTo>
                    <a:lnTo>
                      <a:pt x="162" y="245"/>
                    </a:lnTo>
                    <a:lnTo>
                      <a:pt x="187" y="219"/>
                    </a:lnTo>
                    <a:lnTo>
                      <a:pt x="251" y="284"/>
                    </a:lnTo>
                    <a:lnTo>
                      <a:pt x="229" y="306"/>
                    </a:lnTo>
                    <a:lnTo>
                      <a:pt x="207" y="331"/>
                    </a:lnTo>
                    <a:lnTo>
                      <a:pt x="185" y="356"/>
                    </a:lnTo>
                    <a:lnTo>
                      <a:pt x="164" y="383"/>
                    </a:lnTo>
                    <a:lnTo>
                      <a:pt x="92" y="326"/>
                    </a:lnTo>
                    <a:close/>
                    <a:moveTo>
                      <a:pt x="187" y="219"/>
                    </a:moveTo>
                    <a:lnTo>
                      <a:pt x="218" y="190"/>
                    </a:lnTo>
                    <a:lnTo>
                      <a:pt x="249" y="161"/>
                    </a:lnTo>
                    <a:lnTo>
                      <a:pt x="282" y="135"/>
                    </a:lnTo>
                    <a:lnTo>
                      <a:pt x="313" y="111"/>
                    </a:lnTo>
                    <a:lnTo>
                      <a:pt x="345" y="89"/>
                    </a:lnTo>
                    <a:lnTo>
                      <a:pt x="378" y="70"/>
                    </a:lnTo>
                    <a:lnTo>
                      <a:pt x="410" y="54"/>
                    </a:lnTo>
                    <a:lnTo>
                      <a:pt x="442" y="39"/>
                    </a:lnTo>
                    <a:lnTo>
                      <a:pt x="474" y="27"/>
                    </a:lnTo>
                    <a:lnTo>
                      <a:pt x="508" y="16"/>
                    </a:lnTo>
                    <a:lnTo>
                      <a:pt x="541" y="9"/>
                    </a:lnTo>
                    <a:lnTo>
                      <a:pt x="573" y="4"/>
                    </a:lnTo>
                    <a:lnTo>
                      <a:pt x="606" y="0"/>
                    </a:lnTo>
                    <a:lnTo>
                      <a:pt x="640" y="0"/>
                    </a:lnTo>
                    <a:lnTo>
                      <a:pt x="672" y="1"/>
                    </a:lnTo>
                    <a:lnTo>
                      <a:pt x="705" y="4"/>
                    </a:lnTo>
                    <a:lnTo>
                      <a:pt x="692" y="95"/>
                    </a:lnTo>
                    <a:lnTo>
                      <a:pt x="664" y="92"/>
                    </a:lnTo>
                    <a:lnTo>
                      <a:pt x="637" y="91"/>
                    </a:lnTo>
                    <a:lnTo>
                      <a:pt x="610" y="92"/>
                    </a:lnTo>
                    <a:lnTo>
                      <a:pt x="581" y="95"/>
                    </a:lnTo>
                    <a:lnTo>
                      <a:pt x="554" y="100"/>
                    </a:lnTo>
                    <a:lnTo>
                      <a:pt x="527" y="107"/>
                    </a:lnTo>
                    <a:lnTo>
                      <a:pt x="499" y="115"/>
                    </a:lnTo>
                    <a:lnTo>
                      <a:pt x="471" y="126"/>
                    </a:lnTo>
                    <a:lnTo>
                      <a:pt x="443" y="139"/>
                    </a:lnTo>
                    <a:lnTo>
                      <a:pt x="416" y="154"/>
                    </a:lnTo>
                    <a:lnTo>
                      <a:pt x="389" y="171"/>
                    </a:lnTo>
                    <a:lnTo>
                      <a:pt x="360" y="190"/>
                    </a:lnTo>
                    <a:lnTo>
                      <a:pt x="333" y="210"/>
                    </a:lnTo>
                    <a:lnTo>
                      <a:pt x="306" y="233"/>
                    </a:lnTo>
                    <a:lnTo>
                      <a:pt x="278" y="257"/>
                    </a:lnTo>
                    <a:lnTo>
                      <a:pt x="251" y="284"/>
                    </a:lnTo>
                    <a:lnTo>
                      <a:pt x="187" y="2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6"/>
              <p:cNvSpPr/>
              <p:nvPr/>
            </p:nvSpPr>
            <p:spPr>
              <a:xfrm>
                <a:off x="5645" y="5095"/>
                <a:ext cx="236" cy="168"/>
              </a:xfrm>
              <a:custGeom>
                <a:avLst/>
                <a:gdLst/>
                <a:ahLst/>
                <a:cxnLst/>
                <a:rect l="l" t="t" r="r" b="b"/>
                <a:pathLst>
                  <a:path w="706" h="504" extrusionOk="0">
                    <a:moveTo>
                      <a:pt x="0" y="454"/>
                    </a:moveTo>
                    <a:lnTo>
                      <a:pt x="1" y="453"/>
                    </a:lnTo>
                    <a:lnTo>
                      <a:pt x="76" y="503"/>
                    </a:lnTo>
                    <a:lnTo>
                      <a:pt x="76" y="504"/>
                    </a:lnTo>
                    <a:lnTo>
                      <a:pt x="0" y="454"/>
                    </a:lnTo>
                    <a:close/>
                    <a:moveTo>
                      <a:pt x="76" y="503"/>
                    </a:moveTo>
                    <a:lnTo>
                      <a:pt x="81" y="497"/>
                    </a:lnTo>
                    <a:lnTo>
                      <a:pt x="76" y="503"/>
                    </a:lnTo>
                    <a:lnTo>
                      <a:pt x="38" y="478"/>
                    </a:lnTo>
                    <a:lnTo>
                      <a:pt x="76" y="503"/>
                    </a:lnTo>
                    <a:close/>
                    <a:moveTo>
                      <a:pt x="0" y="453"/>
                    </a:moveTo>
                    <a:lnTo>
                      <a:pt x="23" y="419"/>
                    </a:lnTo>
                    <a:lnTo>
                      <a:pt x="46" y="387"/>
                    </a:lnTo>
                    <a:lnTo>
                      <a:pt x="69" y="356"/>
                    </a:lnTo>
                    <a:lnTo>
                      <a:pt x="92" y="326"/>
                    </a:lnTo>
                    <a:lnTo>
                      <a:pt x="164" y="383"/>
                    </a:lnTo>
                    <a:lnTo>
                      <a:pt x="142" y="412"/>
                    </a:lnTo>
                    <a:lnTo>
                      <a:pt x="120" y="440"/>
                    </a:lnTo>
                    <a:lnTo>
                      <a:pt x="97" y="472"/>
                    </a:lnTo>
                    <a:lnTo>
                      <a:pt x="76" y="503"/>
                    </a:lnTo>
                    <a:lnTo>
                      <a:pt x="0" y="453"/>
                    </a:lnTo>
                    <a:close/>
                    <a:moveTo>
                      <a:pt x="92" y="326"/>
                    </a:moveTo>
                    <a:lnTo>
                      <a:pt x="115" y="298"/>
                    </a:lnTo>
                    <a:lnTo>
                      <a:pt x="139" y="271"/>
                    </a:lnTo>
                    <a:lnTo>
                      <a:pt x="162" y="245"/>
                    </a:lnTo>
                    <a:lnTo>
                      <a:pt x="187" y="219"/>
                    </a:lnTo>
                    <a:lnTo>
                      <a:pt x="250" y="284"/>
                    </a:lnTo>
                    <a:lnTo>
                      <a:pt x="229" y="306"/>
                    </a:lnTo>
                    <a:lnTo>
                      <a:pt x="207" y="331"/>
                    </a:lnTo>
                    <a:lnTo>
                      <a:pt x="185" y="356"/>
                    </a:lnTo>
                    <a:lnTo>
                      <a:pt x="164" y="383"/>
                    </a:lnTo>
                    <a:lnTo>
                      <a:pt x="92" y="326"/>
                    </a:lnTo>
                    <a:close/>
                    <a:moveTo>
                      <a:pt x="187" y="219"/>
                    </a:moveTo>
                    <a:lnTo>
                      <a:pt x="218" y="190"/>
                    </a:lnTo>
                    <a:lnTo>
                      <a:pt x="249" y="161"/>
                    </a:lnTo>
                    <a:lnTo>
                      <a:pt x="282" y="135"/>
                    </a:lnTo>
                    <a:lnTo>
                      <a:pt x="313" y="111"/>
                    </a:lnTo>
                    <a:lnTo>
                      <a:pt x="345" y="89"/>
                    </a:lnTo>
                    <a:lnTo>
                      <a:pt x="378" y="70"/>
                    </a:lnTo>
                    <a:lnTo>
                      <a:pt x="410" y="54"/>
                    </a:lnTo>
                    <a:lnTo>
                      <a:pt x="443" y="39"/>
                    </a:lnTo>
                    <a:lnTo>
                      <a:pt x="476" y="27"/>
                    </a:lnTo>
                    <a:lnTo>
                      <a:pt x="508" y="16"/>
                    </a:lnTo>
                    <a:lnTo>
                      <a:pt x="541" y="9"/>
                    </a:lnTo>
                    <a:lnTo>
                      <a:pt x="573" y="4"/>
                    </a:lnTo>
                    <a:lnTo>
                      <a:pt x="606" y="0"/>
                    </a:lnTo>
                    <a:lnTo>
                      <a:pt x="640" y="0"/>
                    </a:lnTo>
                    <a:lnTo>
                      <a:pt x="672" y="1"/>
                    </a:lnTo>
                    <a:lnTo>
                      <a:pt x="706" y="4"/>
                    </a:lnTo>
                    <a:lnTo>
                      <a:pt x="692" y="95"/>
                    </a:lnTo>
                    <a:lnTo>
                      <a:pt x="664" y="92"/>
                    </a:lnTo>
                    <a:lnTo>
                      <a:pt x="637" y="91"/>
                    </a:lnTo>
                    <a:lnTo>
                      <a:pt x="610" y="92"/>
                    </a:lnTo>
                    <a:lnTo>
                      <a:pt x="581" y="95"/>
                    </a:lnTo>
                    <a:lnTo>
                      <a:pt x="554" y="100"/>
                    </a:lnTo>
                    <a:lnTo>
                      <a:pt x="527" y="107"/>
                    </a:lnTo>
                    <a:lnTo>
                      <a:pt x="499" y="115"/>
                    </a:lnTo>
                    <a:lnTo>
                      <a:pt x="471" y="126"/>
                    </a:lnTo>
                    <a:lnTo>
                      <a:pt x="444" y="139"/>
                    </a:lnTo>
                    <a:lnTo>
                      <a:pt x="416" y="154"/>
                    </a:lnTo>
                    <a:lnTo>
                      <a:pt x="389" y="171"/>
                    </a:lnTo>
                    <a:lnTo>
                      <a:pt x="360" y="190"/>
                    </a:lnTo>
                    <a:lnTo>
                      <a:pt x="333" y="210"/>
                    </a:lnTo>
                    <a:lnTo>
                      <a:pt x="306" y="233"/>
                    </a:lnTo>
                    <a:lnTo>
                      <a:pt x="279" y="257"/>
                    </a:lnTo>
                    <a:lnTo>
                      <a:pt x="250" y="284"/>
                    </a:lnTo>
                    <a:lnTo>
                      <a:pt x="187" y="2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6"/>
              <p:cNvSpPr/>
              <p:nvPr/>
            </p:nvSpPr>
            <p:spPr>
              <a:xfrm>
                <a:off x="1484" y="5096"/>
                <a:ext cx="1982" cy="174"/>
              </a:xfrm>
              <a:custGeom>
                <a:avLst/>
                <a:gdLst/>
                <a:ahLst/>
                <a:cxnLst/>
                <a:rect l="l" t="t" r="r" b="b"/>
                <a:pathLst>
                  <a:path w="5946" h="520" extrusionOk="0">
                    <a:moveTo>
                      <a:pt x="6" y="0"/>
                    </a:moveTo>
                    <a:lnTo>
                      <a:pt x="5946" y="430"/>
                    </a:lnTo>
                    <a:lnTo>
                      <a:pt x="5941" y="520"/>
                    </a:lnTo>
                    <a:lnTo>
                      <a:pt x="0" y="9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6"/>
              <p:cNvSpPr/>
              <p:nvPr/>
            </p:nvSpPr>
            <p:spPr>
              <a:xfrm>
                <a:off x="1478" y="5046"/>
                <a:ext cx="38" cy="1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51" extrusionOk="0">
                    <a:moveTo>
                      <a:pt x="1" y="0"/>
                    </a:moveTo>
                    <a:lnTo>
                      <a:pt x="113" y="4"/>
                    </a:lnTo>
                    <a:lnTo>
                      <a:pt x="111" y="51"/>
                    </a:lnTo>
                    <a:lnTo>
                      <a:pt x="0" y="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46"/>
              <p:cNvSpPr/>
              <p:nvPr/>
            </p:nvSpPr>
            <p:spPr>
              <a:xfrm>
                <a:off x="3684" y="5096"/>
                <a:ext cx="1975" cy="174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520" extrusionOk="0">
                    <a:moveTo>
                      <a:pt x="7" y="0"/>
                    </a:moveTo>
                    <a:lnTo>
                      <a:pt x="5923" y="430"/>
                    </a:lnTo>
                    <a:lnTo>
                      <a:pt x="5918" y="520"/>
                    </a:lnTo>
                    <a:lnTo>
                      <a:pt x="0" y="9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46"/>
              <p:cNvSpPr/>
              <p:nvPr/>
            </p:nvSpPr>
            <p:spPr>
              <a:xfrm>
                <a:off x="5652" y="5253"/>
                <a:ext cx="2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61" h="58" extrusionOk="0">
                    <a:moveTo>
                      <a:pt x="0" y="32"/>
                    </a:moveTo>
                    <a:lnTo>
                      <a:pt x="23" y="0"/>
                    </a:lnTo>
                    <a:lnTo>
                      <a:pt x="61" y="26"/>
                    </a:lnTo>
                    <a:lnTo>
                      <a:pt x="38" y="5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46"/>
              <p:cNvSpPr/>
              <p:nvPr/>
            </p:nvSpPr>
            <p:spPr>
              <a:xfrm>
                <a:off x="5646" y="5256"/>
                <a:ext cx="1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8" h="49" extrusionOk="0">
                    <a:moveTo>
                      <a:pt x="1" y="0"/>
                    </a:moveTo>
                    <a:lnTo>
                      <a:pt x="58" y="3"/>
                    </a:lnTo>
                    <a:lnTo>
                      <a:pt x="56" y="49"/>
                    </a:lnTo>
                    <a:lnTo>
                      <a:pt x="0" y="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46"/>
              <p:cNvSpPr/>
              <p:nvPr/>
            </p:nvSpPr>
            <p:spPr>
              <a:xfrm>
                <a:off x="632" y="5193"/>
                <a:ext cx="641" cy="77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230" extrusionOk="0">
                    <a:moveTo>
                      <a:pt x="6" y="0"/>
                    </a:moveTo>
                    <a:lnTo>
                      <a:pt x="343" y="24"/>
                    </a:lnTo>
                    <a:lnTo>
                      <a:pt x="639" y="46"/>
                    </a:lnTo>
                    <a:lnTo>
                      <a:pt x="895" y="65"/>
                    </a:lnTo>
                    <a:lnTo>
                      <a:pt x="1115" y="81"/>
                    </a:lnTo>
                    <a:lnTo>
                      <a:pt x="1300" y="93"/>
                    </a:lnTo>
                    <a:lnTo>
                      <a:pt x="1456" y="106"/>
                    </a:lnTo>
                    <a:lnTo>
                      <a:pt x="1582" y="114"/>
                    </a:lnTo>
                    <a:lnTo>
                      <a:pt x="1684" y="122"/>
                    </a:lnTo>
                    <a:lnTo>
                      <a:pt x="1763" y="127"/>
                    </a:lnTo>
                    <a:lnTo>
                      <a:pt x="1822" y="131"/>
                    </a:lnTo>
                    <a:lnTo>
                      <a:pt x="1864" y="135"/>
                    </a:lnTo>
                    <a:lnTo>
                      <a:pt x="1893" y="137"/>
                    </a:lnTo>
                    <a:lnTo>
                      <a:pt x="1911" y="138"/>
                    </a:lnTo>
                    <a:lnTo>
                      <a:pt x="1919" y="138"/>
                    </a:lnTo>
                    <a:lnTo>
                      <a:pt x="1923" y="140"/>
                    </a:lnTo>
                    <a:lnTo>
                      <a:pt x="1923" y="230"/>
                    </a:lnTo>
                    <a:lnTo>
                      <a:pt x="1921" y="230"/>
                    </a:lnTo>
                    <a:lnTo>
                      <a:pt x="1919" y="230"/>
                    </a:lnTo>
                    <a:lnTo>
                      <a:pt x="1909" y="229"/>
                    </a:lnTo>
                    <a:lnTo>
                      <a:pt x="1892" y="228"/>
                    </a:lnTo>
                    <a:lnTo>
                      <a:pt x="1863" y="226"/>
                    </a:lnTo>
                    <a:lnTo>
                      <a:pt x="1820" y="224"/>
                    </a:lnTo>
                    <a:lnTo>
                      <a:pt x="1760" y="220"/>
                    </a:lnTo>
                    <a:lnTo>
                      <a:pt x="1680" y="213"/>
                    </a:lnTo>
                    <a:lnTo>
                      <a:pt x="1578" y="206"/>
                    </a:lnTo>
                    <a:lnTo>
                      <a:pt x="1451" y="196"/>
                    </a:lnTo>
                    <a:lnTo>
                      <a:pt x="1296" y="186"/>
                    </a:lnTo>
                    <a:lnTo>
                      <a:pt x="1109" y="172"/>
                    </a:lnTo>
                    <a:lnTo>
                      <a:pt x="890" y="156"/>
                    </a:lnTo>
                    <a:lnTo>
                      <a:pt x="633" y="138"/>
                    </a:lnTo>
                    <a:lnTo>
                      <a:pt x="338" y="117"/>
                    </a:lnTo>
                    <a:lnTo>
                      <a:pt x="0" y="9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46"/>
              <p:cNvSpPr/>
              <p:nvPr/>
            </p:nvSpPr>
            <p:spPr>
              <a:xfrm>
                <a:off x="1260" y="525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0" y="25"/>
                    </a:moveTo>
                    <a:lnTo>
                      <a:pt x="19" y="0"/>
                    </a:lnTo>
                    <a:lnTo>
                      <a:pt x="55" y="28"/>
                    </a:lnTo>
                    <a:lnTo>
                      <a:pt x="36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46"/>
              <p:cNvSpPr/>
              <p:nvPr/>
            </p:nvSpPr>
            <p:spPr>
              <a:xfrm>
                <a:off x="3454" y="5249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55" h="53" extrusionOk="0">
                    <a:moveTo>
                      <a:pt x="0" y="26"/>
                    </a:moveTo>
                    <a:lnTo>
                      <a:pt x="19" y="0"/>
                    </a:lnTo>
                    <a:lnTo>
                      <a:pt x="55" y="27"/>
                    </a:lnTo>
                    <a:lnTo>
                      <a:pt x="36" y="5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46"/>
              <p:cNvSpPr/>
              <p:nvPr/>
            </p:nvSpPr>
            <p:spPr>
              <a:xfrm>
                <a:off x="2228" y="666"/>
                <a:ext cx="53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08" extrusionOk="0">
                    <a:moveTo>
                      <a:pt x="157" y="208"/>
                    </a:moveTo>
                    <a:lnTo>
                      <a:pt x="118" y="208"/>
                    </a:lnTo>
                    <a:lnTo>
                      <a:pt x="0" y="26"/>
                    </a:lnTo>
                    <a:lnTo>
                      <a:pt x="39" y="0"/>
                    </a:lnTo>
                    <a:lnTo>
                      <a:pt x="157" y="182"/>
                    </a:lnTo>
                    <a:lnTo>
                      <a:pt x="118" y="182"/>
                    </a:lnTo>
                    <a:lnTo>
                      <a:pt x="157" y="20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46"/>
              <p:cNvSpPr/>
              <p:nvPr/>
            </p:nvSpPr>
            <p:spPr>
              <a:xfrm>
                <a:off x="2268" y="735"/>
                <a:ext cx="13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9" h="29" extrusionOk="0">
                    <a:moveTo>
                      <a:pt x="39" y="0"/>
                    </a:moveTo>
                    <a:lnTo>
                      <a:pt x="19" y="29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46"/>
              <p:cNvSpPr/>
              <p:nvPr/>
            </p:nvSpPr>
            <p:spPr>
              <a:xfrm>
                <a:off x="2268" y="666"/>
                <a:ext cx="52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08" extrusionOk="0">
                    <a:moveTo>
                      <a:pt x="137" y="12"/>
                    </a:moveTo>
                    <a:lnTo>
                      <a:pt x="157" y="26"/>
                    </a:lnTo>
                    <a:lnTo>
                      <a:pt x="39" y="208"/>
                    </a:lnTo>
                    <a:lnTo>
                      <a:pt x="0" y="182"/>
                    </a:lnTo>
                    <a:lnTo>
                      <a:pt x="118" y="0"/>
                    </a:lnTo>
                    <a:lnTo>
                      <a:pt x="137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46"/>
              <p:cNvSpPr/>
              <p:nvPr/>
            </p:nvSpPr>
            <p:spPr>
              <a:xfrm>
                <a:off x="2267" y="458"/>
                <a:ext cx="15" cy="261"/>
              </a:xfrm>
              <a:custGeom>
                <a:avLst/>
                <a:gdLst/>
                <a:ahLst/>
                <a:cxnLst/>
                <a:rect l="l" t="t" r="r" b="b"/>
                <a:pathLst>
                  <a:path w="45" h="782" extrusionOk="0">
                    <a:moveTo>
                      <a:pt x="22" y="0"/>
                    </a:moveTo>
                    <a:lnTo>
                      <a:pt x="0" y="1"/>
                    </a:lnTo>
                    <a:lnTo>
                      <a:pt x="0" y="12"/>
                    </a:lnTo>
                    <a:lnTo>
                      <a:pt x="0" y="40"/>
                    </a:lnTo>
                    <a:lnTo>
                      <a:pt x="0" y="97"/>
                    </a:lnTo>
                    <a:lnTo>
                      <a:pt x="0" y="191"/>
                    </a:lnTo>
                    <a:lnTo>
                      <a:pt x="0" y="329"/>
                    </a:lnTo>
                    <a:lnTo>
                      <a:pt x="0" y="524"/>
                    </a:lnTo>
                    <a:lnTo>
                      <a:pt x="0" y="782"/>
                    </a:lnTo>
                    <a:lnTo>
                      <a:pt x="45" y="782"/>
                    </a:lnTo>
                    <a:lnTo>
                      <a:pt x="45" y="524"/>
                    </a:lnTo>
                    <a:lnTo>
                      <a:pt x="45" y="329"/>
                    </a:lnTo>
                    <a:lnTo>
                      <a:pt x="45" y="191"/>
                    </a:lnTo>
                    <a:lnTo>
                      <a:pt x="45" y="97"/>
                    </a:lnTo>
                    <a:lnTo>
                      <a:pt x="45" y="40"/>
                    </a:lnTo>
                    <a:lnTo>
                      <a:pt x="45" y="12"/>
                    </a:lnTo>
                    <a:lnTo>
                      <a:pt x="4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46"/>
              <p:cNvSpPr/>
              <p:nvPr/>
            </p:nvSpPr>
            <p:spPr>
              <a:xfrm>
                <a:off x="2268" y="939"/>
                <a:ext cx="52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06" extrusionOk="0">
                    <a:moveTo>
                      <a:pt x="0" y="0"/>
                    </a:moveTo>
                    <a:lnTo>
                      <a:pt x="39" y="0"/>
                    </a:lnTo>
                    <a:lnTo>
                      <a:pt x="157" y="181"/>
                    </a:lnTo>
                    <a:lnTo>
                      <a:pt x="118" y="206"/>
                    </a:lnTo>
                    <a:lnTo>
                      <a:pt x="0" y="24"/>
                    </a:lnTo>
                    <a:lnTo>
                      <a:pt x="39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46"/>
              <p:cNvSpPr/>
              <p:nvPr/>
            </p:nvSpPr>
            <p:spPr>
              <a:xfrm>
                <a:off x="2268" y="929"/>
                <a:ext cx="13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9" h="30" extrusionOk="0">
                    <a:moveTo>
                      <a:pt x="0" y="30"/>
                    </a:moveTo>
                    <a:lnTo>
                      <a:pt x="19" y="0"/>
                    </a:lnTo>
                    <a:lnTo>
                      <a:pt x="39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46"/>
              <p:cNvSpPr/>
              <p:nvPr/>
            </p:nvSpPr>
            <p:spPr>
              <a:xfrm>
                <a:off x="2228" y="939"/>
                <a:ext cx="53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06" extrusionOk="0">
                    <a:moveTo>
                      <a:pt x="19" y="193"/>
                    </a:moveTo>
                    <a:lnTo>
                      <a:pt x="0" y="181"/>
                    </a:lnTo>
                    <a:lnTo>
                      <a:pt x="118" y="0"/>
                    </a:lnTo>
                    <a:lnTo>
                      <a:pt x="157" y="24"/>
                    </a:lnTo>
                    <a:lnTo>
                      <a:pt x="39" y="206"/>
                    </a:lnTo>
                    <a:lnTo>
                      <a:pt x="19" y="19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46"/>
              <p:cNvSpPr/>
              <p:nvPr/>
            </p:nvSpPr>
            <p:spPr>
              <a:xfrm>
                <a:off x="2267" y="954"/>
                <a:ext cx="15" cy="262"/>
              </a:xfrm>
              <a:custGeom>
                <a:avLst/>
                <a:gdLst/>
                <a:ahLst/>
                <a:cxnLst/>
                <a:rect l="l" t="t" r="r" b="b"/>
                <a:pathLst>
                  <a:path w="45" h="784" extrusionOk="0">
                    <a:moveTo>
                      <a:pt x="22" y="784"/>
                    </a:moveTo>
                    <a:lnTo>
                      <a:pt x="45" y="782"/>
                    </a:lnTo>
                    <a:lnTo>
                      <a:pt x="45" y="771"/>
                    </a:lnTo>
                    <a:lnTo>
                      <a:pt x="45" y="742"/>
                    </a:lnTo>
                    <a:lnTo>
                      <a:pt x="45" y="685"/>
                    </a:lnTo>
                    <a:lnTo>
                      <a:pt x="45" y="592"/>
                    </a:lnTo>
                    <a:lnTo>
                      <a:pt x="45" y="453"/>
                    </a:lnTo>
                    <a:lnTo>
                      <a:pt x="45" y="259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259"/>
                    </a:lnTo>
                    <a:lnTo>
                      <a:pt x="0" y="453"/>
                    </a:lnTo>
                    <a:lnTo>
                      <a:pt x="0" y="592"/>
                    </a:lnTo>
                    <a:lnTo>
                      <a:pt x="0" y="685"/>
                    </a:lnTo>
                    <a:lnTo>
                      <a:pt x="0" y="742"/>
                    </a:lnTo>
                    <a:lnTo>
                      <a:pt x="0" y="771"/>
                    </a:lnTo>
                    <a:lnTo>
                      <a:pt x="0" y="782"/>
                    </a:lnTo>
                    <a:lnTo>
                      <a:pt x="22" y="78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46"/>
              <p:cNvSpPr txBox="1"/>
              <p:nvPr/>
            </p:nvSpPr>
            <p:spPr>
              <a:xfrm>
                <a:off x="1477" y="0"/>
                <a:ext cx="16" cy="76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46"/>
              <p:cNvSpPr txBox="1"/>
              <p:nvPr/>
            </p:nvSpPr>
            <p:spPr>
              <a:xfrm>
                <a:off x="3670" y="0"/>
                <a:ext cx="15" cy="768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46"/>
              <p:cNvSpPr/>
              <p:nvPr/>
            </p:nvSpPr>
            <p:spPr>
              <a:xfrm>
                <a:off x="2715" y="142"/>
                <a:ext cx="931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6" extrusionOk="0">
                    <a:moveTo>
                      <a:pt x="2794" y="23"/>
                    </a:moveTo>
                    <a:lnTo>
                      <a:pt x="2793" y="0"/>
                    </a:lnTo>
                    <a:lnTo>
                      <a:pt x="2789" y="0"/>
                    </a:lnTo>
                    <a:lnTo>
                      <a:pt x="2775" y="0"/>
                    </a:lnTo>
                    <a:lnTo>
                      <a:pt x="2751" y="0"/>
                    </a:lnTo>
                    <a:lnTo>
                      <a:pt x="2709" y="0"/>
                    </a:lnTo>
                    <a:lnTo>
                      <a:pt x="2646" y="0"/>
                    </a:lnTo>
                    <a:lnTo>
                      <a:pt x="2559" y="0"/>
                    </a:lnTo>
                    <a:lnTo>
                      <a:pt x="2444" y="0"/>
                    </a:lnTo>
                    <a:lnTo>
                      <a:pt x="2296" y="0"/>
                    </a:lnTo>
                    <a:lnTo>
                      <a:pt x="2112" y="0"/>
                    </a:lnTo>
                    <a:lnTo>
                      <a:pt x="1886" y="0"/>
                    </a:lnTo>
                    <a:lnTo>
                      <a:pt x="1616" y="0"/>
                    </a:lnTo>
                    <a:lnTo>
                      <a:pt x="1296" y="0"/>
                    </a:lnTo>
                    <a:lnTo>
                      <a:pt x="922" y="0"/>
                    </a:lnTo>
                    <a:lnTo>
                      <a:pt x="492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492" y="46"/>
                    </a:lnTo>
                    <a:lnTo>
                      <a:pt x="922" y="46"/>
                    </a:lnTo>
                    <a:lnTo>
                      <a:pt x="1296" y="46"/>
                    </a:lnTo>
                    <a:lnTo>
                      <a:pt x="1616" y="46"/>
                    </a:lnTo>
                    <a:lnTo>
                      <a:pt x="1886" y="46"/>
                    </a:lnTo>
                    <a:lnTo>
                      <a:pt x="2112" y="46"/>
                    </a:lnTo>
                    <a:lnTo>
                      <a:pt x="2296" y="46"/>
                    </a:lnTo>
                    <a:lnTo>
                      <a:pt x="2444" y="46"/>
                    </a:lnTo>
                    <a:lnTo>
                      <a:pt x="2559" y="46"/>
                    </a:lnTo>
                    <a:lnTo>
                      <a:pt x="2646" y="46"/>
                    </a:lnTo>
                    <a:lnTo>
                      <a:pt x="2709" y="46"/>
                    </a:lnTo>
                    <a:lnTo>
                      <a:pt x="2751" y="46"/>
                    </a:lnTo>
                    <a:lnTo>
                      <a:pt x="2775" y="46"/>
                    </a:lnTo>
                    <a:lnTo>
                      <a:pt x="2789" y="46"/>
                    </a:lnTo>
                    <a:lnTo>
                      <a:pt x="2793" y="46"/>
                    </a:lnTo>
                    <a:lnTo>
                      <a:pt x="2794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46"/>
              <p:cNvSpPr/>
              <p:nvPr/>
            </p:nvSpPr>
            <p:spPr>
              <a:xfrm>
                <a:off x="3593" y="104"/>
                <a:ext cx="69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56" extrusionOk="0">
                    <a:moveTo>
                      <a:pt x="208" y="156"/>
                    </a:moveTo>
                    <a:lnTo>
                      <a:pt x="208" y="116"/>
                    </a:lnTo>
                    <a:lnTo>
                      <a:pt x="26" y="0"/>
                    </a:lnTo>
                    <a:lnTo>
                      <a:pt x="0" y="38"/>
                    </a:lnTo>
                    <a:lnTo>
                      <a:pt x="182" y="156"/>
                    </a:lnTo>
                    <a:lnTo>
                      <a:pt x="182" y="116"/>
                    </a:lnTo>
                    <a:lnTo>
                      <a:pt x="208" y="15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46"/>
              <p:cNvSpPr/>
              <p:nvPr/>
            </p:nvSpPr>
            <p:spPr>
              <a:xfrm>
                <a:off x="3662" y="143"/>
                <a:ext cx="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40" extrusionOk="0">
                    <a:moveTo>
                      <a:pt x="0" y="40"/>
                    </a:moveTo>
                    <a:lnTo>
                      <a:pt x="30" y="21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46"/>
              <p:cNvSpPr/>
              <p:nvPr/>
            </p:nvSpPr>
            <p:spPr>
              <a:xfrm>
                <a:off x="3593" y="143"/>
                <a:ext cx="69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58" extrusionOk="0">
                    <a:moveTo>
                      <a:pt x="13" y="139"/>
                    </a:moveTo>
                    <a:lnTo>
                      <a:pt x="26" y="158"/>
                    </a:lnTo>
                    <a:lnTo>
                      <a:pt x="208" y="40"/>
                    </a:lnTo>
                    <a:lnTo>
                      <a:pt x="182" y="0"/>
                    </a:lnTo>
                    <a:lnTo>
                      <a:pt x="0" y="118"/>
                    </a:lnTo>
                    <a:lnTo>
                      <a:pt x="13" y="13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46"/>
              <p:cNvSpPr/>
              <p:nvPr/>
            </p:nvSpPr>
            <p:spPr>
              <a:xfrm>
                <a:off x="1512" y="142"/>
                <a:ext cx="931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46" extrusionOk="0">
                    <a:moveTo>
                      <a:pt x="0" y="23"/>
                    </a:moveTo>
                    <a:lnTo>
                      <a:pt x="1" y="46"/>
                    </a:lnTo>
                    <a:lnTo>
                      <a:pt x="5" y="46"/>
                    </a:lnTo>
                    <a:lnTo>
                      <a:pt x="19" y="46"/>
                    </a:lnTo>
                    <a:lnTo>
                      <a:pt x="45" y="46"/>
                    </a:lnTo>
                    <a:lnTo>
                      <a:pt x="85" y="46"/>
                    </a:lnTo>
                    <a:lnTo>
                      <a:pt x="148" y="46"/>
                    </a:lnTo>
                    <a:lnTo>
                      <a:pt x="234" y="46"/>
                    </a:lnTo>
                    <a:lnTo>
                      <a:pt x="350" y="46"/>
                    </a:lnTo>
                    <a:lnTo>
                      <a:pt x="497" y="46"/>
                    </a:lnTo>
                    <a:lnTo>
                      <a:pt x="682" y="46"/>
                    </a:lnTo>
                    <a:lnTo>
                      <a:pt x="908" y="46"/>
                    </a:lnTo>
                    <a:lnTo>
                      <a:pt x="1179" y="46"/>
                    </a:lnTo>
                    <a:lnTo>
                      <a:pt x="1499" y="46"/>
                    </a:lnTo>
                    <a:lnTo>
                      <a:pt x="1872" y="46"/>
                    </a:lnTo>
                    <a:lnTo>
                      <a:pt x="2302" y="46"/>
                    </a:lnTo>
                    <a:lnTo>
                      <a:pt x="2794" y="46"/>
                    </a:lnTo>
                    <a:lnTo>
                      <a:pt x="2794" y="0"/>
                    </a:lnTo>
                    <a:lnTo>
                      <a:pt x="2302" y="0"/>
                    </a:lnTo>
                    <a:lnTo>
                      <a:pt x="1872" y="0"/>
                    </a:lnTo>
                    <a:lnTo>
                      <a:pt x="1499" y="0"/>
                    </a:lnTo>
                    <a:lnTo>
                      <a:pt x="1179" y="0"/>
                    </a:lnTo>
                    <a:lnTo>
                      <a:pt x="908" y="0"/>
                    </a:lnTo>
                    <a:lnTo>
                      <a:pt x="682" y="0"/>
                    </a:lnTo>
                    <a:lnTo>
                      <a:pt x="497" y="0"/>
                    </a:lnTo>
                    <a:lnTo>
                      <a:pt x="350" y="0"/>
                    </a:lnTo>
                    <a:lnTo>
                      <a:pt x="234" y="0"/>
                    </a:lnTo>
                    <a:lnTo>
                      <a:pt x="148" y="0"/>
                    </a:lnTo>
                    <a:lnTo>
                      <a:pt x="85" y="0"/>
                    </a:lnTo>
                    <a:lnTo>
                      <a:pt x="45" y="0"/>
                    </a:lnTo>
                    <a:lnTo>
                      <a:pt x="19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46"/>
              <p:cNvSpPr/>
              <p:nvPr/>
            </p:nvSpPr>
            <p:spPr>
              <a:xfrm>
                <a:off x="1496" y="143"/>
                <a:ext cx="69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58" extrusionOk="0">
                    <a:moveTo>
                      <a:pt x="0" y="0"/>
                    </a:moveTo>
                    <a:lnTo>
                      <a:pt x="0" y="40"/>
                    </a:lnTo>
                    <a:lnTo>
                      <a:pt x="182" y="158"/>
                    </a:lnTo>
                    <a:lnTo>
                      <a:pt x="207" y="118"/>
                    </a:lnTo>
                    <a:lnTo>
                      <a:pt x="25" y="0"/>
                    </a:lnTo>
                    <a:lnTo>
                      <a:pt x="25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46"/>
              <p:cNvSpPr/>
              <p:nvPr/>
            </p:nvSpPr>
            <p:spPr>
              <a:xfrm>
                <a:off x="1486" y="143"/>
                <a:ext cx="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9" h="40" extrusionOk="0">
                    <a:moveTo>
                      <a:pt x="29" y="0"/>
                    </a:moveTo>
                    <a:lnTo>
                      <a:pt x="0" y="21"/>
                    </a:lnTo>
                    <a:lnTo>
                      <a:pt x="29" y="4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46"/>
              <p:cNvSpPr/>
              <p:nvPr/>
            </p:nvSpPr>
            <p:spPr>
              <a:xfrm>
                <a:off x="1496" y="104"/>
                <a:ext cx="69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56" extrusionOk="0">
                    <a:moveTo>
                      <a:pt x="194" y="19"/>
                    </a:moveTo>
                    <a:lnTo>
                      <a:pt x="182" y="0"/>
                    </a:lnTo>
                    <a:lnTo>
                      <a:pt x="0" y="116"/>
                    </a:lnTo>
                    <a:lnTo>
                      <a:pt x="25" y="156"/>
                    </a:lnTo>
                    <a:lnTo>
                      <a:pt x="207" y="38"/>
                    </a:lnTo>
                    <a:lnTo>
                      <a:pt x="194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46"/>
              <p:cNvSpPr/>
              <p:nvPr/>
            </p:nvSpPr>
            <p:spPr>
              <a:xfrm>
                <a:off x="3380" y="2005"/>
                <a:ext cx="69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57" extrusionOk="0">
                    <a:moveTo>
                      <a:pt x="208" y="0"/>
                    </a:moveTo>
                    <a:lnTo>
                      <a:pt x="208" y="39"/>
                    </a:lnTo>
                    <a:lnTo>
                      <a:pt x="26" y="157"/>
                    </a:lnTo>
                    <a:lnTo>
                      <a:pt x="0" y="117"/>
                    </a:lnTo>
                    <a:lnTo>
                      <a:pt x="182" y="0"/>
                    </a:lnTo>
                    <a:lnTo>
                      <a:pt x="182" y="39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46"/>
              <p:cNvSpPr/>
              <p:nvPr/>
            </p:nvSpPr>
            <p:spPr>
              <a:xfrm>
                <a:off x="3449" y="2005"/>
                <a:ext cx="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39" extrusionOk="0">
                    <a:moveTo>
                      <a:pt x="0" y="0"/>
                    </a:moveTo>
                    <a:lnTo>
                      <a:pt x="30" y="1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46"/>
              <p:cNvSpPr/>
              <p:nvPr/>
            </p:nvSpPr>
            <p:spPr>
              <a:xfrm>
                <a:off x="3380" y="1965"/>
                <a:ext cx="69" cy="53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57" extrusionOk="0">
                    <a:moveTo>
                      <a:pt x="13" y="20"/>
                    </a:moveTo>
                    <a:lnTo>
                      <a:pt x="26" y="0"/>
                    </a:lnTo>
                    <a:lnTo>
                      <a:pt x="208" y="118"/>
                    </a:lnTo>
                    <a:lnTo>
                      <a:pt x="182" y="157"/>
                    </a:lnTo>
                    <a:lnTo>
                      <a:pt x="0" y="39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46"/>
              <p:cNvSpPr/>
              <p:nvPr/>
            </p:nvSpPr>
            <p:spPr>
              <a:xfrm>
                <a:off x="3186" y="2004"/>
                <a:ext cx="247" cy="1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45" extrusionOk="0">
                    <a:moveTo>
                      <a:pt x="0" y="22"/>
                    </a:moveTo>
                    <a:lnTo>
                      <a:pt x="2" y="45"/>
                    </a:lnTo>
                    <a:lnTo>
                      <a:pt x="11" y="45"/>
                    </a:lnTo>
                    <a:lnTo>
                      <a:pt x="38" y="45"/>
                    </a:lnTo>
                    <a:lnTo>
                      <a:pt x="92" y="45"/>
                    </a:lnTo>
                    <a:lnTo>
                      <a:pt x="180" y="45"/>
                    </a:lnTo>
                    <a:lnTo>
                      <a:pt x="312" y="45"/>
                    </a:lnTo>
                    <a:lnTo>
                      <a:pt x="495" y="45"/>
                    </a:lnTo>
                    <a:lnTo>
                      <a:pt x="739" y="45"/>
                    </a:lnTo>
                    <a:lnTo>
                      <a:pt x="739" y="0"/>
                    </a:lnTo>
                    <a:lnTo>
                      <a:pt x="495" y="0"/>
                    </a:lnTo>
                    <a:lnTo>
                      <a:pt x="312" y="0"/>
                    </a:lnTo>
                    <a:lnTo>
                      <a:pt x="180" y="0"/>
                    </a:lnTo>
                    <a:lnTo>
                      <a:pt x="92" y="0"/>
                    </a:lnTo>
                    <a:lnTo>
                      <a:pt x="38" y="0"/>
                    </a:lnTo>
                    <a:lnTo>
                      <a:pt x="11" y="0"/>
                    </a:lnTo>
                    <a:lnTo>
                      <a:pt x="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46"/>
              <p:cNvSpPr/>
              <p:nvPr/>
            </p:nvSpPr>
            <p:spPr>
              <a:xfrm>
                <a:off x="3693" y="1965"/>
                <a:ext cx="69" cy="5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57" extrusionOk="0">
                    <a:moveTo>
                      <a:pt x="0" y="157"/>
                    </a:moveTo>
                    <a:lnTo>
                      <a:pt x="0" y="118"/>
                    </a:lnTo>
                    <a:lnTo>
                      <a:pt x="182" y="0"/>
                    </a:lnTo>
                    <a:lnTo>
                      <a:pt x="206" y="39"/>
                    </a:lnTo>
                    <a:lnTo>
                      <a:pt x="24" y="157"/>
                    </a:lnTo>
                    <a:lnTo>
                      <a:pt x="24" y="118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46"/>
              <p:cNvSpPr/>
              <p:nvPr/>
            </p:nvSpPr>
            <p:spPr>
              <a:xfrm>
                <a:off x="3683" y="2005"/>
                <a:ext cx="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39" extrusionOk="0">
                    <a:moveTo>
                      <a:pt x="30" y="39"/>
                    </a:moveTo>
                    <a:lnTo>
                      <a:pt x="0" y="19"/>
                    </a:lnTo>
                    <a:lnTo>
                      <a:pt x="30" y="0"/>
                    </a:lnTo>
                    <a:lnTo>
                      <a:pt x="30" y="3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46"/>
              <p:cNvSpPr/>
              <p:nvPr/>
            </p:nvSpPr>
            <p:spPr>
              <a:xfrm>
                <a:off x="3693" y="2005"/>
                <a:ext cx="69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57" extrusionOk="0">
                    <a:moveTo>
                      <a:pt x="194" y="136"/>
                    </a:moveTo>
                    <a:lnTo>
                      <a:pt x="182" y="157"/>
                    </a:lnTo>
                    <a:lnTo>
                      <a:pt x="0" y="39"/>
                    </a:lnTo>
                    <a:lnTo>
                      <a:pt x="24" y="0"/>
                    </a:lnTo>
                    <a:lnTo>
                      <a:pt x="206" y="117"/>
                    </a:lnTo>
                    <a:lnTo>
                      <a:pt x="194" y="1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46"/>
              <p:cNvSpPr/>
              <p:nvPr/>
            </p:nvSpPr>
            <p:spPr>
              <a:xfrm>
                <a:off x="3709" y="2004"/>
                <a:ext cx="247" cy="1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45" extrusionOk="0">
                    <a:moveTo>
                      <a:pt x="739" y="22"/>
                    </a:moveTo>
                    <a:lnTo>
                      <a:pt x="737" y="0"/>
                    </a:lnTo>
                    <a:lnTo>
                      <a:pt x="728" y="0"/>
                    </a:lnTo>
                    <a:lnTo>
                      <a:pt x="699" y="0"/>
                    </a:lnTo>
                    <a:lnTo>
                      <a:pt x="646" y="0"/>
                    </a:lnTo>
                    <a:lnTo>
                      <a:pt x="558" y="0"/>
                    </a:lnTo>
                    <a:lnTo>
                      <a:pt x="427" y="0"/>
                    </a:lnTo>
                    <a:lnTo>
                      <a:pt x="244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4" y="45"/>
                    </a:lnTo>
                    <a:lnTo>
                      <a:pt x="427" y="45"/>
                    </a:lnTo>
                    <a:lnTo>
                      <a:pt x="558" y="45"/>
                    </a:lnTo>
                    <a:lnTo>
                      <a:pt x="646" y="45"/>
                    </a:lnTo>
                    <a:lnTo>
                      <a:pt x="699" y="45"/>
                    </a:lnTo>
                    <a:lnTo>
                      <a:pt x="728" y="45"/>
                    </a:lnTo>
                    <a:lnTo>
                      <a:pt x="737" y="45"/>
                    </a:lnTo>
                    <a:lnTo>
                      <a:pt x="739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46"/>
              <p:cNvSpPr/>
              <p:nvPr/>
            </p:nvSpPr>
            <p:spPr>
              <a:xfrm>
                <a:off x="3591" y="1919"/>
                <a:ext cx="70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72" extrusionOk="0">
                    <a:moveTo>
                      <a:pt x="180" y="0"/>
                    </a:moveTo>
                    <a:lnTo>
                      <a:pt x="149" y="109"/>
                    </a:lnTo>
                    <a:lnTo>
                      <a:pt x="211" y="109"/>
                    </a:lnTo>
                    <a:lnTo>
                      <a:pt x="204" y="135"/>
                    </a:lnTo>
                    <a:lnTo>
                      <a:pt x="142" y="135"/>
                    </a:lnTo>
                    <a:lnTo>
                      <a:pt x="73" y="372"/>
                    </a:lnTo>
                    <a:lnTo>
                      <a:pt x="69" y="388"/>
                    </a:lnTo>
                    <a:lnTo>
                      <a:pt x="65" y="403"/>
                    </a:lnTo>
                    <a:lnTo>
                      <a:pt x="62" y="414"/>
                    </a:lnTo>
                    <a:lnTo>
                      <a:pt x="62" y="421"/>
                    </a:lnTo>
                    <a:lnTo>
                      <a:pt x="63" y="426"/>
                    </a:lnTo>
                    <a:lnTo>
                      <a:pt x="65" y="431"/>
                    </a:lnTo>
                    <a:lnTo>
                      <a:pt x="69" y="434"/>
                    </a:lnTo>
                    <a:lnTo>
                      <a:pt x="73" y="434"/>
                    </a:lnTo>
                    <a:lnTo>
                      <a:pt x="78" y="434"/>
                    </a:lnTo>
                    <a:lnTo>
                      <a:pt x="85" y="431"/>
                    </a:lnTo>
                    <a:lnTo>
                      <a:pt x="92" y="427"/>
                    </a:lnTo>
                    <a:lnTo>
                      <a:pt x="100" y="421"/>
                    </a:lnTo>
                    <a:lnTo>
                      <a:pt x="105" y="414"/>
                    </a:lnTo>
                    <a:lnTo>
                      <a:pt x="115" y="404"/>
                    </a:lnTo>
                    <a:lnTo>
                      <a:pt x="127" y="389"/>
                    </a:lnTo>
                    <a:lnTo>
                      <a:pt x="142" y="372"/>
                    </a:lnTo>
                    <a:lnTo>
                      <a:pt x="155" y="381"/>
                    </a:lnTo>
                    <a:lnTo>
                      <a:pt x="138" y="406"/>
                    </a:lnTo>
                    <a:lnTo>
                      <a:pt x="119" y="427"/>
                    </a:lnTo>
                    <a:lnTo>
                      <a:pt x="103" y="444"/>
                    </a:lnTo>
                    <a:lnTo>
                      <a:pt x="85" y="457"/>
                    </a:lnTo>
                    <a:lnTo>
                      <a:pt x="74" y="464"/>
                    </a:lnTo>
                    <a:lnTo>
                      <a:pt x="63" y="468"/>
                    </a:lnTo>
                    <a:lnTo>
                      <a:pt x="51" y="471"/>
                    </a:lnTo>
                    <a:lnTo>
                      <a:pt x="40" y="472"/>
                    </a:lnTo>
                    <a:lnTo>
                      <a:pt x="32" y="472"/>
                    </a:lnTo>
                    <a:lnTo>
                      <a:pt x="24" y="469"/>
                    </a:lnTo>
                    <a:lnTo>
                      <a:pt x="17" y="467"/>
                    </a:lnTo>
                    <a:lnTo>
                      <a:pt x="12" y="461"/>
                    </a:lnTo>
                    <a:lnTo>
                      <a:pt x="6" y="456"/>
                    </a:lnTo>
                    <a:lnTo>
                      <a:pt x="2" y="449"/>
                    </a:lnTo>
                    <a:lnTo>
                      <a:pt x="1" y="441"/>
                    </a:lnTo>
                    <a:lnTo>
                      <a:pt x="0" y="433"/>
                    </a:lnTo>
                    <a:lnTo>
                      <a:pt x="1" y="421"/>
                    </a:lnTo>
                    <a:lnTo>
                      <a:pt x="4" y="406"/>
                    </a:lnTo>
                    <a:lnTo>
                      <a:pt x="8" y="388"/>
                    </a:lnTo>
                    <a:lnTo>
                      <a:pt x="13" y="366"/>
                    </a:lnTo>
                    <a:lnTo>
                      <a:pt x="80" y="135"/>
                    </a:lnTo>
                    <a:lnTo>
                      <a:pt x="20" y="135"/>
                    </a:lnTo>
                    <a:lnTo>
                      <a:pt x="24" y="118"/>
                    </a:lnTo>
                    <a:lnTo>
                      <a:pt x="44" y="112"/>
                    </a:lnTo>
                    <a:lnTo>
                      <a:pt x="63" y="103"/>
                    </a:lnTo>
                    <a:lnTo>
                      <a:pt x="81" y="94"/>
                    </a:lnTo>
                    <a:lnTo>
                      <a:pt x="97" y="83"/>
                    </a:lnTo>
                    <a:lnTo>
                      <a:pt x="112" y="68"/>
                    </a:lnTo>
                    <a:lnTo>
                      <a:pt x="128" y="50"/>
                    </a:lnTo>
                    <a:lnTo>
                      <a:pt x="145" y="27"/>
                    </a:lnTo>
                    <a:lnTo>
                      <a:pt x="162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46"/>
              <p:cNvSpPr/>
              <p:nvPr/>
            </p:nvSpPr>
            <p:spPr>
              <a:xfrm>
                <a:off x="3475" y="1914"/>
                <a:ext cx="117" cy="159"/>
              </a:xfrm>
              <a:custGeom>
                <a:avLst/>
                <a:gdLst/>
                <a:ahLst/>
                <a:cxnLst/>
                <a:rect l="l" t="t" r="r" b="b"/>
                <a:pathLst>
                  <a:path w="350" h="478" extrusionOk="0">
                    <a:moveTo>
                      <a:pt x="197" y="59"/>
                    </a:moveTo>
                    <a:lnTo>
                      <a:pt x="268" y="253"/>
                    </a:lnTo>
                    <a:lnTo>
                      <a:pt x="226" y="269"/>
                    </a:lnTo>
                    <a:lnTo>
                      <a:pt x="154" y="75"/>
                    </a:lnTo>
                    <a:lnTo>
                      <a:pt x="197" y="59"/>
                    </a:lnTo>
                    <a:close/>
                    <a:moveTo>
                      <a:pt x="268" y="253"/>
                    </a:moveTo>
                    <a:lnTo>
                      <a:pt x="339" y="448"/>
                    </a:lnTo>
                    <a:lnTo>
                      <a:pt x="296" y="463"/>
                    </a:lnTo>
                    <a:lnTo>
                      <a:pt x="226" y="269"/>
                    </a:lnTo>
                    <a:lnTo>
                      <a:pt x="268" y="253"/>
                    </a:lnTo>
                    <a:close/>
                    <a:moveTo>
                      <a:pt x="339" y="448"/>
                    </a:moveTo>
                    <a:lnTo>
                      <a:pt x="350" y="478"/>
                    </a:lnTo>
                    <a:lnTo>
                      <a:pt x="318" y="478"/>
                    </a:lnTo>
                    <a:lnTo>
                      <a:pt x="318" y="455"/>
                    </a:lnTo>
                    <a:lnTo>
                      <a:pt x="339" y="448"/>
                    </a:lnTo>
                    <a:close/>
                    <a:moveTo>
                      <a:pt x="318" y="478"/>
                    </a:moveTo>
                    <a:lnTo>
                      <a:pt x="175" y="478"/>
                    </a:lnTo>
                    <a:lnTo>
                      <a:pt x="175" y="433"/>
                    </a:lnTo>
                    <a:lnTo>
                      <a:pt x="318" y="433"/>
                    </a:lnTo>
                    <a:lnTo>
                      <a:pt x="318" y="478"/>
                    </a:lnTo>
                    <a:close/>
                    <a:moveTo>
                      <a:pt x="175" y="478"/>
                    </a:moveTo>
                    <a:lnTo>
                      <a:pt x="33" y="478"/>
                    </a:lnTo>
                    <a:lnTo>
                      <a:pt x="33" y="433"/>
                    </a:lnTo>
                    <a:lnTo>
                      <a:pt x="175" y="433"/>
                    </a:lnTo>
                    <a:lnTo>
                      <a:pt x="175" y="478"/>
                    </a:lnTo>
                    <a:close/>
                    <a:moveTo>
                      <a:pt x="33" y="478"/>
                    </a:moveTo>
                    <a:lnTo>
                      <a:pt x="0" y="478"/>
                    </a:lnTo>
                    <a:lnTo>
                      <a:pt x="11" y="448"/>
                    </a:lnTo>
                    <a:lnTo>
                      <a:pt x="33" y="455"/>
                    </a:lnTo>
                    <a:lnTo>
                      <a:pt x="33" y="478"/>
                    </a:lnTo>
                    <a:close/>
                    <a:moveTo>
                      <a:pt x="11" y="448"/>
                    </a:moveTo>
                    <a:lnTo>
                      <a:pt x="82" y="253"/>
                    </a:lnTo>
                    <a:lnTo>
                      <a:pt x="125" y="269"/>
                    </a:lnTo>
                    <a:lnTo>
                      <a:pt x="55" y="463"/>
                    </a:lnTo>
                    <a:lnTo>
                      <a:pt x="11" y="448"/>
                    </a:lnTo>
                    <a:close/>
                    <a:moveTo>
                      <a:pt x="82" y="253"/>
                    </a:moveTo>
                    <a:lnTo>
                      <a:pt x="154" y="59"/>
                    </a:lnTo>
                    <a:lnTo>
                      <a:pt x="197" y="75"/>
                    </a:lnTo>
                    <a:lnTo>
                      <a:pt x="125" y="269"/>
                    </a:lnTo>
                    <a:lnTo>
                      <a:pt x="82" y="253"/>
                    </a:lnTo>
                    <a:close/>
                    <a:moveTo>
                      <a:pt x="154" y="59"/>
                    </a:moveTo>
                    <a:lnTo>
                      <a:pt x="175" y="0"/>
                    </a:lnTo>
                    <a:lnTo>
                      <a:pt x="197" y="59"/>
                    </a:lnTo>
                    <a:lnTo>
                      <a:pt x="175" y="67"/>
                    </a:lnTo>
                    <a:lnTo>
                      <a:pt x="154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46"/>
              <p:cNvSpPr/>
              <p:nvPr/>
            </p:nvSpPr>
            <p:spPr>
              <a:xfrm>
                <a:off x="1189" y="3674"/>
                <a:ext cx="69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58" extrusionOk="0">
                    <a:moveTo>
                      <a:pt x="206" y="0"/>
                    </a:moveTo>
                    <a:lnTo>
                      <a:pt x="206" y="40"/>
                    </a:lnTo>
                    <a:lnTo>
                      <a:pt x="25" y="158"/>
                    </a:lnTo>
                    <a:lnTo>
                      <a:pt x="0" y="118"/>
                    </a:lnTo>
                    <a:lnTo>
                      <a:pt x="182" y="0"/>
                    </a:lnTo>
                    <a:lnTo>
                      <a:pt x="182" y="4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46"/>
              <p:cNvSpPr/>
              <p:nvPr/>
            </p:nvSpPr>
            <p:spPr>
              <a:xfrm>
                <a:off x="1258" y="3674"/>
                <a:ext cx="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40" extrusionOk="0">
                    <a:moveTo>
                      <a:pt x="0" y="0"/>
                    </a:moveTo>
                    <a:lnTo>
                      <a:pt x="30" y="21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46"/>
              <p:cNvSpPr/>
              <p:nvPr/>
            </p:nvSpPr>
            <p:spPr>
              <a:xfrm>
                <a:off x="1189" y="3635"/>
                <a:ext cx="69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56" extrusionOk="0">
                    <a:moveTo>
                      <a:pt x="12" y="19"/>
                    </a:moveTo>
                    <a:lnTo>
                      <a:pt x="25" y="0"/>
                    </a:lnTo>
                    <a:lnTo>
                      <a:pt x="206" y="116"/>
                    </a:lnTo>
                    <a:lnTo>
                      <a:pt x="182" y="156"/>
                    </a:lnTo>
                    <a:lnTo>
                      <a:pt x="0" y="38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46"/>
              <p:cNvSpPr/>
              <p:nvPr/>
            </p:nvSpPr>
            <p:spPr>
              <a:xfrm>
                <a:off x="953" y="3673"/>
                <a:ext cx="289" cy="1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46" extrusionOk="0">
                    <a:moveTo>
                      <a:pt x="0" y="23"/>
                    </a:moveTo>
                    <a:lnTo>
                      <a:pt x="1" y="46"/>
                    </a:lnTo>
                    <a:lnTo>
                      <a:pt x="13" y="46"/>
                    </a:lnTo>
                    <a:lnTo>
                      <a:pt x="46" y="46"/>
                    </a:lnTo>
                    <a:lnTo>
                      <a:pt x="108" y="46"/>
                    </a:lnTo>
                    <a:lnTo>
                      <a:pt x="211" y="46"/>
                    </a:lnTo>
                    <a:lnTo>
                      <a:pt x="366" y="46"/>
                    </a:lnTo>
                    <a:lnTo>
                      <a:pt x="581" y="46"/>
                    </a:lnTo>
                    <a:lnTo>
                      <a:pt x="869" y="46"/>
                    </a:lnTo>
                    <a:lnTo>
                      <a:pt x="869" y="0"/>
                    </a:lnTo>
                    <a:lnTo>
                      <a:pt x="581" y="0"/>
                    </a:lnTo>
                    <a:lnTo>
                      <a:pt x="366" y="0"/>
                    </a:lnTo>
                    <a:lnTo>
                      <a:pt x="211" y="0"/>
                    </a:lnTo>
                    <a:lnTo>
                      <a:pt x="108" y="0"/>
                    </a:lnTo>
                    <a:lnTo>
                      <a:pt x="46" y="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46"/>
              <p:cNvSpPr/>
              <p:nvPr/>
            </p:nvSpPr>
            <p:spPr>
              <a:xfrm>
                <a:off x="1495" y="3635"/>
                <a:ext cx="70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56" extrusionOk="0">
                    <a:moveTo>
                      <a:pt x="0" y="156"/>
                    </a:moveTo>
                    <a:lnTo>
                      <a:pt x="0" y="116"/>
                    </a:lnTo>
                    <a:lnTo>
                      <a:pt x="182" y="0"/>
                    </a:lnTo>
                    <a:lnTo>
                      <a:pt x="208" y="38"/>
                    </a:lnTo>
                    <a:lnTo>
                      <a:pt x="26" y="156"/>
                    </a:lnTo>
                    <a:lnTo>
                      <a:pt x="26" y="11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46"/>
              <p:cNvSpPr/>
              <p:nvPr/>
            </p:nvSpPr>
            <p:spPr>
              <a:xfrm>
                <a:off x="1485" y="3674"/>
                <a:ext cx="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40" extrusionOk="0">
                    <a:moveTo>
                      <a:pt x="30" y="40"/>
                    </a:moveTo>
                    <a:lnTo>
                      <a:pt x="0" y="21"/>
                    </a:lnTo>
                    <a:lnTo>
                      <a:pt x="30" y="0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46"/>
              <p:cNvSpPr/>
              <p:nvPr/>
            </p:nvSpPr>
            <p:spPr>
              <a:xfrm>
                <a:off x="1495" y="3674"/>
                <a:ext cx="70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58" extrusionOk="0">
                    <a:moveTo>
                      <a:pt x="194" y="139"/>
                    </a:moveTo>
                    <a:lnTo>
                      <a:pt x="182" y="158"/>
                    </a:lnTo>
                    <a:lnTo>
                      <a:pt x="0" y="40"/>
                    </a:lnTo>
                    <a:lnTo>
                      <a:pt x="26" y="0"/>
                    </a:lnTo>
                    <a:lnTo>
                      <a:pt x="208" y="118"/>
                    </a:lnTo>
                    <a:lnTo>
                      <a:pt x="194" y="13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46"/>
              <p:cNvSpPr/>
              <p:nvPr/>
            </p:nvSpPr>
            <p:spPr>
              <a:xfrm>
                <a:off x="1512" y="3673"/>
                <a:ext cx="289" cy="1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46" extrusionOk="0">
                    <a:moveTo>
                      <a:pt x="869" y="23"/>
                    </a:moveTo>
                    <a:lnTo>
                      <a:pt x="868" y="0"/>
                    </a:lnTo>
                    <a:lnTo>
                      <a:pt x="855" y="0"/>
                    </a:lnTo>
                    <a:lnTo>
                      <a:pt x="823" y="0"/>
                    </a:lnTo>
                    <a:lnTo>
                      <a:pt x="760" y="0"/>
                    </a:lnTo>
                    <a:lnTo>
                      <a:pt x="656" y="0"/>
                    </a:lnTo>
                    <a:lnTo>
                      <a:pt x="502" y="0"/>
                    </a:lnTo>
                    <a:lnTo>
                      <a:pt x="286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86" y="46"/>
                    </a:lnTo>
                    <a:lnTo>
                      <a:pt x="502" y="46"/>
                    </a:lnTo>
                    <a:lnTo>
                      <a:pt x="656" y="46"/>
                    </a:lnTo>
                    <a:lnTo>
                      <a:pt x="760" y="46"/>
                    </a:lnTo>
                    <a:lnTo>
                      <a:pt x="823" y="46"/>
                    </a:lnTo>
                    <a:lnTo>
                      <a:pt x="855" y="46"/>
                    </a:lnTo>
                    <a:lnTo>
                      <a:pt x="868" y="46"/>
                    </a:lnTo>
                    <a:lnTo>
                      <a:pt x="869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46"/>
              <p:cNvSpPr/>
              <p:nvPr/>
            </p:nvSpPr>
            <p:spPr>
              <a:xfrm>
                <a:off x="1398" y="3588"/>
                <a:ext cx="7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72" extrusionOk="0">
                    <a:moveTo>
                      <a:pt x="181" y="0"/>
                    </a:moveTo>
                    <a:lnTo>
                      <a:pt x="149" y="109"/>
                    </a:lnTo>
                    <a:lnTo>
                      <a:pt x="212" y="109"/>
                    </a:lnTo>
                    <a:lnTo>
                      <a:pt x="205" y="134"/>
                    </a:lnTo>
                    <a:lnTo>
                      <a:pt x="143" y="134"/>
                    </a:lnTo>
                    <a:lnTo>
                      <a:pt x="73" y="372"/>
                    </a:lnTo>
                    <a:lnTo>
                      <a:pt x="69" y="389"/>
                    </a:lnTo>
                    <a:lnTo>
                      <a:pt x="65" y="403"/>
                    </a:lnTo>
                    <a:lnTo>
                      <a:pt x="64" y="414"/>
                    </a:lnTo>
                    <a:lnTo>
                      <a:pt x="63" y="420"/>
                    </a:lnTo>
                    <a:lnTo>
                      <a:pt x="64" y="427"/>
                    </a:lnTo>
                    <a:lnTo>
                      <a:pt x="65" y="431"/>
                    </a:lnTo>
                    <a:lnTo>
                      <a:pt x="69" y="434"/>
                    </a:lnTo>
                    <a:lnTo>
                      <a:pt x="73" y="435"/>
                    </a:lnTo>
                    <a:lnTo>
                      <a:pt x="79" y="434"/>
                    </a:lnTo>
                    <a:lnTo>
                      <a:pt x="86" y="431"/>
                    </a:lnTo>
                    <a:lnTo>
                      <a:pt x="92" y="427"/>
                    </a:lnTo>
                    <a:lnTo>
                      <a:pt x="101" y="420"/>
                    </a:lnTo>
                    <a:lnTo>
                      <a:pt x="106" y="415"/>
                    </a:lnTo>
                    <a:lnTo>
                      <a:pt x="115" y="404"/>
                    </a:lnTo>
                    <a:lnTo>
                      <a:pt x="128" y="391"/>
                    </a:lnTo>
                    <a:lnTo>
                      <a:pt x="143" y="372"/>
                    </a:lnTo>
                    <a:lnTo>
                      <a:pt x="156" y="381"/>
                    </a:lnTo>
                    <a:lnTo>
                      <a:pt x="139" y="407"/>
                    </a:lnTo>
                    <a:lnTo>
                      <a:pt x="121" y="427"/>
                    </a:lnTo>
                    <a:lnTo>
                      <a:pt x="103" y="445"/>
                    </a:lnTo>
                    <a:lnTo>
                      <a:pt x="86" y="457"/>
                    </a:lnTo>
                    <a:lnTo>
                      <a:pt x="75" y="464"/>
                    </a:lnTo>
                    <a:lnTo>
                      <a:pt x="64" y="469"/>
                    </a:lnTo>
                    <a:lnTo>
                      <a:pt x="52" y="472"/>
                    </a:lnTo>
                    <a:lnTo>
                      <a:pt x="41" y="472"/>
                    </a:lnTo>
                    <a:lnTo>
                      <a:pt x="33" y="472"/>
                    </a:lnTo>
                    <a:lnTo>
                      <a:pt x="25" y="469"/>
                    </a:lnTo>
                    <a:lnTo>
                      <a:pt x="18" y="466"/>
                    </a:lnTo>
                    <a:lnTo>
                      <a:pt x="12" y="461"/>
                    </a:lnTo>
                    <a:lnTo>
                      <a:pt x="7" y="456"/>
                    </a:lnTo>
                    <a:lnTo>
                      <a:pt x="3" y="449"/>
                    </a:lnTo>
                    <a:lnTo>
                      <a:pt x="2" y="442"/>
                    </a:lnTo>
                    <a:lnTo>
                      <a:pt x="0" y="433"/>
                    </a:lnTo>
                    <a:lnTo>
                      <a:pt x="2" y="420"/>
                    </a:lnTo>
                    <a:lnTo>
                      <a:pt x="4" y="405"/>
                    </a:lnTo>
                    <a:lnTo>
                      <a:pt x="8" y="388"/>
                    </a:lnTo>
                    <a:lnTo>
                      <a:pt x="14" y="367"/>
                    </a:lnTo>
                    <a:lnTo>
                      <a:pt x="80" y="134"/>
                    </a:lnTo>
                    <a:lnTo>
                      <a:pt x="21" y="134"/>
                    </a:lnTo>
                    <a:lnTo>
                      <a:pt x="25" y="119"/>
                    </a:lnTo>
                    <a:lnTo>
                      <a:pt x="45" y="113"/>
                    </a:lnTo>
                    <a:lnTo>
                      <a:pt x="64" y="103"/>
                    </a:lnTo>
                    <a:lnTo>
                      <a:pt x="82" y="94"/>
                    </a:lnTo>
                    <a:lnTo>
                      <a:pt x="98" y="83"/>
                    </a:lnTo>
                    <a:lnTo>
                      <a:pt x="113" y="69"/>
                    </a:lnTo>
                    <a:lnTo>
                      <a:pt x="129" y="50"/>
                    </a:lnTo>
                    <a:lnTo>
                      <a:pt x="145" y="27"/>
                    </a:lnTo>
                    <a:lnTo>
                      <a:pt x="163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46"/>
              <p:cNvSpPr/>
              <p:nvPr/>
            </p:nvSpPr>
            <p:spPr>
              <a:xfrm>
                <a:off x="1278" y="3583"/>
                <a:ext cx="116" cy="16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79" extrusionOk="0">
                    <a:moveTo>
                      <a:pt x="196" y="58"/>
                    </a:moveTo>
                    <a:lnTo>
                      <a:pt x="268" y="254"/>
                    </a:lnTo>
                    <a:lnTo>
                      <a:pt x="225" y="269"/>
                    </a:lnTo>
                    <a:lnTo>
                      <a:pt x="153" y="75"/>
                    </a:lnTo>
                    <a:lnTo>
                      <a:pt x="196" y="58"/>
                    </a:lnTo>
                    <a:close/>
                    <a:moveTo>
                      <a:pt x="268" y="254"/>
                    </a:moveTo>
                    <a:lnTo>
                      <a:pt x="339" y="448"/>
                    </a:lnTo>
                    <a:lnTo>
                      <a:pt x="295" y="464"/>
                    </a:lnTo>
                    <a:lnTo>
                      <a:pt x="225" y="269"/>
                    </a:lnTo>
                    <a:lnTo>
                      <a:pt x="268" y="254"/>
                    </a:lnTo>
                    <a:close/>
                    <a:moveTo>
                      <a:pt x="339" y="448"/>
                    </a:moveTo>
                    <a:lnTo>
                      <a:pt x="349" y="479"/>
                    </a:lnTo>
                    <a:lnTo>
                      <a:pt x="317" y="479"/>
                    </a:lnTo>
                    <a:lnTo>
                      <a:pt x="317" y="456"/>
                    </a:lnTo>
                    <a:lnTo>
                      <a:pt x="339" y="448"/>
                    </a:lnTo>
                    <a:close/>
                    <a:moveTo>
                      <a:pt x="317" y="479"/>
                    </a:moveTo>
                    <a:lnTo>
                      <a:pt x="175" y="479"/>
                    </a:lnTo>
                    <a:lnTo>
                      <a:pt x="175" y="433"/>
                    </a:lnTo>
                    <a:lnTo>
                      <a:pt x="317" y="433"/>
                    </a:lnTo>
                    <a:lnTo>
                      <a:pt x="317" y="479"/>
                    </a:lnTo>
                    <a:close/>
                    <a:moveTo>
                      <a:pt x="175" y="479"/>
                    </a:moveTo>
                    <a:lnTo>
                      <a:pt x="32" y="479"/>
                    </a:lnTo>
                    <a:lnTo>
                      <a:pt x="32" y="433"/>
                    </a:lnTo>
                    <a:lnTo>
                      <a:pt x="175" y="433"/>
                    </a:lnTo>
                    <a:lnTo>
                      <a:pt x="175" y="479"/>
                    </a:lnTo>
                    <a:close/>
                    <a:moveTo>
                      <a:pt x="32" y="479"/>
                    </a:moveTo>
                    <a:lnTo>
                      <a:pt x="0" y="479"/>
                    </a:lnTo>
                    <a:lnTo>
                      <a:pt x="10" y="448"/>
                    </a:lnTo>
                    <a:lnTo>
                      <a:pt x="32" y="456"/>
                    </a:lnTo>
                    <a:lnTo>
                      <a:pt x="32" y="479"/>
                    </a:lnTo>
                    <a:close/>
                    <a:moveTo>
                      <a:pt x="10" y="448"/>
                    </a:moveTo>
                    <a:lnTo>
                      <a:pt x="82" y="254"/>
                    </a:lnTo>
                    <a:lnTo>
                      <a:pt x="124" y="269"/>
                    </a:lnTo>
                    <a:lnTo>
                      <a:pt x="54" y="464"/>
                    </a:lnTo>
                    <a:lnTo>
                      <a:pt x="10" y="448"/>
                    </a:lnTo>
                    <a:close/>
                    <a:moveTo>
                      <a:pt x="82" y="254"/>
                    </a:moveTo>
                    <a:lnTo>
                      <a:pt x="153" y="58"/>
                    </a:lnTo>
                    <a:lnTo>
                      <a:pt x="196" y="75"/>
                    </a:lnTo>
                    <a:lnTo>
                      <a:pt x="124" y="269"/>
                    </a:lnTo>
                    <a:lnTo>
                      <a:pt x="82" y="254"/>
                    </a:lnTo>
                    <a:close/>
                    <a:moveTo>
                      <a:pt x="153" y="58"/>
                    </a:moveTo>
                    <a:lnTo>
                      <a:pt x="175" y="0"/>
                    </a:lnTo>
                    <a:lnTo>
                      <a:pt x="196" y="58"/>
                    </a:lnTo>
                    <a:lnTo>
                      <a:pt x="175" y="67"/>
                    </a:lnTo>
                    <a:lnTo>
                      <a:pt x="153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46"/>
              <p:cNvSpPr/>
              <p:nvPr/>
            </p:nvSpPr>
            <p:spPr>
              <a:xfrm>
                <a:off x="1184" y="2005"/>
                <a:ext cx="69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57" extrusionOk="0">
                    <a:moveTo>
                      <a:pt x="207" y="0"/>
                    </a:moveTo>
                    <a:lnTo>
                      <a:pt x="207" y="39"/>
                    </a:lnTo>
                    <a:lnTo>
                      <a:pt x="25" y="157"/>
                    </a:lnTo>
                    <a:lnTo>
                      <a:pt x="0" y="117"/>
                    </a:lnTo>
                    <a:lnTo>
                      <a:pt x="181" y="0"/>
                    </a:lnTo>
                    <a:lnTo>
                      <a:pt x="181" y="39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46"/>
              <p:cNvSpPr/>
              <p:nvPr/>
            </p:nvSpPr>
            <p:spPr>
              <a:xfrm>
                <a:off x="1253" y="2005"/>
                <a:ext cx="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39" extrusionOk="0">
                    <a:moveTo>
                      <a:pt x="0" y="0"/>
                    </a:moveTo>
                    <a:lnTo>
                      <a:pt x="30" y="1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46"/>
              <p:cNvSpPr/>
              <p:nvPr/>
            </p:nvSpPr>
            <p:spPr>
              <a:xfrm>
                <a:off x="1184" y="1965"/>
                <a:ext cx="69" cy="5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57" extrusionOk="0">
                    <a:moveTo>
                      <a:pt x="13" y="20"/>
                    </a:moveTo>
                    <a:lnTo>
                      <a:pt x="25" y="0"/>
                    </a:lnTo>
                    <a:lnTo>
                      <a:pt x="207" y="118"/>
                    </a:lnTo>
                    <a:lnTo>
                      <a:pt x="181" y="157"/>
                    </a:lnTo>
                    <a:lnTo>
                      <a:pt x="0" y="39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46"/>
              <p:cNvSpPr/>
              <p:nvPr/>
            </p:nvSpPr>
            <p:spPr>
              <a:xfrm>
                <a:off x="990" y="2004"/>
                <a:ext cx="246" cy="1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45" extrusionOk="0">
                    <a:moveTo>
                      <a:pt x="0" y="22"/>
                    </a:moveTo>
                    <a:lnTo>
                      <a:pt x="2" y="45"/>
                    </a:lnTo>
                    <a:lnTo>
                      <a:pt x="11" y="45"/>
                    </a:lnTo>
                    <a:lnTo>
                      <a:pt x="38" y="45"/>
                    </a:lnTo>
                    <a:lnTo>
                      <a:pt x="93" y="45"/>
                    </a:lnTo>
                    <a:lnTo>
                      <a:pt x="181" y="45"/>
                    </a:lnTo>
                    <a:lnTo>
                      <a:pt x="312" y="45"/>
                    </a:lnTo>
                    <a:lnTo>
                      <a:pt x="495" y="45"/>
                    </a:lnTo>
                    <a:lnTo>
                      <a:pt x="739" y="45"/>
                    </a:lnTo>
                    <a:lnTo>
                      <a:pt x="739" y="0"/>
                    </a:lnTo>
                    <a:lnTo>
                      <a:pt x="495" y="0"/>
                    </a:lnTo>
                    <a:lnTo>
                      <a:pt x="312" y="0"/>
                    </a:lnTo>
                    <a:lnTo>
                      <a:pt x="181" y="0"/>
                    </a:lnTo>
                    <a:lnTo>
                      <a:pt x="93" y="0"/>
                    </a:lnTo>
                    <a:lnTo>
                      <a:pt x="38" y="0"/>
                    </a:lnTo>
                    <a:lnTo>
                      <a:pt x="11" y="0"/>
                    </a:lnTo>
                    <a:lnTo>
                      <a:pt x="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46"/>
              <p:cNvSpPr/>
              <p:nvPr/>
            </p:nvSpPr>
            <p:spPr>
              <a:xfrm>
                <a:off x="1497" y="1965"/>
                <a:ext cx="69" cy="53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57" extrusionOk="0">
                    <a:moveTo>
                      <a:pt x="0" y="157"/>
                    </a:moveTo>
                    <a:lnTo>
                      <a:pt x="0" y="118"/>
                    </a:lnTo>
                    <a:lnTo>
                      <a:pt x="182" y="0"/>
                    </a:lnTo>
                    <a:lnTo>
                      <a:pt x="208" y="39"/>
                    </a:lnTo>
                    <a:lnTo>
                      <a:pt x="26" y="157"/>
                    </a:lnTo>
                    <a:lnTo>
                      <a:pt x="26" y="118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46"/>
              <p:cNvSpPr/>
              <p:nvPr/>
            </p:nvSpPr>
            <p:spPr>
              <a:xfrm>
                <a:off x="1487" y="2005"/>
                <a:ext cx="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39" extrusionOk="0">
                    <a:moveTo>
                      <a:pt x="30" y="39"/>
                    </a:moveTo>
                    <a:lnTo>
                      <a:pt x="0" y="19"/>
                    </a:lnTo>
                    <a:lnTo>
                      <a:pt x="30" y="0"/>
                    </a:lnTo>
                    <a:lnTo>
                      <a:pt x="30" y="3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46"/>
              <p:cNvSpPr/>
              <p:nvPr/>
            </p:nvSpPr>
            <p:spPr>
              <a:xfrm>
                <a:off x="1497" y="2005"/>
                <a:ext cx="69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57" extrusionOk="0">
                    <a:moveTo>
                      <a:pt x="194" y="136"/>
                    </a:moveTo>
                    <a:lnTo>
                      <a:pt x="182" y="157"/>
                    </a:lnTo>
                    <a:lnTo>
                      <a:pt x="0" y="39"/>
                    </a:lnTo>
                    <a:lnTo>
                      <a:pt x="26" y="0"/>
                    </a:lnTo>
                    <a:lnTo>
                      <a:pt x="208" y="117"/>
                    </a:lnTo>
                    <a:lnTo>
                      <a:pt x="194" y="1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46"/>
              <p:cNvSpPr/>
              <p:nvPr/>
            </p:nvSpPr>
            <p:spPr>
              <a:xfrm>
                <a:off x="1513" y="2004"/>
                <a:ext cx="246" cy="1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45" extrusionOk="0">
                    <a:moveTo>
                      <a:pt x="739" y="22"/>
                    </a:moveTo>
                    <a:lnTo>
                      <a:pt x="737" y="0"/>
                    </a:lnTo>
                    <a:lnTo>
                      <a:pt x="728" y="0"/>
                    </a:lnTo>
                    <a:lnTo>
                      <a:pt x="700" y="0"/>
                    </a:lnTo>
                    <a:lnTo>
                      <a:pt x="647" y="0"/>
                    </a:lnTo>
                    <a:lnTo>
                      <a:pt x="559" y="0"/>
                    </a:lnTo>
                    <a:lnTo>
                      <a:pt x="427" y="0"/>
                    </a:lnTo>
                    <a:lnTo>
                      <a:pt x="244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4" y="45"/>
                    </a:lnTo>
                    <a:lnTo>
                      <a:pt x="427" y="45"/>
                    </a:lnTo>
                    <a:lnTo>
                      <a:pt x="559" y="45"/>
                    </a:lnTo>
                    <a:lnTo>
                      <a:pt x="647" y="45"/>
                    </a:lnTo>
                    <a:lnTo>
                      <a:pt x="700" y="45"/>
                    </a:lnTo>
                    <a:lnTo>
                      <a:pt x="728" y="45"/>
                    </a:lnTo>
                    <a:lnTo>
                      <a:pt x="737" y="45"/>
                    </a:lnTo>
                    <a:lnTo>
                      <a:pt x="739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46"/>
              <p:cNvSpPr/>
              <p:nvPr/>
            </p:nvSpPr>
            <p:spPr>
              <a:xfrm>
                <a:off x="206" y="764"/>
                <a:ext cx="52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08" extrusionOk="0">
                    <a:moveTo>
                      <a:pt x="0" y="0"/>
                    </a:moveTo>
                    <a:lnTo>
                      <a:pt x="40" y="0"/>
                    </a:lnTo>
                    <a:lnTo>
                      <a:pt x="156" y="182"/>
                    </a:lnTo>
                    <a:lnTo>
                      <a:pt x="118" y="208"/>
                    </a:lnTo>
                    <a:lnTo>
                      <a:pt x="0" y="26"/>
                    </a:lnTo>
                    <a:lnTo>
                      <a:pt x="4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46"/>
              <p:cNvSpPr/>
              <p:nvPr/>
            </p:nvSpPr>
            <p:spPr>
              <a:xfrm>
                <a:off x="206" y="754"/>
                <a:ext cx="13" cy="1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9" extrusionOk="0">
                    <a:moveTo>
                      <a:pt x="0" y="29"/>
                    </a:moveTo>
                    <a:lnTo>
                      <a:pt x="19" y="0"/>
                    </a:lnTo>
                    <a:lnTo>
                      <a:pt x="4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46"/>
              <p:cNvSpPr/>
              <p:nvPr/>
            </p:nvSpPr>
            <p:spPr>
              <a:xfrm>
                <a:off x="167" y="764"/>
                <a:ext cx="52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08" extrusionOk="0">
                    <a:moveTo>
                      <a:pt x="19" y="194"/>
                    </a:moveTo>
                    <a:lnTo>
                      <a:pt x="0" y="182"/>
                    </a:lnTo>
                    <a:lnTo>
                      <a:pt x="118" y="0"/>
                    </a:lnTo>
                    <a:lnTo>
                      <a:pt x="158" y="26"/>
                    </a:lnTo>
                    <a:lnTo>
                      <a:pt x="40" y="208"/>
                    </a:lnTo>
                    <a:lnTo>
                      <a:pt x="19" y="19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46"/>
              <p:cNvSpPr/>
              <p:nvPr/>
            </p:nvSpPr>
            <p:spPr>
              <a:xfrm>
                <a:off x="205" y="780"/>
                <a:ext cx="15" cy="1356"/>
              </a:xfrm>
              <a:custGeom>
                <a:avLst/>
                <a:gdLst/>
                <a:ahLst/>
                <a:cxnLst/>
                <a:rect l="l" t="t" r="r" b="b"/>
                <a:pathLst>
                  <a:path w="46" h="4066" extrusionOk="0">
                    <a:moveTo>
                      <a:pt x="23" y="4066"/>
                    </a:moveTo>
                    <a:lnTo>
                      <a:pt x="46" y="4064"/>
                    </a:lnTo>
                    <a:lnTo>
                      <a:pt x="46" y="4058"/>
                    </a:lnTo>
                    <a:lnTo>
                      <a:pt x="46" y="4039"/>
                    </a:lnTo>
                    <a:lnTo>
                      <a:pt x="46" y="4002"/>
                    </a:lnTo>
                    <a:lnTo>
                      <a:pt x="46" y="3942"/>
                    </a:lnTo>
                    <a:lnTo>
                      <a:pt x="46" y="3851"/>
                    </a:lnTo>
                    <a:lnTo>
                      <a:pt x="46" y="3725"/>
                    </a:lnTo>
                    <a:lnTo>
                      <a:pt x="46" y="3557"/>
                    </a:lnTo>
                    <a:lnTo>
                      <a:pt x="46" y="3342"/>
                    </a:lnTo>
                    <a:lnTo>
                      <a:pt x="46" y="3073"/>
                    </a:lnTo>
                    <a:lnTo>
                      <a:pt x="46" y="2745"/>
                    </a:lnTo>
                    <a:lnTo>
                      <a:pt x="46" y="2351"/>
                    </a:lnTo>
                    <a:lnTo>
                      <a:pt x="46" y="1884"/>
                    </a:lnTo>
                    <a:lnTo>
                      <a:pt x="46" y="1342"/>
                    </a:lnTo>
                    <a:lnTo>
                      <a:pt x="46" y="716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716"/>
                    </a:lnTo>
                    <a:lnTo>
                      <a:pt x="0" y="1342"/>
                    </a:lnTo>
                    <a:lnTo>
                      <a:pt x="0" y="1884"/>
                    </a:lnTo>
                    <a:lnTo>
                      <a:pt x="0" y="2351"/>
                    </a:lnTo>
                    <a:lnTo>
                      <a:pt x="0" y="2745"/>
                    </a:lnTo>
                    <a:lnTo>
                      <a:pt x="0" y="3073"/>
                    </a:lnTo>
                    <a:lnTo>
                      <a:pt x="0" y="3342"/>
                    </a:lnTo>
                    <a:lnTo>
                      <a:pt x="0" y="3557"/>
                    </a:lnTo>
                    <a:lnTo>
                      <a:pt x="0" y="3725"/>
                    </a:lnTo>
                    <a:lnTo>
                      <a:pt x="0" y="3851"/>
                    </a:lnTo>
                    <a:lnTo>
                      <a:pt x="0" y="3942"/>
                    </a:lnTo>
                    <a:lnTo>
                      <a:pt x="0" y="4002"/>
                    </a:lnTo>
                    <a:lnTo>
                      <a:pt x="0" y="4039"/>
                    </a:lnTo>
                    <a:lnTo>
                      <a:pt x="0" y="4058"/>
                    </a:lnTo>
                    <a:lnTo>
                      <a:pt x="0" y="4064"/>
                    </a:lnTo>
                    <a:lnTo>
                      <a:pt x="23" y="406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46"/>
              <p:cNvSpPr/>
              <p:nvPr/>
            </p:nvSpPr>
            <p:spPr>
              <a:xfrm>
                <a:off x="206" y="2083"/>
                <a:ext cx="52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07" extrusionOk="0">
                    <a:moveTo>
                      <a:pt x="0" y="207"/>
                    </a:moveTo>
                    <a:lnTo>
                      <a:pt x="40" y="207"/>
                    </a:lnTo>
                    <a:lnTo>
                      <a:pt x="156" y="26"/>
                    </a:lnTo>
                    <a:lnTo>
                      <a:pt x="118" y="0"/>
                    </a:lnTo>
                    <a:lnTo>
                      <a:pt x="0" y="182"/>
                    </a:lnTo>
                    <a:lnTo>
                      <a:pt x="40" y="182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46"/>
              <p:cNvSpPr/>
              <p:nvPr/>
            </p:nvSpPr>
            <p:spPr>
              <a:xfrm>
                <a:off x="206" y="2152"/>
                <a:ext cx="13" cy="1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0" extrusionOk="0">
                    <a:moveTo>
                      <a:pt x="0" y="0"/>
                    </a:moveTo>
                    <a:lnTo>
                      <a:pt x="19" y="30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46"/>
              <p:cNvSpPr/>
              <p:nvPr/>
            </p:nvSpPr>
            <p:spPr>
              <a:xfrm>
                <a:off x="167" y="2083"/>
                <a:ext cx="52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07" extrusionOk="0">
                    <a:moveTo>
                      <a:pt x="19" y="12"/>
                    </a:moveTo>
                    <a:lnTo>
                      <a:pt x="0" y="26"/>
                    </a:lnTo>
                    <a:lnTo>
                      <a:pt x="118" y="207"/>
                    </a:lnTo>
                    <a:lnTo>
                      <a:pt x="158" y="182"/>
                    </a:lnTo>
                    <a:lnTo>
                      <a:pt x="40" y="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46"/>
              <p:cNvSpPr/>
              <p:nvPr/>
            </p:nvSpPr>
            <p:spPr>
              <a:xfrm>
                <a:off x="2612" y="4299"/>
                <a:ext cx="838" cy="31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946" extrusionOk="0">
                    <a:moveTo>
                      <a:pt x="2515" y="946"/>
                    </a:moveTo>
                    <a:lnTo>
                      <a:pt x="2269" y="877"/>
                    </a:lnTo>
                    <a:lnTo>
                      <a:pt x="2040" y="812"/>
                    </a:lnTo>
                    <a:lnTo>
                      <a:pt x="1829" y="750"/>
                    </a:lnTo>
                    <a:lnTo>
                      <a:pt x="1631" y="692"/>
                    </a:lnTo>
                    <a:lnTo>
                      <a:pt x="1449" y="637"/>
                    </a:lnTo>
                    <a:lnTo>
                      <a:pt x="1281" y="586"/>
                    </a:lnTo>
                    <a:lnTo>
                      <a:pt x="1128" y="537"/>
                    </a:lnTo>
                    <a:lnTo>
                      <a:pt x="987" y="491"/>
                    </a:lnTo>
                    <a:lnTo>
                      <a:pt x="858" y="447"/>
                    </a:lnTo>
                    <a:lnTo>
                      <a:pt x="743" y="408"/>
                    </a:lnTo>
                    <a:lnTo>
                      <a:pt x="637" y="370"/>
                    </a:lnTo>
                    <a:lnTo>
                      <a:pt x="543" y="336"/>
                    </a:lnTo>
                    <a:lnTo>
                      <a:pt x="459" y="304"/>
                    </a:lnTo>
                    <a:lnTo>
                      <a:pt x="385" y="273"/>
                    </a:lnTo>
                    <a:lnTo>
                      <a:pt x="320" y="246"/>
                    </a:lnTo>
                    <a:lnTo>
                      <a:pt x="263" y="220"/>
                    </a:lnTo>
                    <a:lnTo>
                      <a:pt x="214" y="195"/>
                    </a:lnTo>
                    <a:lnTo>
                      <a:pt x="172" y="174"/>
                    </a:lnTo>
                    <a:lnTo>
                      <a:pt x="137" y="153"/>
                    </a:lnTo>
                    <a:lnTo>
                      <a:pt x="107" y="136"/>
                    </a:lnTo>
                    <a:lnTo>
                      <a:pt x="82" y="118"/>
                    </a:lnTo>
                    <a:lnTo>
                      <a:pt x="63" y="103"/>
                    </a:lnTo>
                    <a:lnTo>
                      <a:pt x="49" y="88"/>
                    </a:lnTo>
                    <a:lnTo>
                      <a:pt x="36" y="75"/>
                    </a:lnTo>
                    <a:lnTo>
                      <a:pt x="28" y="64"/>
                    </a:lnTo>
                    <a:lnTo>
                      <a:pt x="21" y="52"/>
                    </a:lnTo>
                    <a:lnTo>
                      <a:pt x="17" y="42"/>
                    </a:lnTo>
                    <a:lnTo>
                      <a:pt x="13" y="33"/>
                    </a:lnTo>
                    <a:lnTo>
                      <a:pt x="11" y="23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46"/>
              <p:cNvSpPr/>
              <p:nvPr/>
            </p:nvSpPr>
            <p:spPr>
              <a:xfrm>
                <a:off x="1385" y="4309"/>
                <a:ext cx="987" cy="32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959" extrusionOk="0">
                    <a:moveTo>
                      <a:pt x="0" y="959"/>
                    </a:moveTo>
                    <a:lnTo>
                      <a:pt x="290" y="888"/>
                    </a:lnTo>
                    <a:lnTo>
                      <a:pt x="560" y="820"/>
                    </a:lnTo>
                    <a:lnTo>
                      <a:pt x="811" y="758"/>
                    </a:lnTo>
                    <a:lnTo>
                      <a:pt x="1044" y="698"/>
                    </a:lnTo>
                    <a:lnTo>
                      <a:pt x="1258" y="642"/>
                    </a:lnTo>
                    <a:lnTo>
                      <a:pt x="1456" y="590"/>
                    </a:lnTo>
                    <a:lnTo>
                      <a:pt x="1638" y="540"/>
                    </a:lnTo>
                    <a:lnTo>
                      <a:pt x="1804" y="494"/>
                    </a:lnTo>
                    <a:lnTo>
                      <a:pt x="1955" y="450"/>
                    </a:lnTo>
                    <a:lnTo>
                      <a:pt x="2092" y="410"/>
                    </a:lnTo>
                    <a:lnTo>
                      <a:pt x="2215" y="372"/>
                    </a:lnTo>
                    <a:lnTo>
                      <a:pt x="2326" y="337"/>
                    </a:lnTo>
                    <a:lnTo>
                      <a:pt x="2425" y="303"/>
                    </a:lnTo>
                    <a:lnTo>
                      <a:pt x="2512" y="273"/>
                    </a:lnTo>
                    <a:lnTo>
                      <a:pt x="2589" y="244"/>
                    </a:lnTo>
                    <a:lnTo>
                      <a:pt x="2657" y="219"/>
                    </a:lnTo>
                    <a:lnTo>
                      <a:pt x="2714" y="196"/>
                    </a:lnTo>
                    <a:lnTo>
                      <a:pt x="2763" y="172"/>
                    </a:lnTo>
                    <a:lnTo>
                      <a:pt x="2805" y="152"/>
                    </a:lnTo>
                    <a:lnTo>
                      <a:pt x="2840" y="135"/>
                    </a:lnTo>
                    <a:lnTo>
                      <a:pt x="2867" y="117"/>
                    </a:lnTo>
                    <a:lnTo>
                      <a:pt x="2890" y="102"/>
                    </a:lnTo>
                    <a:lnTo>
                      <a:pt x="2908" y="87"/>
                    </a:lnTo>
                    <a:lnTo>
                      <a:pt x="2922" y="75"/>
                    </a:lnTo>
                    <a:lnTo>
                      <a:pt x="2931" y="63"/>
                    </a:lnTo>
                    <a:lnTo>
                      <a:pt x="2938" y="52"/>
                    </a:lnTo>
                    <a:lnTo>
                      <a:pt x="2943" y="41"/>
                    </a:lnTo>
                    <a:lnTo>
                      <a:pt x="2947" y="33"/>
                    </a:lnTo>
                    <a:lnTo>
                      <a:pt x="2950" y="23"/>
                    </a:lnTo>
                    <a:lnTo>
                      <a:pt x="2953" y="15"/>
                    </a:lnTo>
                    <a:lnTo>
                      <a:pt x="2957" y="7"/>
                    </a:lnTo>
                    <a:lnTo>
                      <a:pt x="2962" y="0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46"/>
              <p:cNvSpPr/>
              <p:nvPr/>
            </p:nvSpPr>
            <p:spPr>
              <a:xfrm>
                <a:off x="2518" y="48"/>
                <a:ext cx="158" cy="18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545" extrusionOk="0">
                    <a:moveTo>
                      <a:pt x="62" y="0"/>
                    </a:moveTo>
                    <a:lnTo>
                      <a:pt x="476" y="0"/>
                    </a:lnTo>
                    <a:lnTo>
                      <a:pt x="431" y="145"/>
                    </a:lnTo>
                    <a:lnTo>
                      <a:pt x="416" y="145"/>
                    </a:lnTo>
                    <a:lnTo>
                      <a:pt x="419" y="130"/>
                    </a:lnTo>
                    <a:lnTo>
                      <a:pt x="421" y="115"/>
                    </a:lnTo>
                    <a:lnTo>
                      <a:pt x="423" y="102"/>
                    </a:lnTo>
                    <a:lnTo>
                      <a:pt x="424" y="88"/>
                    </a:lnTo>
                    <a:lnTo>
                      <a:pt x="423" y="75"/>
                    </a:lnTo>
                    <a:lnTo>
                      <a:pt x="419" y="62"/>
                    </a:lnTo>
                    <a:lnTo>
                      <a:pt x="416" y="57"/>
                    </a:lnTo>
                    <a:lnTo>
                      <a:pt x="413" y="53"/>
                    </a:lnTo>
                    <a:lnTo>
                      <a:pt x="409" y="49"/>
                    </a:lnTo>
                    <a:lnTo>
                      <a:pt x="405" y="45"/>
                    </a:lnTo>
                    <a:lnTo>
                      <a:pt x="401" y="42"/>
                    </a:lnTo>
                    <a:lnTo>
                      <a:pt x="396" y="39"/>
                    </a:lnTo>
                    <a:lnTo>
                      <a:pt x="389" y="38"/>
                    </a:lnTo>
                    <a:lnTo>
                      <a:pt x="381" y="35"/>
                    </a:lnTo>
                    <a:lnTo>
                      <a:pt x="360" y="34"/>
                    </a:lnTo>
                    <a:lnTo>
                      <a:pt x="335" y="33"/>
                    </a:lnTo>
                    <a:lnTo>
                      <a:pt x="293" y="33"/>
                    </a:lnTo>
                    <a:lnTo>
                      <a:pt x="184" y="408"/>
                    </a:lnTo>
                    <a:lnTo>
                      <a:pt x="176" y="441"/>
                    </a:lnTo>
                    <a:lnTo>
                      <a:pt x="169" y="465"/>
                    </a:lnTo>
                    <a:lnTo>
                      <a:pt x="165" y="484"/>
                    </a:lnTo>
                    <a:lnTo>
                      <a:pt x="164" y="495"/>
                    </a:lnTo>
                    <a:lnTo>
                      <a:pt x="165" y="503"/>
                    </a:lnTo>
                    <a:lnTo>
                      <a:pt x="168" y="510"/>
                    </a:lnTo>
                    <a:lnTo>
                      <a:pt x="172" y="515"/>
                    </a:lnTo>
                    <a:lnTo>
                      <a:pt x="177" y="521"/>
                    </a:lnTo>
                    <a:lnTo>
                      <a:pt x="184" y="525"/>
                    </a:lnTo>
                    <a:lnTo>
                      <a:pt x="195" y="527"/>
                    </a:lnTo>
                    <a:lnTo>
                      <a:pt x="207" y="530"/>
                    </a:lnTo>
                    <a:lnTo>
                      <a:pt x="222" y="530"/>
                    </a:lnTo>
                    <a:lnTo>
                      <a:pt x="241" y="530"/>
                    </a:lnTo>
                    <a:lnTo>
                      <a:pt x="236" y="545"/>
                    </a:lnTo>
                    <a:lnTo>
                      <a:pt x="0" y="545"/>
                    </a:lnTo>
                    <a:lnTo>
                      <a:pt x="4" y="530"/>
                    </a:lnTo>
                    <a:lnTo>
                      <a:pt x="15" y="530"/>
                    </a:lnTo>
                    <a:lnTo>
                      <a:pt x="28" y="530"/>
                    </a:lnTo>
                    <a:lnTo>
                      <a:pt x="42" y="527"/>
                    </a:lnTo>
                    <a:lnTo>
                      <a:pt x="53" y="525"/>
                    </a:lnTo>
                    <a:lnTo>
                      <a:pt x="62" y="521"/>
                    </a:lnTo>
                    <a:lnTo>
                      <a:pt x="68" y="517"/>
                    </a:lnTo>
                    <a:lnTo>
                      <a:pt x="73" y="511"/>
                    </a:lnTo>
                    <a:lnTo>
                      <a:pt x="78" y="504"/>
                    </a:lnTo>
                    <a:lnTo>
                      <a:pt x="84" y="495"/>
                    </a:lnTo>
                    <a:lnTo>
                      <a:pt x="88" y="484"/>
                    </a:lnTo>
                    <a:lnTo>
                      <a:pt x="95" y="468"/>
                    </a:lnTo>
                    <a:lnTo>
                      <a:pt x="101" y="446"/>
                    </a:lnTo>
                    <a:lnTo>
                      <a:pt x="110" y="420"/>
                    </a:lnTo>
                    <a:lnTo>
                      <a:pt x="222" y="33"/>
                    </a:lnTo>
                    <a:lnTo>
                      <a:pt x="190" y="33"/>
                    </a:lnTo>
                    <a:lnTo>
                      <a:pt x="168" y="34"/>
                    </a:lnTo>
                    <a:lnTo>
                      <a:pt x="147" y="37"/>
                    </a:lnTo>
                    <a:lnTo>
                      <a:pt x="130" y="39"/>
                    </a:lnTo>
                    <a:lnTo>
                      <a:pt x="114" y="45"/>
                    </a:lnTo>
                    <a:lnTo>
                      <a:pt x="100" y="52"/>
                    </a:lnTo>
                    <a:lnTo>
                      <a:pt x="88" y="60"/>
                    </a:lnTo>
                    <a:lnTo>
                      <a:pt x="77" y="69"/>
                    </a:lnTo>
                    <a:lnTo>
                      <a:pt x="68" y="80"/>
                    </a:lnTo>
                    <a:lnTo>
                      <a:pt x="59" y="92"/>
                    </a:lnTo>
                    <a:lnTo>
                      <a:pt x="51" y="107"/>
                    </a:lnTo>
                    <a:lnTo>
                      <a:pt x="44" y="125"/>
                    </a:lnTo>
                    <a:lnTo>
                      <a:pt x="39" y="145"/>
                    </a:lnTo>
                    <a:lnTo>
                      <a:pt x="24" y="14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46"/>
              <p:cNvSpPr/>
              <p:nvPr/>
            </p:nvSpPr>
            <p:spPr>
              <a:xfrm>
                <a:off x="336" y="1357"/>
                <a:ext cx="194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57" extrusionOk="0">
                    <a:moveTo>
                      <a:pt x="20" y="0"/>
                    </a:moveTo>
                    <a:lnTo>
                      <a:pt x="250" y="0"/>
                    </a:lnTo>
                    <a:lnTo>
                      <a:pt x="245" y="15"/>
                    </a:lnTo>
                    <a:lnTo>
                      <a:pt x="229" y="15"/>
                    </a:lnTo>
                    <a:lnTo>
                      <a:pt x="215" y="17"/>
                    </a:lnTo>
                    <a:lnTo>
                      <a:pt x="204" y="19"/>
                    </a:lnTo>
                    <a:lnTo>
                      <a:pt x="195" y="22"/>
                    </a:lnTo>
                    <a:lnTo>
                      <a:pt x="188" y="25"/>
                    </a:lnTo>
                    <a:lnTo>
                      <a:pt x="181" y="30"/>
                    </a:lnTo>
                    <a:lnTo>
                      <a:pt x="175" y="36"/>
                    </a:lnTo>
                    <a:lnTo>
                      <a:pt x="169" y="42"/>
                    </a:lnTo>
                    <a:lnTo>
                      <a:pt x="164" y="52"/>
                    </a:lnTo>
                    <a:lnTo>
                      <a:pt x="158" y="64"/>
                    </a:lnTo>
                    <a:lnTo>
                      <a:pt x="153" y="79"/>
                    </a:lnTo>
                    <a:lnTo>
                      <a:pt x="147" y="98"/>
                    </a:lnTo>
                    <a:lnTo>
                      <a:pt x="92" y="290"/>
                    </a:lnTo>
                    <a:lnTo>
                      <a:pt x="85" y="313"/>
                    </a:lnTo>
                    <a:lnTo>
                      <a:pt x="80" y="332"/>
                    </a:lnTo>
                    <a:lnTo>
                      <a:pt x="76" y="347"/>
                    </a:lnTo>
                    <a:lnTo>
                      <a:pt x="74" y="358"/>
                    </a:lnTo>
                    <a:lnTo>
                      <a:pt x="72" y="370"/>
                    </a:lnTo>
                    <a:lnTo>
                      <a:pt x="70" y="383"/>
                    </a:lnTo>
                    <a:lnTo>
                      <a:pt x="69" y="393"/>
                    </a:lnTo>
                    <a:lnTo>
                      <a:pt x="69" y="406"/>
                    </a:lnTo>
                    <a:lnTo>
                      <a:pt x="69" y="418"/>
                    </a:lnTo>
                    <a:lnTo>
                      <a:pt x="72" y="429"/>
                    </a:lnTo>
                    <a:lnTo>
                      <a:pt x="74" y="440"/>
                    </a:lnTo>
                    <a:lnTo>
                      <a:pt x="78" y="450"/>
                    </a:lnTo>
                    <a:lnTo>
                      <a:pt x="82" y="460"/>
                    </a:lnTo>
                    <a:lnTo>
                      <a:pt x="89" y="469"/>
                    </a:lnTo>
                    <a:lnTo>
                      <a:pt x="96" y="479"/>
                    </a:lnTo>
                    <a:lnTo>
                      <a:pt x="105" y="487"/>
                    </a:lnTo>
                    <a:lnTo>
                      <a:pt x="115" y="495"/>
                    </a:lnTo>
                    <a:lnTo>
                      <a:pt x="124" y="502"/>
                    </a:lnTo>
                    <a:lnTo>
                      <a:pt x="135" y="507"/>
                    </a:lnTo>
                    <a:lnTo>
                      <a:pt x="147" y="513"/>
                    </a:lnTo>
                    <a:lnTo>
                      <a:pt x="160" y="517"/>
                    </a:lnTo>
                    <a:lnTo>
                      <a:pt x="173" y="520"/>
                    </a:lnTo>
                    <a:lnTo>
                      <a:pt x="187" y="521"/>
                    </a:lnTo>
                    <a:lnTo>
                      <a:pt x="202" y="521"/>
                    </a:lnTo>
                    <a:lnTo>
                      <a:pt x="221" y="520"/>
                    </a:lnTo>
                    <a:lnTo>
                      <a:pt x="240" y="517"/>
                    </a:lnTo>
                    <a:lnTo>
                      <a:pt x="257" y="513"/>
                    </a:lnTo>
                    <a:lnTo>
                      <a:pt x="272" y="506"/>
                    </a:lnTo>
                    <a:lnTo>
                      <a:pt x="288" y="498"/>
                    </a:lnTo>
                    <a:lnTo>
                      <a:pt x="302" y="488"/>
                    </a:lnTo>
                    <a:lnTo>
                      <a:pt x="314" y="476"/>
                    </a:lnTo>
                    <a:lnTo>
                      <a:pt x="326" y="464"/>
                    </a:lnTo>
                    <a:lnTo>
                      <a:pt x="337" y="449"/>
                    </a:lnTo>
                    <a:lnTo>
                      <a:pt x="348" y="431"/>
                    </a:lnTo>
                    <a:lnTo>
                      <a:pt x="358" y="412"/>
                    </a:lnTo>
                    <a:lnTo>
                      <a:pt x="367" y="391"/>
                    </a:lnTo>
                    <a:lnTo>
                      <a:pt x="377" y="368"/>
                    </a:lnTo>
                    <a:lnTo>
                      <a:pt x="385" y="343"/>
                    </a:lnTo>
                    <a:lnTo>
                      <a:pt x="393" y="320"/>
                    </a:lnTo>
                    <a:lnTo>
                      <a:pt x="400" y="296"/>
                    </a:lnTo>
                    <a:lnTo>
                      <a:pt x="448" y="130"/>
                    </a:lnTo>
                    <a:lnTo>
                      <a:pt x="455" y="102"/>
                    </a:lnTo>
                    <a:lnTo>
                      <a:pt x="462" y="79"/>
                    </a:lnTo>
                    <a:lnTo>
                      <a:pt x="465" y="61"/>
                    </a:lnTo>
                    <a:lnTo>
                      <a:pt x="466" y="49"/>
                    </a:lnTo>
                    <a:lnTo>
                      <a:pt x="465" y="42"/>
                    </a:lnTo>
                    <a:lnTo>
                      <a:pt x="463" y="37"/>
                    </a:lnTo>
                    <a:lnTo>
                      <a:pt x="459" y="31"/>
                    </a:lnTo>
                    <a:lnTo>
                      <a:pt x="454" y="26"/>
                    </a:lnTo>
                    <a:lnTo>
                      <a:pt x="446" y="22"/>
                    </a:lnTo>
                    <a:lnTo>
                      <a:pt x="435" y="19"/>
                    </a:lnTo>
                    <a:lnTo>
                      <a:pt x="421" y="17"/>
                    </a:lnTo>
                    <a:lnTo>
                      <a:pt x="404" y="15"/>
                    </a:lnTo>
                    <a:lnTo>
                      <a:pt x="409" y="0"/>
                    </a:lnTo>
                    <a:lnTo>
                      <a:pt x="581" y="0"/>
                    </a:lnTo>
                    <a:lnTo>
                      <a:pt x="577" y="15"/>
                    </a:lnTo>
                    <a:lnTo>
                      <a:pt x="564" y="15"/>
                    </a:lnTo>
                    <a:lnTo>
                      <a:pt x="551" y="17"/>
                    </a:lnTo>
                    <a:lnTo>
                      <a:pt x="541" y="18"/>
                    </a:lnTo>
                    <a:lnTo>
                      <a:pt x="534" y="21"/>
                    </a:lnTo>
                    <a:lnTo>
                      <a:pt x="527" y="25"/>
                    </a:lnTo>
                    <a:lnTo>
                      <a:pt x="520" y="29"/>
                    </a:lnTo>
                    <a:lnTo>
                      <a:pt x="515" y="34"/>
                    </a:lnTo>
                    <a:lnTo>
                      <a:pt x="509" y="42"/>
                    </a:lnTo>
                    <a:lnTo>
                      <a:pt x="504" y="50"/>
                    </a:lnTo>
                    <a:lnTo>
                      <a:pt x="499" y="64"/>
                    </a:lnTo>
                    <a:lnTo>
                      <a:pt x="493" y="80"/>
                    </a:lnTo>
                    <a:lnTo>
                      <a:pt x="488" y="101"/>
                    </a:lnTo>
                    <a:lnTo>
                      <a:pt x="428" y="303"/>
                    </a:lnTo>
                    <a:lnTo>
                      <a:pt x="415" y="349"/>
                    </a:lnTo>
                    <a:lnTo>
                      <a:pt x="401" y="388"/>
                    </a:lnTo>
                    <a:lnTo>
                      <a:pt x="387" y="421"/>
                    </a:lnTo>
                    <a:lnTo>
                      <a:pt x="374" y="448"/>
                    </a:lnTo>
                    <a:lnTo>
                      <a:pt x="367" y="458"/>
                    </a:lnTo>
                    <a:lnTo>
                      <a:pt x="360" y="469"/>
                    </a:lnTo>
                    <a:lnTo>
                      <a:pt x="352" y="480"/>
                    </a:lnTo>
                    <a:lnTo>
                      <a:pt x="344" y="490"/>
                    </a:lnTo>
                    <a:lnTo>
                      <a:pt x="335" y="499"/>
                    </a:lnTo>
                    <a:lnTo>
                      <a:pt x="324" y="509"/>
                    </a:lnTo>
                    <a:lnTo>
                      <a:pt x="313" y="518"/>
                    </a:lnTo>
                    <a:lnTo>
                      <a:pt x="301" y="525"/>
                    </a:lnTo>
                    <a:lnTo>
                      <a:pt x="288" y="533"/>
                    </a:lnTo>
                    <a:lnTo>
                      <a:pt x="276" y="540"/>
                    </a:lnTo>
                    <a:lnTo>
                      <a:pt x="261" y="545"/>
                    </a:lnTo>
                    <a:lnTo>
                      <a:pt x="248" y="549"/>
                    </a:lnTo>
                    <a:lnTo>
                      <a:pt x="231" y="552"/>
                    </a:lnTo>
                    <a:lnTo>
                      <a:pt x="217" y="555"/>
                    </a:lnTo>
                    <a:lnTo>
                      <a:pt x="199" y="556"/>
                    </a:lnTo>
                    <a:lnTo>
                      <a:pt x="183" y="557"/>
                    </a:lnTo>
                    <a:lnTo>
                      <a:pt x="162" y="556"/>
                    </a:lnTo>
                    <a:lnTo>
                      <a:pt x="143" y="555"/>
                    </a:lnTo>
                    <a:lnTo>
                      <a:pt x="126" y="551"/>
                    </a:lnTo>
                    <a:lnTo>
                      <a:pt x="108" y="545"/>
                    </a:lnTo>
                    <a:lnTo>
                      <a:pt x="92" y="538"/>
                    </a:lnTo>
                    <a:lnTo>
                      <a:pt x="77" y="530"/>
                    </a:lnTo>
                    <a:lnTo>
                      <a:pt x="63" y="521"/>
                    </a:lnTo>
                    <a:lnTo>
                      <a:pt x="50" y="510"/>
                    </a:lnTo>
                    <a:lnTo>
                      <a:pt x="38" y="499"/>
                    </a:lnTo>
                    <a:lnTo>
                      <a:pt x="28" y="487"/>
                    </a:lnTo>
                    <a:lnTo>
                      <a:pt x="20" y="473"/>
                    </a:lnTo>
                    <a:lnTo>
                      <a:pt x="12" y="461"/>
                    </a:lnTo>
                    <a:lnTo>
                      <a:pt x="6" y="448"/>
                    </a:lnTo>
                    <a:lnTo>
                      <a:pt x="2" y="434"/>
                    </a:lnTo>
                    <a:lnTo>
                      <a:pt x="1" y="419"/>
                    </a:lnTo>
                    <a:lnTo>
                      <a:pt x="0" y="404"/>
                    </a:lnTo>
                    <a:lnTo>
                      <a:pt x="0" y="392"/>
                    </a:lnTo>
                    <a:lnTo>
                      <a:pt x="1" y="380"/>
                    </a:lnTo>
                    <a:lnTo>
                      <a:pt x="2" y="368"/>
                    </a:lnTo>
                    <a:lnTo>
                      <a:pt x="4" y="354"/>
                    </a:lnTo>
                    <a:lnTo>
                      <a:pt x="6" y="343"/>
                    </a:lnTo>
                    <a:lnTo>
                      <a:pt x="9" y="330"/>
                    </a:lnTo>
                    <a:lnTo>
                      <a:pt x="15" y="313"/>
                    </a:lnTo>
                    <a:lnTo>
                      <a:pt x="20" y="293"/>
                    </a:lnTo>
                    <a:lnTo>
                      <a:pt x="74" y="107"/>
                    </a:lnTo>
                    <a:lnTo>
                      <a:pt x="78" y="88"/>
                    </a:lnTo>
                    <a:lnTo>
                      <a:pt x="82" y="74"/>
                    </a:lnTo>
                    <a:lnTo>
                      <a:pt x="84" y="60"/>
                    </a:lnTo>
                    <a:lnTo>
                      <a:pt x="85" y="49"/>
                    </a:lnTo>
                    <a:lnTo>
                      <a:pt x="84" y="42"/>
                    </a:lnTo>
                    <a:lnTo>
                      <a:pt x="82" y="36"/>
                    </a:lnTo>
                    <a:lnTo>
                      <a:pt x="78" y="30"/>
                    </a:lnTo>
                    <a:lnTo>
                      <a:pt x="73" y="26"/>
                    </a:lnTo>
                    <a:lnTo>
                      <a:pt x="66" y="22"/>
                    </a:lnTo>
                    <a:lnTo>
                      <a:pt x="54" y="19"/>
                    </a:lnTo>
                    <a:lnTo>
                      <a:pt x="36" y="17"/>
                    </a:lnTo>
                    <a:lnTo>
                      <a:pt x="16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46"/>
              <p:cNvSpPr/>
              <p:nvPr/>
            </p:nvSpPr>
            <p:spPr>
              <a:xfrm>
                <a:off x="508" y="1531"/>
                <a:ext cx="121" cy="8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49" extrusionOk="0">
                    <a:moveTo>
                      <a:pt x="110" y="0"/>
                    </a:moveTo>
                    <a:lnTo>
                      <a:pt x="76" y="122"/>
                    </a:lnTo>
                    <a:lnTo>
                      <a:pt x="87" y="102"/>
                    </a:lnTo>
                    <a:lnTo>
                      <a:pt x="96" y="84"/>
                    </a:lnTo>
                    <a:lnTo>
                      <a:pt x="106" y="69"/>
                    </a:lnTo>
                    <a:lnTo>
                      <a:pt x="115" y="57"/>
                    </a:lnTo>
                    <a:lnTo>
                      <a:pt x="127" y="42"/>
                    </a:lnTo>
                    <a:lnTo>
                      <a:pt x="139" y="28"/>
                    </a:lnTo>
                    <a:lnTo>
                      <a:pt x="152" y="17"/>
                    </a:lnTo>
                    <a:lnTo>
                      <a:pt x="164" y="9"/>
                    </a:lnTo>
                    <a:lnTo>
                      <a:pt x="172" y="5"/>
                    </a:lnTo>
                    <a:lnTo>
                      <a:pt x="179" y="3"/>
                    </a:lnTo>
                    <a:lnTo>
                      <a:pt x="187" y="1"/>
                    </a:lnTo>
                    <a:lnTo>
                      <a:pt x="194" y="0"/>
                    </a:lnTo>
                    <a:lnTo>
                      <a:pt x="200" y="1"/>
                    </a:lnTo>
                    <a:lnTo>
                      <a:pt x="206" y="3"/>
                    </a:lnTo>
                    <a:lnTo>
                      <a:pt x="211" y="5"/>
                    </a:lnTo>
                    <a:lnTo>
                      <a:pt x="217" y="9"/>
                    </a:lnTo>
                    <a:lnTo>
                      <a:pt x="219" y="13"/>
                    </a:lnTo>
                    <a:lnTo>
                      <a:pt x="222" y="19"/>
                    </a:lnTo>
                    <a:lnTo>
                      <a:pt x="225" y="24"/>
                    </a:lnTo>
                    <a:lnTo>
                      <a:pt x="225" y="31"/>
                    </a:lnTo>
                    <a:lnTo>
                      <a:pt x="224" y="46"/>
                    </a:lnTo>
                    <a:lnTo>
                      <a:pt x="219" y="65"/>
                    </a:lnTo>
                    <a:lnTo>
                      <a:pt x="200" y="133"/>
                    </a:lnTo>
                    <a:lnTo>
                      <a:pt x="221" y="96"/>
                    </a:lnTo>
                    <a:lnTo>
                      <a:pt x="243" y="64"/>
                    </a:lnTo>
                    <a:lnTo>
                      <a:pt x="252" y="50"/>
                    </a:lnTo>
                    <a:lnTo>
                      <a:pt x="263" y="38"/>
                    </a:lnTo>
                    <a:lnTo>
                      <a:pt x="272" y="28"/>
                    </a:lnTo>
                    <a:lnTo>
                      <a:pt x="283" y="19"/>
                    </a:lnTo>
                    <a:lnTo>
                      <a:pt x="294" y="11"/>
                    </a:lnTo>
                    <a:lnTo>
                      <a:pt x="304" y="5"/>
                    </a:lnTo>
                    <a:lnTo>
                      <a:pt x="314" y="1"/>
                    </a:lnTo>
                    <a:lnTo>
                      <a:pt x="325" y="0"/>
                    </a:lnTo>
                    <a:lnTo>
                      <a:pt x="332" y="1"/>
                    </a:lnTo>
                    <a:lnTo>
                      <a:pt x="336" y="3"/>
                    </a:lnTo>
                    <a:lnTo>
                      <a:pt x="341" y="5"/>
                    </a:lnTo>
                    <a:lnTo>
                      <a:pt x="346" y="9"/>
                    </a:lnTo>
                    <a:lnTo>
                      <a:pt x="350" y="13"/>
                    </a:lnTo>
                    <a:lnTo>
                      <a:pt x="351" y="20"/>
                    </a:lnTo>
                    <a:lnTo>
                      <a:pt x="352" y="27"/>
                    </a:lnTo>
                    <a:lnTo>
                      <a:pt x="354" y="35"/>
                    </a:lnTo>
                    <a:lnTo>
                      <a:pt x="352" y="51"/>
                    </a:lnTo>
                    <a:lnTo>
                      <a:pt x="348" y="68"/>
                    </a:lnTo>
                    <a:lnTo>
                      <a:pt x="320" y="172"/>
                    </a:lnTo>
                    <a:lnTo>
                      <a:pt x="312" y="198"/>
                    </a:lnTo>
                    <a:lnTo>
                      <a:pt x="309" y="210"/>
                    </a:lnTo>
                    <a:lnTo>
                      <a:pt x="310" y="213"/>
                    </a:lnTo>
                    <a:lnTo>
                      <a:pt x="312" y="217"/>
                    </a:lnTo>
                    <a:lnTo>
                      <a:pt x="314" y="218"/>
                    </a:lnTo>
                    <a:lnTo>
                      <a:pt x="316" y="218"/>
                    </a:lnTo>
                    <a:lnTo>
                      <a:pt x="320" y="217"/>
                    </a:lnTo>
                    <a:lnTo>
                      <a:pt x="325" y="213"/>
                    </a:lnTo>
                    <a:lnTo>
                      <a:pt x="333" y="206"/>
                    </a:lnTo>
                    <a:lnTo>
                      <a:pt x="340" y="199"/>
                    </a:lnTo>
                    <a:lnTo>
                      <a:pt x="347" y="191"/>
                    </a:lnTo>
                    <a:lnTo>
                      <a:pt x="355" y="182"/>
                    </a:lnTo>
                    <a:lnTo>
                      <a:pt x="363" y="187"/>
                    </a:lnTo>
                    <a:lnTo>
                      <a:pt x="354" y="200"/>
                    </a:lnTo>
                    <a:lnTo>
                      <a:pt x="340" y="217"/>
                    </a:lnTo>
                    <a:lnTo>
                      <a:pt x="331" y="226"/>
                    </a:lnTo>
                    <a:lnTo>
                      <a:pt x="324" y="233"/>
                    </a:lnTo>
                    <a:lnTo>
                      <a:pt x="317" y="238"/>
                    </a:lnTo>
                    <a:lnTo>
                      <a:pt x="310" y="243"/>
                    </a:lnTo>
                    <a:lnTo>
                      <a:pt x="305" y="245"/>
                    </a:lnTo>
                    <a:lnTo>
                      <a:pt x="299" y="248"/>
                    </a:lnTo>
                    <a:lnTo>
                      <a:pt x="294" y="249"/>
                    </a:lnTo>
                    <a:lnTo>
                      <a:pt x="289" y="249"/>
                    </a:lnTo>
                    <a:lnTo>
                      <a:pt x="283" y="249"/>
                    </a:lnTo>
                    <a:lnTo>
                      <a:pt x="279" y="248"/>
                    </a:lnTo>
                    <a:lnTo>
                      <a:pt x="276" y="245"/>
                    </a:lnTo>
                    <a:lnTo>
                      <a:pt x="272" y="243"/>
                    </a:lnTo>
                    <a:lnTo>
                      <a:pt x="270" y="240"/>
                    </a:lnTo>
                    <a:lnTo>
                      <a:pt x="268" y="236"/>
                    </a:lnTo>
                    <a:lnTo>
                      <a:pt x="267" y="232"/>
                    </a:lnTo>
                    <a:lnTo>
                      <a:pt x="267" y="228"/>
                    </a:lnTo>
                    <a:lnTo>
                      <a:pt x="267" y="219"/>
                    </a:lnTo>
                    <a:lnTo>
                      <a:pt x="270" y="207"/>
                    </a:lnTo>
                    <a:lnTo>
                      <a:pt x="272" y="192"/>
                    </a:lnTo>
                    <a:lnTo>
                      <a:pt x="278" y="175"/>
                    </a:lnTo>
                    <a:lnTo>
                      <a:pt x="302" y="89"/>
                    </a:lnTo>
                    <a:lnTo>
                      <a:pt x="308" y="66"/>
                    </a:lnTo>
                    <a:lnTo>
                      <a:pt x="310" y="57"/>
                    </a:lnTo>
                    <a:lnTo>
                      <a:pt x="312" y="51"/>
                    </a:lnTo>
                    <a:lnTo>
                      <a:pt x="312" y="46"/>
                    </a:lnTo>
                    <a:lnTo>
                      <a:pt x="310" y="41"/>
                    </a:lnTo>
                    <a:lnTo>
                      <a:pt x="309" y="36"/>
                    </a:lnTo>
                    <a:lnTo>
                      <a:pt x="305" y="34"/>
                    </a:lnTo>
                    <a:lnTo>
                      <a:pt x="301" y="32"/>
                    </a:lnTo>
                    <a:lnTo>
                      <a:pt x="295" y="34"/>
                    </a:lnTo>
                    <a:lnTo>
                      <a:pt x="290" y="35"/>
                    </a:lnTo>
                    <a:lnTo>
                      <a:pt x="283" y="39"/>
                    </a:lnTo>
                    <a:lnTo>
                      <a:pt x="278" y="43"/>
                    </a:lnTo>
                    <a:lnTo>
                      <a:pt x="259" y="62"/>
                    </a:lnTo>
                    <a:lnTo>
                      <a:pt x="241" y="85"/>
                    </a:lnTo>
                    <a:lnTo>
                      <a:pt x="225" y="110"/>
                    </a:lnTo>
                    <a:lnTo>
                      <a:pt x="209" y="139"/>
                    </a:lnTo>
                    <a:lnTo>
                      <a:pt x="198" y="161"/>
                    </a:lnTo>
                    <a:lnTo>
                      <a:pt x="188" y="186"/>
                    </a:lnTo>
                    <a:lnTo>
                      <a:pt x="177" y="213"/>
                    </a:lnTo>
                    <a:lnTo>
                      <a:pt x="168" y="243"/>
                    </a:lnTo>
                    <a:lnTo>
                      <a:pt x="129" y="243"/>
                    </a:lnTo>
                    <a:lnTo>
                      <a:pt x="173" y="81"/>
                    </a:lnTo>
                    <a:lnTo>
                      <a:pt x="180" y="60"/>
                    </a:lnTo>
                    <a:lnTo>
                      <a:pt x="181" y="46"/>
                    </a:lnTo>
                    <a:lnTo>
                      <a:pt x="180" y="39"/>
                    </a:lnTo>
                    <a:lnTo>
                      <a:pt x="179" y="35"/>
                    </a:lnTo>
                    <a:lnTo>
                      <a:pt x="175" y="32"/>
                    </a:lnTo>
                    <a:lnTo>
                      <a:pt x="171" y="31"/>
                    </a:lnTo>
                    <a:lnTo>
                      <a:pt x="167" y="32"/>
                    </a:lnTo>
                    <a:lnTo>
                      <a:pt x="163" y="34"/>
                    </a:lnTo>
                    <a:lnTo>
                      <a:pt x="157" y="35"/>
                    </a:lnTo>
                    <a:lnTo>
                      <a:pt x="153" y="38"/>
                    </a:lnTo>
                    <a:lnTo>
                      <a:pt x="144" y="45"/>
                    </a:lnTo>
                    <a:lnTo>
                      <a:pt x="134" y="54"/>
                    </a:lnTo>
                    <a:lnTo>
                      <a:pt x="123" y="68"/>
                    </a:lnTo>
                    <a:lnTo>
                      <a:pt x="111" y="83"/>
                    </a:lnTo>
                    <a:lnTo>
                      <a:pt x="99" y="100"/>
                    </a:lnTo>
                    <a:lnTo>
                      <a:pt x="89" y="116"/>
                    </a:lnTo>
                    <a:lnTo>
                      <a:pt x="80" y="133"/>
                    </a:lnTo>
                    <a:lnTo>
                      <a:pt x="72" y="148"/>
                    </a:lnTo>
                    <a:lnTo>
                      <a:pt x="68" y="160"/>
                    </a:lnTo>
                    <a:lnTo>
                      <a:pt x="61" y="179"/>
                    </a:lnTo>
                    <a:lnTo>
                      <a:pt x="51" y="207"/>
                    </a:lnTo>
                    <a:lnTo>
                      <a:pt x="41" y="243"/>
                    </a:lnTo>
                    <a:lnTo>
                      <a:pt x="0" y="243"/>
                    </a:lnTo>
                    <a:lnTo>
                      <a:pt x="50" y="69"/>
                    </a:lnTo>
                    <a:lnTo>
                      <a:pt x="57" y="47"/>
                    </a:lnTo>
                    <a:lnTo>
                      <a:pt x="58" y="42"/>
                    </a:lnTo>
                    <a:lnTo>
                      <a:pt x="58" y="39"/>
                    </a:lnTo>
                    <a:lnTo>
                      <a:pt x="58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3" y="28"/>
                    </a:lnTo>
                    <a:lnTo>
                      <a:pt x="47" y="26"/>
                    </a:lnTo>
                    <a:lnTo>
                      <a:pt x="39" y="24"/>
                    </a:lnTo>
                    <a:lnTo>
                      <a:pt x="32" y="24"/>
                    </a:lnTo>
                    <a:lnTo>
                      <a:pt x="20" y="27"/>
                    </a:lnTo>
                    <a:lnTo>
                      <a:pt x="17" y="1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46"/>
              <p:cNvSpPr/>
              <p:nvPr/>
            </p:nvSpPr>
            <p:spPr>
              <a:xfrm>
                <a:off x="2110" y="1733"/>
                <a:ext cx="193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57" extrusionOk="0">
                    <a:moveTo>
                      <a:pt x="20" y="0"/>
                    </a:moveTo>
                    <a:lnTo>
                      <a:pt x="249" y="0"/>
                    </a:lnTo>
                    <a:lnTo>
                      <a:pt x="245" y="15"/>
                    </a:lnTo>
                    <a:lnTo>
                      <a:pt x="229" y="16"/>
                    </a:lnTo>
                    <a:lnTo>
                      <a:pt x="215" y="18"/>
                    </a:lnTo>
                    <a:lnTo>
                      <a:pt x="203" y="19"/>
                    </a:lnTo>
                    <a:lnTo>
                      <a:pt x="195" y="22"/>
                    </a:lnTo>
                    <a:lnTo>
                      <a:pt x="188" y="26"/>
                    </a:lnTo>
                    <a:lnTo>
                      <a:pt x="181" y="30"/>
                    </a:lnTo>
                    <a:lnTo>
                      <a:pt x="174" y="35"/>
                    </a:lnTo>
                    <a:lnTo>
                      <a:pt x="169" y="42"/>
                    </a:lnTo>
                    <a:lnTo>
                      <a:pt x="164" y="52"/>
                    </a:lnTo>
                    <a:lnTo>
                      <a:pt x="158" y="64"/>
                    </a:lnTo>
                    <a:lnTo>
                      <a:pt x="153" y="79"/>
                    </a:lnTo>
                    <a:lnTo>
                      <a:pt x="147" y="98"/>
                    </a:lnTo>
                    <a:lnTo>
                      <a:pt x="90" y="290"/>
                    </a:lnTo>
                    <a:lnTo>
                      <a:pt x="84" y="313"/>
                    </a:lnTo>
                    <a:lnTo>
                      <a:pt x="79" y="334"/>
                    </a:lnTo>
                    <a:lnTo>
                      <a:pt x="75" y="347"/>
                    </a:lnTo>
                    <a:lnTo>
                      <a:pt x="73" y="358"/>
                    </a:lnTo>
                    <a:lnTo>
                      <a:pt x="71" y="370"/>
                    </a:lnTo>
                    <a:lnTo>
                      <a:pt x="70" y="382"/>
                    </a:lnTo>
                    <a:lnTo>
                      <a:pt x="69" y="395"/>
                    </a:lnTo>
                    <a:lnTo>
                      <a:pt x="69" y="406"/>
                    </a:lnTo>
                    <a:lnTo>
                      <a:pt x="69" y="418"/>
                    </a:lnTo>
                    <a:lnTo>
                      <a:pt x="70" y="429"/>
                    </a:lnTo>
                    <a:lnTo>
                      <a:pt x="74" y="439"/>
                    </a:lnTo>
                    <a:lnTo>
                      <a:pt x="77" y="450"/>
                    </a:lnTo>
                    <a:lnTo>
                      <a:pt x="82" y="461"/>
                    </a:lnTo>
                    <a:lnTo>
                      <a:pt x="89" y="471"/>
                    </a:lnTo>
                    <a:lnTo>
                      <a:pt x="96" y="479"/>
                    </a:lnTo>
                    <a:lnTo>
                      <a:pt x="104" y="488"/>
                    </a:lnTo>
                    <a:lnTo>
                      <a:pt x="113" y="495"/>
                    </a:lnTo>
                    <a:lnTo>
                      <a:pt x="124" y="502"/>
                    </a:lnTo>
                    <a:lnTo>
                      <a:pt x="135" y="509"/>
                    </a:lnTo>
                    <a:lnTo>
                      <a:pt x="147" y="513"/>
                    </a:lnTo>
                    <a:lnTo>
                      <a:pt x="159" y="517"/>
                    </a:lnTo>
                    <a:lnTo>
                      <a:pt x="173" y="519"/>
                    </a:lnTo>
                    <a:lnTo>
                      <a:pt x="187" y="521"/>
                    </a:lnTo>
                    <a:lnTo>
                      <a:pt x="202" y="521"/>
                    </a:lnTo>
                    <a:lnTo>
                      <a:pt x="220" y="521"/>
                    </a:lnTo>
                    <a:lnTo>
                      <a:pt x="239" y="518"/>
                    </a:lnTo>
                    <a:lnTo>
                      <a:pt x="256" y="513"/>
                    </a:lnTo>
                    <a:lnTo>
                      <a:pt x="272" y="506"/>
                    </a:lnTo>
                    <a:lnTo>
                      <a:pt x="287" y="498"/>
                    </a:lnTo>
                    <a:lnTo>
                      <a:pt x="302" y="488"/>
                    </a:lnTo>
                    <a:lnTo>
                      <a:pt x="314" y="477"/>
                    </a:lnTo>
                    <a:lnTo>
                      <a:pt x="326" y="464"/>
                    </a:lnTo>
                    <a:lnTo>
                      <a:pt x="337" y="449"/>
                    </a:lnTo>
                    <a:lnTo>
                      <a:pt x="348" y="433"/>
                    </a:lnTo>
                    <a:lnTo>
                      <a:pt x="357" y="412"/>
                    </a:lnTo>
                    <a:lnTo>
                      <a:pt x="367" y="391"/>
                    </a:lnTo>
                    <a:lnTo>
                      <a:pt x="375" y="368"/>
                    </a:lnTo>
                    <a:lnTo>
                      <a:pt x="385" y="345"/>
                    </a:lnTo>
                    <a:lnTo>
                      <a:pt x="391" y="320"/>
                    </a:lnTo>
                    <a:lnTo>
                      <a:pt x="399" y="297"/>
                    </a:lnTo>
                    <a:lnTo>
                      <a:pt x="447" y="130"/>
                    </a:lnTo>
                    <a:lnTo>
                      <a:pt x="455" y="102"/>
                    </a:lnTo>
                    <a:lnTo>
                      <a:pt x="460" y="79"/>
                    </a:lnTo>
                    <a:lnTo>
                      <a:pt x="465" y="61"/>
                    </a:lnTo>
                    <a:lnTo>
                      <a:pt x="466" y="49"/>
                    </a:lnTo>
                    <a:lnTo>
                      <a:pt x="465" y="44"/>
                    </a:lnTo>
                    <a:lnTo>
                      <a:pt x="462" y="37"/>
                    </a:lnTo>
                    <a:lnTo>
                      <a:pt x="459" y="31"/>
                    </a:lnTo>
                    <a:lnTo>
                      <a:pt x="454" y="27"/>
                    </a:lnTo>
                    <a:lnTo>
                      <a:pt x="446" y="22"/>
                    </a:lnTo>
                    <a:lnTo>
                      <a:pt x="435" y="19"/>
                    </a:lnTo>
                    <a:lnTo>
                      <a:pt x="421" y="16"/>
                    </a:lnTo>
                    <a:lnTo>
                      <a:pt x="404" y="15"/>
                    </a:lnTo>
                    <a:lnTo>
                      <a:pt x="408" y="0"/>
                    </a:lnTo>
                    <a:lnTo>
                      <a:pt x="581" y="0"/>
                    </a:lnTo>
                    <a:lnTo>
                      <a:pt x="577" y="15"/>
                    </a:lnTo>
                    <a:lnTo>
                      <a:pt x="562" y="16"/>
                    </a:lnTo>
                    <a:lnTo>
                      <a:pt x="550" y="16"/>
                    </a:lnTo>
                    <a:lnTo>
                      <a:pt x="540" y="19"/>
                    </a:lnTo>
                    <a:lnTo>
                      <a:pt x="532" y="21"/>
                    </a:lnTo>
                    <a:lnTo>
                      <a:pt x="526" y="25"/>
                    </a:lnTo>
                    <a:lnTo>
                      <a:pt x="520" y="30"/>
                    </a:lnTo>
                    <a:lnTo>
                      <a:pt x="515" y="35"/>
                    </a:lnTo>
                    <a:lnTo>
                      <a:pt x="509" y="42"/>
                    </a:lnTo>
                    <a:lnTo>
                      <a:pt x="504" y="52"/>
                    </a:lnTo>
                    <a:lnTo>
                      <a:pt x="498" y="64"/>
                    </a:lnTo>
                    <a:lnTo>
                      <a:pt x="493" y="80"/>
                    </a:lnTo>
                    <a:lnTo>
                      <a:pt x="486" y="100"/>
                    </a:lnTo>
                    <a:lnTo>
                      <a:pt x="428" y="302"/>
                    </a:lnTo>
                    <a:lnTo>
                      <a:pt x="414" y="349"/>
                    </a:lnTo>
                    <a:lnTo>
                      <a:pt x="399" y="388"/>
                    </a:lnTo>
                    <a:lnTo>
                      <a:pt x="387" y="420"/>
                    </a:lnTo>
                    <a:lnTo>
                      <a:pt x="374" y="448"/>
                    </a:lnTo>
                    <a:lnTo>
                      <a:pt x="367" y="460"/>
                    </a:lnTo>
                    <a:lnTo>
                      <a:pt x="360" y="471"/>
                    </a:lnTo>
                    <a:lnTo>
                      <a:pt x="352" y="480"/>
                    </a:lnTo>
                    <a:lnTo>
                      <a:pt x="343" y="491"/>
                    </a:lnTo>
                    <a:lnTo>
                      <a:pt x="333" y="500"/>
                    </a:lnTo>
                    <a:lnTo>
                      <a:pt x="324" y="509"/>
                    </a:lnTo>
                    <a:lnTo>
                      <a:pt x="313" y="518"/>
                    </a:lnTo>
                    <a:lnTo>
                      <a:pt x="300" y="526"/>
                    </a:lnTo>
                    <a:lnTo>
                      <a:pt x="288" y="533"/>
                    </a:lnTo>
                    <a:lnTo>
                      <a:pt x="275" y="540"/>
                    </a:lnTo>
                    <a:lnTo>
                      <a:pt x="261" y="545"/>
                    </a:lnTo>
                    <a:lnTo>
                      <a:pt x="246" y="549"/>
                    </a:lnTo>
                    <a:lnTo>
                      <a:pt x="231" y="553"/>
                    </a:lnTo>
                    <a:lnTo>
                      <a:pt x="215" y="556"/>
                    </a:lnTo>
                    <a:lnTo>
                      <a:pt x="199" y="557"/>
                    </a:lnTo>
                    <a:lnTo>
                      <a:pt x="181" y="557"/>
                    </a:lnTo>
                    <a:lnTo>
                      <a:pt x="162" y="557"/>
                    </a:lnTo>
                    <a:lnTo>
                      <a:pt x="143" y="555"/>
                    </a:lnTo>
                    <a:lnTo>
                      <a:pt x="124" y="551"/>
                    </a:lnTo>
                    <a:lnTo>
                      <a:pt x="108" y="545"/>
                    </a:lnTo>
                    <a:lnTo>
                      <a:pt x="92" y="540"/>
                    </a:lnTo>
                    <a:lnTo>
                      <a:pt x="77" y="532"/>
                    </a:lnTo>
                    <a:lnTo>
                      <a:pt x="62" y="522"/>
                    </a:lnTo>
                    <a:lnTo>
                      <a:pt x="50" y="511"/>
                    </a:lnTo>
                    <a:lnTo>
                      <a:pt x="37" y="499"/>
                    </a:lnTo>
                    <a:lnTo>
                      <a:pt x="28" y="487"/>
                    </a:lnTo>
                    <a:lnTo>
                      <a:pt x="18" y="475"/>
                    </a:lnTo>
                    <a:lnTo>
                      <a:pt x="12" y="461"/>
                    </a:lnTo>
                    <a:lnTo>
                      <a:pt x="6" y="448"/>
                    </a:lnTo>
                    <a:lnTo>
                      <a:pt x="2" y="434"/>
                    </a:lnTo>
                    <a:lnTo>
                      <a:pt x="0" y="419"/>
                    </a:lnTo>
                    <a:lnTo>
                      <a:pt x="0" y="406"/>
                    </a:lnTo>
                    <a:lnTo>
                      <a:pt x="0" y="393"/>
                    </a:lnTo>
                    <a:lnTo>
                      <a:pt x="1" y="380"/>
                    </a:lnTo>
                    <a:lnTo>
                      <a:pt x="2" y="368"/>
                    </a:lnTo>
                    <a:lnTo>
                      <a:pt x="4" y="354"/>
                    </a:lnTo>
                    <a:lnTo>
                      <a:pt x="6" y="343"/>
                    </a:lnTo>
                    <a:lnTo>
                      <a:pt x="9" y="330"/>
                    </a:lnTo>
                    <a:lnTo>
                      <a:pt x="14" y="313"/>
                    </a:lnTo>
                    <a:lnTo>
                      <a:pt x="20" y="293"/>
                    </a:lnTo>
                    <a:lnTo>
                      <a:pt x="73" y="109"/>
                    </a:lnTo>
                    <a:lnTo>
                      <a:pt x="78" y="90"/>
                    </a:lnTo>
                    <a:lnTo>
                      <a:pt x="82" y="73"/>
                    </a:lnTo>
                    <a:lnTo>
                      <a:pt x="84" y="60"/>
                    </a:lnTo>
                    <a:lnTo>
                      <a:pt x="85" y="49"/>
                    </a:lnTo>
                    <a:lnTo>
                      <a:pt x="84" y="42"/>
                    </a:lnTo>
                    <a:lnTo>
                      <a:pt x="82" y="35"/>
                    </a:lnTo>
                    <a:lnTo>
                      <a:pt x="78" y="30"/>
                    </a:lnTo>
                    <a:lnTo>
                      <a:pt x="73" y="26"/>
                    </a:lnTo>
                    <a:lnTo>
                      <a:pt x="65" y="22"/>
                    </a:lnTo>
                    <a:lnTo>
                      <a:pt x="52" y="19"/>
                    </a:lnTo>
                    <a:lnTo>
                      <a:pt x="36" y="16"/>
                    </a:lnTo>
                    <a:lnTo>
                      <a:pt x="16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46"/>
              <p:cNvSpPr/>
              <p:nvPr/>
            </p:nvSpPr>
            <p:spPr>
              <a:xfrm>
                <a:off x="2283" y="1906"/>
                <a:ext cx="75" cy="8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44" extrusionOk="0">
                    <a:moveTo>
                      <a:pt x="160" y="116"/>
                    </a:moveTo>
                    <a:lnTo>
                      <a:pt x="175" y="120"/>
                    </a:lnTo>
                    <a:lnTo>
                      <a:pt x="188" y="125"/>
                    </a:lnTo>
                    <a:lnTo>
                      <a:pt x="200" y="131"/>
                    </a:lnTo>
                    <a:lnTo>
                      <a:pt x="210" y="139"/>
                    </a:lnTo>
                    <a:lnTo>
                      <a:pt x="217" y="147"/>
                    </a:lnTo>
                    <a:lnTo>
                      <a:pt x="222" y="156"/>
                    </a:lnTo>
                    <a:lnTo>
                      <a:pt x="226" y="167"/>
                    </a:lnTo>
                    <a:lnTo>
                      <a:pt x="226" y="178"/>
                    </a:lnTo>
                    <a:lnTo>
                      <a:pt x="226" y="186"/>
                    </a:lnTo>
                    <a:lnTo>
                      <a:pt x="225" y="194"/>
                    </a:lnTo>
                    <a:lnTo>
                      <a:pt x="222" y="201"/>
                    </a:lnTo>
                    <a:lnTo>
                      <a:pt x="219" y="208"/>
                    </a:lnTo>
                    <a:lnTo>
                      <a:pt x="215" y="213"/>
                    </a:lnTo>
                    <a:lnTo>
                      <a:pt x="211" y="219"/>
                    </a:lnTo>
                    <a:lnTo>
                      <a:pt x="204" y="224"/>
                    </a:lnTo>
                    <a:lnTo>
                      <a:pt x="199" y="228"/>
                    </a:lnTo>
                    <a:lnTo>
                      <a:pt x="191" y="232"/>
                    </a:lnTo>
                    <a:lnTo>
                      <a:pt x="183" y="236"/>
                    </a:lnTo>
                    <a:lnTo>
                      <a:pt x="175" y="239"/>
                    </a:lnTo>
                    <a:lnTo>
                      <a:pt x="165" y="240"/>
                    </a:lnTo>
                    <a:lnTo>
                      <a:pt x="143" y="244"/>
                    </a:lnTo>
                    <a:lnTo>
                      <a:pt x="120" y="244"/>
                    </a:lnTo>
                    <a:lnTo>
                      <a:pt x="0" y="244"/>
                    </a:lnTo>
                    <a:lnTo>
                      <a:pt x="0" y="235"/>
                    </a:lnTo>
                    <a:lnTo>
                      <a:pt x="11" y="235"/>
                    </a:lnTo>
                    <a:lnTo>
                      <a:pt x="19" y="232"/>
                    </a:lnTo>
                    <a:lnTo>
                      <a:pt x="26" y="229"/>
                    </a:lnTo>
                    <a:lnTo>
                      <a:pt x="30" y="227"/>
                    </a:lnTo>
                    <a:lnTo>
                      <a:pt x="32" y="220"/>
                    </a:lnTo>
                    <a:lnTo>
                      <a:pt x="35" y="212"/>
                    </a:lnTo>
                    <a:lnTo>
                      <a:pt x="35" y="201"/>
                    </a:lnTo>
                    <a:lnTo>
                      <a:pt x="36" y="187"/>
                    </a:lnTo>
                    <a:lnTo>
                      <a:pt x="36" y="57"/>
                    </a:lnTo>
                    <a:lnTo>
                      <a:pt x="35" y="34"/>
                    </a:lnTo>
                    <a:lnTo>
                      <a:pt x="34" y="23"/>
                    </a:lnTo>
                    <a:lnTo>
                      <a:pt x="30" y="18"/>
                    </a:lnTo>
                    <a:lnTo>
                      <a:pt x="24" y="14"/>
                    </a:lnTo>
                    <a:lnTo>
                      <a:pt x="20" y="13"/>
                    </a:lnTo>
                    <a:lnTo>
                      <a:pt x="15" y="11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129" y="0"/>
                    </a:lnTo>
                    <a:lnTo>
                      <a:pt x="142" y="0"/>
                    </a:lnTo>
                    <a:lnTo>
                      <a:pt x="154" y="3"/>
                    </a:lnTo>
                    <a:lnTo>
                      <a:pt x="165" y="4"/>
                    </a:lnTo>
                    <a:lnTo>
                      <a:pt x="175" y="9"/>
                    </a:lnTo>
                    <a:lnTo>
                      <a:pt x="184" y="13"/>
                    </a:lnTo>
                    <a:lnTo>
                      <a:pt x="191" y="18"/>
                    </a:lnTo>
                    <a:lnTo>
                      <a:pt x="199" y="25"/>
                    </a:lnTo>
                    <a:lnTo>
                      <a:pt x="204" y="33"/>
                    </a:lnTo>
                    <a:lnTo>
                      <a:pt x="209" y="41"/>
                    </a:lnTo>
                    <a:lnTo>
                      <a:pt x="211" y="51"/>
                    </a:lnTo>
                    <a:lnTo>
                      <a:pt x="211" y="61"/>
                    </a:lnTo>
                    <a:lnTo>
                      <a:pt x="211" y="71"/>
                    </a:lnTo>
                    <a:lnTo>
                      <a:pt x="209" y="80"/>
                    </a:lnTo>
                    <a:lnTo>
                      <a:pt x="204" y="88"/>
                    </a:lnTo>
                    <a:lnTo>
                      <a:pt x="198" y="95"/>
                    </a:lnTo>
                    <a:lnTo>
                      <a:pt x="191" y="102"/>
                    </a:lnTo>
                    <a:lnTo>
                      <a:pt x="181" y="107"/>
                    </a:lnTo>
                    <a:lnTo>
                      <a:pt x="172" y="112"/>
                    </a:lnTo>
                    <a:lnTo>
                      <a:pt x="160" y="116"/>
                    </a:lnTo>
                    <a:close/>
                    <a:moveTo>
                      <a:pt x="80" y="109"/>
                    </a:moveTo>
                    <a:lnTo>
                      <a:pt x="89" y="109"/>
                    </a:lnTo>
                    <a:lnTo>
                      <a:pt x="95" y="110"/>
                    </a:lnTo>
                    <a:lnTo>
                      <a:pt x="111" y="109"/>
                    </a:lnTo>
                    <a:lnTo>
                      <a:pt x="126" y="106"/>
                    </a:lnTo>
                    <a:lnTo>
                      <a:pt x="138" y="102"/>
                    </a:lnTo>
                    <a:lnTo>
                      <a:pt x="148" y="95"/>
                    </a:lnTo>
                    <a:lnTo>
                      <a:pt x="154" y="88"/>
                    </a:lnTo>
                    <a:lnTo>
                      <a:pt x="160" y="80"/>
                    </a:lnTo>
                    <a:lnTo>
                      <a:pt x="162" y="71"/>
                    </a:lnTo>
                    <a:lnTo>
                      <a:pt x="164" y="61"/>
                    </a:lnTo>
                    <a:lnTo>
                      <a:pt x="162" y="51"/>
                    </a:lnTo>
                    <a:lnTo>
                      <a:pt x="160" y="41"/>
                    </a:lnTo>
                    <a:lnTo>
                      <a:pt x="154" y="34"/>
                    </a:lnTo>
                    <a:lnTo>
                      <a:pt x="148" y="27"/>
                    </a:lnTo>
                    <a:lnTo>
                      <a:pt x="138" y="23"/>
                    </a:lnTo>
                    <a:lnTo>
                      <a:pt x="126" y="19"/>
                    </a:lnTo>
                    <a:lnTo>
                      <a:pt x="111" y="18"/>
                    </a:lnTo>
                    <a:lnTo>
                      <a:pt x="95" y="17"/>
                    </a:lnTo>
                    <a:lnTo>
                      <a:pt x="80" y="17"/>
                    </a:lnTo>
                    <a:lnTo>
                      <a:pt x="80" y="109"/>
                    </a:lnTo>
                    <a:close/>
                    <a:moveTo>
                      <a:pt x="80" y="223"/>
                    </a:moveTo>
                    <a:lnTo>
                      <a:pt x="95" y="227"/>
                    </a:lnTo>
                    <a:lnTo>
                      <a:pt x="112" y="228"/>
                    </a:lnTo>
                    <a:lnTo>
                      <a:pt x="127" y="227"/>
                    </a:lnTo>
                    <a:lnTo>
                      <a:pt x="139" y="224"/>
                    </a:lnTo>
                    <a:lnTo>
                      <a:pt x="150" y="220"/>
                    </a:lnTo>
                    <a:lnTo>
                      <a:pt x="160" y="213"/>
                    </a:lnTo>
                    <a:lnTo>
                      <a:pt x="166" y="206"/>
                    </a:lnTo>
                    <a:lnTo>
                      <a:pt x="171" y="198"/>
                    </a:lnTo>
                    <a:lnTo>
                      <a:pt x="175" y="189"/>
                    </a:lnTo>
                    <a:lnTo>
                      <a:pt x="175" y="178"/>
                    </a:lnTo>
                    <a:lnTo>
                      <a:pt x="175" y="171"/>
                    </a:lnTo>
                    <a:lnTo>
                      <a:pt x="173" y="166"/>
                    </a:lnTo>
                    <a:lnTo>
                      <a:pt x="172" y="160"/>
                    </a:lnTo>
                    <a:lnTo>
                      <a:pt x="171" y="156"/>
                    </a:lnTo>
                    <a:lnTo>
                      <a:pt x="168" y="152"/>
                    </a:lnTo>
                    <a:lnTo>
                      <a:pt x="164" y="147"/>
                    </a:lnTo>
                    <a:lnTo>
                      <a:pt x="160" y="144"/>
                    </a:lnTo>
                    <a:lnTo>
                      <a:pt x="154" y="140"/>
                    </a:lnTo>
                    <a:lnTo>
                      <a:pt x="143" y="135"/>
                    </a:lnTo>
                    <a:lnTo>
                      <a:pt x="131" y="131"/>
                    </a:lnTo>
                    <a:lnTo>
                      <a:pt x="116" y="128"/>
                    </a:lnTo>
                    <a:lnTo>
                      <a:pt x="99" y="126"/>
                    </a:lnTo>
                    <a:lnTo>
                      <a:pt x="91" y="126"/>
                    </a:lnTo>
                    <a:lnTo>
                      <a:pt x="80" y="128"/>
                    </a:lnTo>
                    <a:lnTo>
                      <a:pt x="80" y="2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46"/>
              <p:cNvSpPr/>
              <p:nvPr/>
            </p:nvSpPr>
            <p:spPr>
              <a:xfrm>
                <a:off x="2367" y="1906"/>
                <a:ext cx="87" cy="82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44" extrusionOk="0">
                    <a:moveTo>
                      <a:pt x="0" y="0"/>
                    </a:moveTo>
                    <a:lnTo>
                      <a:pt x="116" y="0"/>
                    </a:lnTo>
                    <a:lnTo>
                      <a:pt x="116" y="10"/>
                    </a:lnTo>
                    <a:lnTo>
                      <a:pt x="106" y="11"/>
                    </a:lnTo>
                    <a:lnTo>
                      <a:pt x="99" y="14"/>
                    </a:lnTo>
                    <a:lnTo>
                      <a:pt x="97" y="18"/>
                    </a:lnTo>
                    <a:lnTo>
                      <a:pt x="95" y="23"/>
                    </a:lnTo>
                    <a:lnTo>
                      <a:pt x="97" y="27"/>
                    </a:lnTo>
                    <a:lnTo>
                      <a:pt x="98" y="32"/>
                    </a:lnTo>
                    <a:lnTo>
                      <a:pt x="101" y="37"/>
                    </a:lnTo>
                    <a:lnTo>
                      <a:pt x="105" y="44"/>
                    </a:lnTo>
                    <a:lnTo>
                      <a:pt x="109" y="49"/>
                    </a:lnTo>
                    <a:lnTo>
                      <a:pt x="114" y="56"/>
                    </a:lnTo>
                    <a:lnTo>
                      <a:pt x="130" y="84"/>
                    </a:lnTo>
                    <a:lnTo>
                      <a:pt x="151" y="56"/>
                    </a:lnTo>
                    <a:lnTo>
                      <a:pt x="159" y="45"/>
                    </a:lnTo>
                    <a:lnTo>
                      <a:pt x="166" y="36"/>
                    </a:lnTo>
                    <a:lnTo>
                      <a:pt x="170" y="27"/>
                    </a:lnTo>
                    <a:lnTo>
                      <a:pt x="170" y="23"/>
                    </a:lnTo>
                    <a:lnTo>
                      <a:pt x="170" y="18"/>
                    </a:lnTo>
                    <a:lnTo>
                      <a:pt x="166" y="14"/>
                    </a:lnTo>
                    <a:lnTo>
                      <a:pt x="160" y="11"/>
                    </a:lnTo>
                    <a:lnTo>
                      <a:pt x="151" y="10"/>
                    </a:lnTo>
                    <a:lnTo>
                      <a:pt x="151" y="0"/>
                    </a:lnTo>
                    <a:lnTo>
                      <a:pt x="233" y="0"/>
                    </a:lnTo>
                    <a:lnTo>
                      <a:pt x="233" y="10"/>
                    </a:lnTo>
                    <a:lnTo>
                      <a:pt x="228" y="10"/>
                    </a:lnTo>
                    <a:lnTo>
                      <a:pt x="221" y="13"/>
                    </a:lnTo>
                    <a:lnTo>
                      <a:pt x="216" y="14"/>
                    </a:lnTo>
                    <a:lnTo>
                      <a:pt x="212" y="17"/>
                    </a:lnTo>
                    <a:lnTo>
                      <a:pt x="204" y="23"/>
                    </a:lnTo>
                    <a:lnTo>
                      <a:pt x="195" y="32"/>
                    </a:lnTo>
                    <a:lnTo>
                      <a:pt x="186" y="42"/>
                    </a:lnTo>
                    <a:lnTo>
                      <a:pt x="175" y="56"/>
                    </a:lnTo>
                    <a:lnTo>
                      <a:pt x="141" y="101"/>
                    </a:lnTo>
                    <a:lnTo>
                      <a:pt x="202" y="189"/>
                    </a:lnTo>
                    <a:lnTo>
                      <a:pt x="213" y="204"/>
                    </a:lnTo>
                    <a:lnTo>
                      <a:pt x="223" y="215"/>
                    </a:lnTo>
                    <a:lnTo>
                      <a:pt x="229" y="223"/>
                    </a:lnTo>
                    <a:lnTo>
                      <a:pt x="235" y="228"/>
                    </a:lnTo>
                    <a:lnTo>
                      <a:pt x="240" y="231"/>
                    </a:lnTo>
                    <a:lnTo>
                      <a:pt x="246" y="234"/>
                    </a:lnTo>
                    <a:lnTo>
                      <a:pt x="252" y="235"/>
                    </a:lnTo>
                    <a:lnTo>
                      <a:pt x="261" y="235"/>
                    </a:lnTo>
                    <a:lnTo>
                      <a:pt x="261" y="244"/>
                    </a:lnTo>
                    <a:lnTo>
                      <a:pt x="144" y="244"/>
                    </a:lnTo>
                    <a:lnTo>
                      <a:pt x="144" y="235"/>
                    </a:lnTo>
                    <a:lnTo>
                      <a:pt x="151" y="235"/>
                    </a:lnTo>
                    <a:lnTo>
                      <a:pt x="155" y="234"/>
                    </a:lnTo>
                    <a:lnTo>
                      <a:pt x="159" y="232"/>
                    </a:lnTo>
                    <a:lnTo>
                      <a:pt x="163" y="229"/>
                    </a:lnTo>
                    <a:lnTo>
                      <a:pt x="166" y="228"/>
                    </a:lnTo>
                    <a:lnTo>
                      <a:pt x="167" y="225"/>
                    </a:lnTo>
                    <a:lnTo>
                      <a:pt x="168" y="223"/>
                    </a:lnTo>
                    <a:lnTo>
                      <a:pt x="168" y="220"/>
                    </a:lnTo>
                    <a:lnTo>
                      <a:pt x="167" y="216"/>
                    </a:lnTo>
                    <a:lnTo>
                      <a:pt x="164" y="209"/>
                    </a:lnTo>
                    <a:lnTo>
                      <a:pt x="159" y="201"/>
                    </a:lnTo>
                    <a:lnTo>
                      <a:pt x="151" y="189"/>
                    </a:lnTo>
                    <a:lnTo>
                      <a:pt x="116" y="137"/>
                    </a:lnTo>
                    <a:lnTo>
                      <a:pt x="76" y="189"/>
                    </a:lnTo>
                    <a:lnTo>
                      <a:pt x="63" y="209"/>
                    </a:lnTo>
                    <a:lnTo>
                      <a:pt x="57" y="219"/>
                    </a:lnTo>
                    <a:lnTo>
                      <a:pt x="59" y="221"/>
                    </a:lnTo>
                    <a:lnTo>
                      <a:pt x="59" y="224"/>
                    </a:lnTo>
                    <a:lnTo>
                      <a:pt x="61" y="227"/>
                    </a:lnTo>
                    <a:lnTo>
                      <a:pt x="64" y="229"/>
                    </a:lnTo>
                    <a:lnTo>
                      <a:pt x="67" y="232"/>
                    </a:lnTo>
                    <a:lnTo>
                      <a:pt x="71" y="234"/>
                    </a:lnTo>
                    <a:lnTo>
                      <a:pt x="76" y="235"/>
                    </a:lnTo>
                    <a:lnTo>
                      <a:pt x="82" y="235"/>
                    </a:lnTo>
                    <a:lnTo>
                      <a:pt x="82" y="244"/>
                    </a:lnTo>
                    <a:lnTo>
                      <a:pt x="2" y="244"/>
                    </a:lnTo>
                    <a:lnTo>
                      <a:pt x="2" y="235"/>
                    </a:lnTo>
                    <a:lnTo>
                      <a:pt x="11" y="234"/>
                    </a:lnTo>
                    <a:lnTo>
                      <a:pt x="18" y="228"/>
                    </a:lnTo>
                    <a:lnTo>
                      <a:pt x="33" y="215"/>
                    </a:lnTo>
                    <a:lnTo>
                      <a:pt x="53" y="189"/>
                    </a:lnTo>
                    <a:lnTo>
                      <a:pt x="105" y="121"/>
                    </a:lnTo>
                    <a:lnTo>
                      <a:pt x="57" y="53"/>
                    </a:lnTo>
                    <a:lnTo>
                      <a:pt x="48" y="40"/>
                    </a:lnTo>
                    <a:lnTo>
                      <a:pt x="40" y="30"/>
                    </a:lnTo>
                    <a:lnTo>
                      <a:pt x="33" y="22"/>
                    </a:lnTo>
                    <a:lnTo>
                      <a:pt x="27" y="17"/>
                    </a:lnTo>
                    <a:lnTo>
                      <a:pt x="21" y="14"/>
                    </a:lnTo>
                    <a:lnTo>
                      <a:pt x="15" y="11"/>
                    </a:lnTo>
                    <a:lnTo>
                      <a:pt x="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46"/>
              <p:cNvSpPr/>
              <p:nvPr/>
            </p:nvSpPr>
            <p:spPr>
              <a:xfrm>
                <a:off x="3000" y="534"/>
                <a:ext cx="194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6" extrusionOk="0">
                    <a:moveTo>
                      <a:pt x="21" y="0"/>
                    </a:moveTo>
                    <a:lnTo>
                      <a:pt x="251" y="0"/>
                    </a:lnTo>
                    <a:lnTo>
                      <a:pt x="246" y="15"/>
                    </a:lnTo>
                    <a:lnTo>
                      <a:pt x="229" y="15"/>
                    </a:lnTo>
                    <a:lnTo>
                      <a:pt x="216" y="16"/>
                    </a:lnTo>
                    <a:lnTo>
                      <a:pt x="205" y="19"/>
                    </a:lnTo>
                    <a:lnTo>
                      <a:pt x="195" y="22"/>
                    </a:lnTo>
                    <a:lnTo>
                      <a:pt x="189" y="24"/>
                    </a:lnTo>
                    <a:lnTo>
                      <a:pt x="182" y="28"/>
                    </a:lnTo>
                    <a:lnTo>
                      <a:pt x="175" y="35"/>
                    </a:lnTo>
                    <a:lnTo>
                      <a:pt x="170" y="42"/>
                    </a:lnTo>
                    <a:lnTo>
                      <a:pt x="164" y="50"/>
                    </a:lnTo>
                    <a:lnTo>
                      <a:pt x="159" y="62"/>
                    </a:lnTo>
                    <a:lnTo>
                      <a:pt x="153" y="79"/>
                    </a:lnTo>
                    <a:lnTo>
                      <a:pt x="148" y="96"/>
                    </a:lnTo>
                    <a:lnTo>
                      <a:pt x="92" y="290"/>
                    </a:lnTo>
                    <a:lnTo>
                      <a:pt x="86" y="313"/>
                    </a:lnTo>
                    <a:lnTo>
                      <a:pt x="80" y="332"/>
                    </a:lnTo>
                    <a:lnTo>
                      <a:pt x="76" y="347"/>
                    </a:lnTo>
                    <a:lnTo>
                      <a:pt x="75" y="357"/>
                    </a:lnTo>
                    <a:lnTo>
                      <a:pt x="72" y="370"/>
                    </a:lnTo>
                    <a:lnTo>
                      <a:pt x="71" y="382"/>
                    </a:lnTo>
                    <a:lnTo>
                      <a:pt x="69" y="393"/>
                    </a:lnTo>
                    <a:lnTo>
                      <a:pt x="69" y="404"/>
                    </a:lnTo>
                    <a:lnTo>
                      <a:pt x="69" y="416"/>
                    </a:lnTo>
                    <a:lnTo>
                      <a:pt x="72" y="428"/>
                    </a:lnTo>
                    <a:lnTo>
                      <a:pt x="75" y="439"/>
                    </a:lnTo>
                    <a:lnTo>
                      <a:pt x="79" y="450"/>
                    </a:lnTo>
                    <a:lnTo>
                      <a:pt x="83" y="460"/>
                    </a:lnTo>
                    <a:lnTo>
                      <a:pt x="90" y="469"/>
                    </a:lnTo>
                    <a:lnTo>
                      <a:pt x="97" y="479"/>
                    </a:lnTo>
                    <a:lnTo>
                      <a:pt x="106" y="487"/>
                    </a:lnTo>
                    <a:lnTo>
                      <a:pt x="116" y="495"/>
                    </a:lnTo>
                    <a:lnTo>
                      <a:pt x="125" y="502"/>
                    </a:lnTo>
                    <a:lnTo>
                      <a:pt x="136" y="507"/>
                    </a:lnTo>
                    <a:lnTo>
                      <a:pt x="148" y="512"/>
                    </a:lnTo>
                    <a:lnTo>
                      <a:pt x="160" y="515"/>
                    </a:lnTo>
                    <a:lnTo>
                      <a:pt x="174" y="518"/>
                    </a:lnTo>
                    <a:lnTo>
                      <a:pt x="187" y="519"/>
                    </a:lnTo>
                    <a:lnTo>
                      <a:pt x="202" y="521"/>
                    </a:lnTo>
                    <a:lnTo>
                      <a:pt x="221" y="519"/>
                    </a:lnTo>
                    <a:lnTo>
                      <a:pt x="240" y="516"/>
                    </a:lnTo>
                    <a:lnTo>
                      <a:pt x="258" y="512"/>
                    </a:lnTo>
                    <a:lnTo>
                      <a:pt x="273" y="506"/>
                    </a:lnTo>
                    <a:lnTo>
                      <a:pt x="289" y="498"/>
                    </a:lnTo>
                    <a:lnTo>
                      <a:pt x="303" y="487"/>
                    </a:lnTo>
                    <a:lnTo>
                      <a:pt x="315" y="476"/>
                    </a:lnTo>
                    <a:lnTo>
                      <a:pt x="327" y="464"/>
                    </a:lnTo>
                    <a:lnTo>
                      <a:pt x="338" y="449"/>
                    </a:lnTo>
                    <a:lnTo>
                      <a:pt x="349" y="431"/>
                    </a:lnTo>
                    <a:lnTo>
                      <a:pt x="358" y="412"/>
                    </a:lnTo>
                    <a:lnTo>
                      <a:pt x="368" y="389"/>
                    </a:lnTo>
                    <a:lnTo>
                      <a:pt x="377" y="366"/>
                    </a:lnTo>
                    <a:lnTo>
                      <a:pt x="385" y="343"/>
                    </a:lnTo>
                    <a:lnTo>
                      <a:pt x="393" y="320"/>
                    </a:lnTo>
                    <a:lnTo>
                      <a:pt x="400" y="296"/>
                    </a:lnTo>
                    <a:lnTo>
                      <a:pt x="449" y="130"/>
                    </a:lnTo>
                    <a:lnTo>
                      <a:pt x="456" y="102"/>
                    </a:lnTo>
                    <a:lnTo>
                      <a:pt x="463" y="79"/>
                    </a:lnTo>
                    <a:lnTo>
                      <a:pt x="465" y="61"/>
                    </a:lnTo>
                    <a:lnTo>
                      <a:pt x="467" y="49"/>
                    </a:lnTo>
                    <a:lnTo>
                      <a:pt x="465" y="42"/>
                    </a:lnTo>
                    <a:lnTo>
                      <a:pt x="464" y="37"/>
                    </a:lnTo>
                    <a:lnTo>
                      <a:pt x="460" y="31"/>
                    </a:lnTo>
                    <a:lnTo>
                      <a:pt x="454" y="26"/>
                    </a:lnTo>
                    <a:lnTo>
                      <a:pt x="446" y="22"/>
                    </a:lnTo>
                    <a:lnTo>
                      <a:pt x="435" y="19"/>
                    </a:lnTo>
                    <a:lnTo>
                      <a:pt x="422" y="16"/>
                    </a:lnTo>
                    <a:lnTo>
                      <a:pt x="404" y="15"/>
                    </a:lnTo>
                    <a:lnTo>
                      <a:pt x="410" y="0"/>
                    </a:lnTo>
                    <a:lnTo>
                      <a:pt x="582" y="0"/>
                    </a:lnTo>
                    <a:lnTo>
                      <a:pt x="578" y="15"/>
                    </a:lnTo>
                    <a:lnTo>
                      <a:pt x="564" y="15"/>
                    </a:lnTo>
                    <a:lnTo>
                      <a:pt x="552" y="16"/>
                    </a:lnTo>
                    <a:lnTo>
                      <a:pt x="541" y="18"/>
                    </a:lnTo>
                    <a:lnTo>
                      <a:pt x="534" y="20"/>
                    </a:lnTo>
                    <a:lnTo>
                      <a:pt x="528" y="24"/>
                    </a:lnTo>
                    <a:lnTo>
                      <a:pt x="521" y="28"/>
                    </a:lnTo>
                    <a:lnTo>
                      <a:pt x="515" y="34"/>
                    </a:lnTo>
                    <a:lnTo>
                      <a:pt x="510" y="41"/>
                    </a:lnTo>
                    <a:lnTo>
                      <a:pt x="505" y="50"/>
                    </a:lnTo>
                    <a:lnTo>
                      <a:pt x="499" y="64"/>
                    </a:lnTo>
                    <a:lnTo>
                      <a:pt x="494" y="80"/>
                    </a:lnTo>
                    <a:lnTo>
                      <a:pt x="488" y="99"/>
                    </a:lnTo>
                    <a:lnTo>
                      <a:pt x="429" y="301"/>
                    </a:lnTo>
                    <a:lnTo>
                      <a:pt x="415" y="347"/>
                    </a:lnTo>
                    <a:lnTo>
                      <a:pt x="402" y="386"/>
                    </a:lnTo>
                    <a:lnTo>
                      <a:pt x="388" y="420"/>
                    </a:lnTo>
                    <a:lnTo>
                      <a:pt x="374" y="447"/>
                    </a:lnTo>
                    <a:lnTo>
                      <a:pt x="368" y="458"/>
                    </a:lnTo>
                    <a:lnTo>
                      <a:pt x="361" y="469"/>
                    </a:lnTo>
                    <a:lnTo>
                      <a:pt x="353" y="480"/>
                    </a:lnTo>
                    <a:lnTo>
                      <a:pt x="345" y="489"/>
                    </a:lnTo>
                    <a:lnTo>
                      <a:pt x="335" y="499"/>
                    </a:lnTo>
                    <a:lnTo>
                      <a:pt x="324" y="508"/>
                    </a:lnTo>
                    <a:lnTo>
                      <a:pt x="313" y="516"/>
                    </a:lnTo>
                    <a:lnTo>
                      <a:pt x="301" y="525"/>
                    </a:lnTo>
                    <a:lnTo>
                      <a:pt x="289" y="533"/>
                    </a:lnTo>
                    <a:lnTo>
                      <a:pt x="277" y="538"/>
                    </a:lnTo>
                    <a:lnTo>
                      <a:pt x="262" y="544"/>
                    </a:lnTo>
                    <a:lnTo>
                      <a:pt x="248" y="549"/>
                    </a:lnTo>
                    <a:lnTo>
                      <a:pt x="232" y="552"/>
                    </a:lnTo>
                    <a:lnTo>
                      <a:pt x="217" y="554"/>
                    </a:lnTo>
                    <a:lnTo>
                      <a:pt x="200" y="556"/>
                    </a:lnTo>
                    <a:lnTo>
                      <a:pt x="183" y="556"/>
                    </a:lnTo>
                    <a:lnTo>
                      <a:pt x="163" y="556"/>
                    </a:lnTo>
                    <a:lnTo>
                      <a:pt x="144" y="553"/>
                    </a:lnTo>
                    <a:lnTo>
                      <a:pt x="126" y="550"/>
                    </a:lnTo>
                    <a:lnTo>
                      <a:pt x="109" y="545"/>
                    </a:lnTo>
                    <a:lnTo>
                      <a:pt x="92" y="538"/>
                    </a:lnTo>
                    <a:lnTo>
                      <a:pt x="78" y="530"/>
                    </a:lnTo>
                    <a:lnTo>
                      <a:pt x="64" y="521"/>
                    </a:lnTo>
                    <a:lnTo>
                      <a:pt x="50" y="510"/>
                    </a:lnTo>
                    <a:lnTo>
                      <a:pt x="38" y="499"/>
                    </a:lnTo>
                    <a:lnTo>
                      <a:pt x="29" y="487"/>
                    </a:lnTo>
                    <a:lnTo>
                      <a:pt x="21" y="473"/>
                    </a:lnTo>
                    <a:lnTo>
                      <a:pt x="12" y="461"/>
                    </a:lnTo>
                    <a:lnTo>
                      <a:pt x="7" y="447"/>
                    </a:lnTo>
                    <a:lnTo>
                      <a:pt x="3" y="432"/>
                    </a:lnTo>
                    <a:lnTo>
                      <a:pt x="2" y="419"/>
                    </a:lnTo>
                    <a:lnTo>
                      <a:pt x="0" y="404"/>
                    </a:lnTo>
                    <a:lnTo>
                      <a:pt x="0" y="392"/>
                    </a:lnTo>
                    <a:lnTo>
                      <a:pt x="2" y="380"/>
                    </a:lnTo>
                    <a:lnTo>
                      <a:pt x="3" y="366"/>
                    </a:lnTo>
                    <a:lnTo>
                      <a:pt x="4" y="354"/>
                    </a:lnTo>
                    <a:lnTo>
                      <a:pt x="7" y="343"/>
                    </a:lnTo>
                    <a:lnTo>
                      <a:pt x="10" y="329"/>
                    </a:lnTo>
                    <a:lnTo>
                      <a:pt x="15" y="312"/>
                    </a:lnTo>
                    <a:lnTo>
                      <a:pt x="21" y="293"/>
                    </a:lnTo>
                    <a:lnTo>
                      <a:pt x="75" y="107"/>
                    </a:lnTo>
                    <a:lnTo>
                      <a:pt x="79" y="88"/>
                    </a:lnTo>
                    <a:lnTo>
                      <a:pt x="83" y="72"/>
                    </a:lnTo>
                    <a:lnTo>
                      <a:pt x="84" y="58"/>
                    </a:lnTo>
                    <a:lnTo>
                      <a:pt x="86" y="49"/>
                    </a:lnTo>
                    <a:lnTo>
                      <a:pt x="84" y="41"/>
                    </a:lnTo>
                    <a:lnTo>
                      <a:pt x="83" y="35"/>
                    </a:lnTo>
                    <a:lnTo>
                      <a:pt x="79" y="30"/>
                    </a:lnTo>
                    <a:lnTo>
                      <a:pt x="73" y="24"/>
                    </a:lnTo>
                    <a:lnTo>
                      <a:pt x="67" y="22"/>
                    </a:lnTo>
                    <a:lnTo>
                      <a:pt x="55" y="18"/>
                    </a:lnTo>
                    <a:lnTo>
                      <a:pt x="37" y="16"/>
                    </a:lnTo>
                    <a:lnTo>
                      <a:pt x="17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46"/>
              <p:cNvSpPr/>
              <p:nvPr/>
            </p:nvSpPr>
            <p:spPr>
              <a:xfrm>
                <a:off x="3173" y="706"/>
                <a:ext cx="76" cy="8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45" extrusionOk="0">
                    <a:moveTo>
                      <a:pt x="159" y="115"/>
                    </a:moveTo>
                    <a:lnTo>
                      <a:pt x="176" y="119"/>
                    </a:lnTo>
                    <a:lnTo>
                      <a:pt x="189" y="125"/>
                    </a:lnTo>
                    <a:lnTo>
                      <a:pt x="200" y="131"/>
                    </a:lnTo>
                    <a:lnTo>
                      <a:pt x="210" y="138"/>
                    </a:lnTo>
                    <a:lnTo>
                      <a:pt x="218" y="146"/>
                    </a:lnTo>
                    <a:lnTo>
                      <a:pt x="222" y="156"/>
                    </a:lnTo>
                    <a:lnTo>
                      <a:pt x="226" y="167"/>
                    </a:lnTo>
                    <a:lnTo>
                      <a:pt x="227" y="179"/>
                    </a:lnTo>
                    <a:lnTo>
                      <a:pt x="226" y="187"/>
                    </a:lnTo>
                    <a:lnTo>
                      <a:pt x="225" y="194"/>
                    </a:lnTo>
                    <a:lnTo>
                      <a:pt x="223" y="200"/>
                    </a:lnTo>
                    <a:lnTo>
                      <a:pt x="219" y="207"/>
                    </a:lnTo>
                    <a:lnTo>
                      <a:pt x="215" y="214"/>
                    </a:lnTo>
                    <a:lnTo>
                      <a:pt x="211" y="219"/>
                    </a:lnTo>
                    <a:lnTo>
                      <a:pt x="206" y="224"/>
                    </a:lnTo>
                    <a:lnTo>
                      <a:pt x="199" y="229"/>
                    </a:lnTo>
                    <a:lnTo>
                      <a:pt x="191" y="233"/>
                    </a:lnTo>
                    <a:lnTo>
                      <a:pt x="183" y="236"/>
                    </a:lnTo>
                    <a:lnTo>
                      <a:pt x="174" y="238"/>
                    </a:lnTo>
                    <a:lnTo>
                      <a:pt x="165" y="241"/>
                    </a:lnTo>
                    <a:lnTo>
                      <a:pt x="145" y="244"/>
                    </a:lnTo>
                    <a:lnTo>
                      <a:pt x="120" y="245"/>
                    </a:lnTo>
                    <a:lnTo>
                      <a:pt x="0" y="245"/>
                    </a:lnTo>
                    <a:lnTo>
                      <a:pt x="0" y="236"/>
                    </a:lnTo>
                    <a:lnTo>
                      <a:pt x="10" y="234"/>
                    </a:lnTo>
                    <a:lnTo>
                      <a:pt x="18" y="233"/>
                    </a:lnTo>
                    <a:lnTo>
                      <a:pt x="25" y="230"/>
                    </a:lnTo>
                    <a:lnTo>
                      <a:pt x="29" y="226"/>
                    </a:lnTo>
                    <a:lnTo>
                      <a:pt x="32" y="221"/>
                    </a:lnTo>
                    <a:lnTo>
                      <a:pt x="35" y="213"/>
                    </a:lnTo>
                    <a:lnTo>
                      <a:pt x="36" y="200"/>
                    </a:lnTo>
                    <a:lnTo>
                      <a:pt x="36" y="187"/>
                    </a:lnTo>
                    <a:lnTo>
                      <a:pt x="36" y="57"/>
                    </a:lnTo>
                    <a:lnTo>
                      <a:pt x="35" y="35"/>
                    </a:lnTo>
                    <a:lnTo>
                      <a:pt x="33" y="23"/>
                    </a:lnTo>
                    <a:lnTo>
                      <a:pt x="29" y="19"/>
                    </a:lnTo>
                    <a:lnTo>
                      <a:pt x="24" y="15"/>
                    </a:lnTo>
                    <a:lnTo>
                      <a:pt x="20" y="12"/>
                    </a:lnTo>
                    <a:lnTo>
                      <a:pt x="16" y="11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128" y="0"/>
                    </a:lnTo>
                    <a:lnTo>
                      <a:pt x="142" y="1"/>
                    </a:lnTo>
                    <a:lnTo>
                      <a:pt x="154" y="3"/>
                    </a:lnTo>
                    <a:lnTo>
                      <a:pt x="165" y="5"/>
                    </a:lnTo>
                    <a:lnTo>
                      <a:pt x="174" y="8"/>
                    </a:lnTo>
                    <a:lnTo>
                      <a:pt x="184" y="12"/>
                    </a:lnTo>
                    <a:lnTo>
                      <a:pt x="192" y="19"/>
                    </a:lnTo>
                    <a:lnTo>
                      <a:pt x="199" y="26"/>
                    </a:lnTo>
                    <a:lnTo>
                      <a:pt x="204" y="32"/>
                    </a:lnTo>
                    <a:lnTo>
                      <a:pt x="208" y="42"/>
                    </a:lnTo>
                    <a:lnTo>
                      <a:pt x="211" y="51"/>
                    </a:lnTo>
                    <a:lnTo>
                      <a:pt x="211" y="61"/>
                    </a:lnTo>
                    <a:lnTo>
                      <a:pt x="211" y="72"/>
                    </a:lnTo>
                    <a:lnTo>
                      <a:pt x="208" y="80"/>
                    </a:lnTo>
                    <a:lnTo>
                      <a:pt x="204" y="88"/>
                    </a:lnTo>
                    <a:lnTo>
                      <a:pt x="199" y="96"/>
                    </a:lnTo>
                    <a:lnTo>
                      <a:pt x="191" y="102"/>
                    </a:lnTo>
                    <a:lnTo>
                      <a:pt x="183" y="107"/>
                    </a:lnTo>
                    <a:lnTo>
                      <a:pt x="172" y="112"/>
                    </a:lnTo>
                    <a:lnTo>
                      <a:pt x="159" y="115"/>
                    </a:lnTo>
                    <a:close/>
                    <a:moveTo>
                      <a:pt x="81" y="110"/>
                    </a:moveTo>
                    <a:lnTo>
                      <a:pt x="90" y="110"/>
                    </a:lnTo>
                    <a:lnTo>
                      <a:pt x="94" y="110"/>
                    </a:lnTo>
                    <a:lnTo>
                      <a:pt x="112" y="108"/>
                    </a:lnTo>
                    <a:lnTo>
                      <a:pt x="126" y="106"/>
                    </a:lnTo>
                    <a:lnTo>
                      <a:pt x="138" y="102"/>
                    </a:lnTo>
                    <a:lnTo>
                      <a:pt x="147" y="96"/>
                    </a:lnTo>
                    <a:lnTo>
                      <a:pt x="154" y="88"/>
                    </a:lnTo>
                    <a:lnTo>
                      <a:pt x="159" y="80"/>
                    </a:lnTo>
                    <a:lnTo>
                      <a:pt x="164" y="72"/>
                    </a:lnTo>
                    <a:lnTo>
                      <a:pt x="164" y="61"/>
                    </a:lnTo>
                    <a:lnTo>
                      <a:pt x="164" y="50"/>
                    </a:lnTo>
                    <a:lnTo>
                      <a:pt x="159" y="42"/>
                    </a:lnTo>
                    <a:lnTo>
                      <a:pt x="154" y="34"/>
                    </a:lnTo>
                    <a:lnTo>
                      <a:pt x="147" y="28"/>
                    </a:lnTo>
                    <a:lnTo>
                      <a:pt x="138" y="23"/>
                    </a:lnTo>
                    <a:lnTo>
                      <a:pt x="126" y="20"/>
                    </a:lnTo>
                    <a:lnTo>
                      <a:pt x="111" y="17"/>
                    </a:lnTo>
                    <a:lnTo>
                      <a:pt x="94" y="17"/>
                    </a:lnTo>
                    <a:lnTo>
                      <a:pt x="81" y="17"/>
                    </a:lnTo>
                    <a:lnTo>
                      <a:pt x="81" y="110"/>
                    </a:lnTo>
                    <a:close/>
                    <a:moveTo>
                      <a:pt x="81" y="224"/>
                    </a:moveTo>
                    <a:lnTo>
                      <a:pt x="94" y="226"/>
                    </a:lnTo>
                    <a:lnTo>
                      <a:pt x="112" y="228"/>
                    </a:lnTo>
                    <a:lnTo>
                      <a:pt x="127" y="226"/>
                    </a:lnTo>
                    <a:lnTo>
                      <a:pt x="141" y="225"/>
                    </a:lnTo>
                    <a:lnTo>
                      <a:pt x="151" y="219"/>
                    </a:lnTo>
                    <a:lnTo>
                      <a:pt x="159" y="214"/>
                    </a:lnTo>
                    <a:lnTo>
                      <a:pt x="166" y="206"/>
                    </a:lnTo>
                    <a:lnTo>
                      <a:pt x="172" y="198"/>
                    </a:lnTo>
                    <a:lnTo>
                      <a:pt x="174" y="188"/>
                    </a:lnTo>
                    <a:lnTo>
                      <a:pt x="176" y="177"/>
                    </a:lnTo>
                    <a:lnTo>
                      <a:pt x="174" y="172"/>
                    </a:lnTo>
                    <a:lnTo>
                      <a:pt x="174" y="167"/>
                    </a:lnTo>
                    <a:lnTo>
                      <a:pt x="172" y="161"/>
                    </a:lnTo>
                    <a:lnTo>
                      <a:pt x="170" y="156"/>
                    </a:lnTo>
                    <a:lnTo>
                      <a:pt x="168" y="152"/>
                    </a:lnTo>
                    <a:lnTo>
                      <a:pt x="164" y="148"/>
                    </a:lnTo>
                    <a:lnTo>
                      <a:pt x="159" y="144"/>
                    </a:lnTo>
                    <a:lnTo>
                      <a:pt x="155" y="141"/>
                    </a:lnTo>
                    <a:lnTo>
                      <a:pt x="145" y="134"/>
                    </a:lnTo>
                    <a:lnTo>
                      <a:pt x="131" y="130"/>
                    </a:lnTo>
                    <a:lnTo>
                      <a:pt x="116" y="127"/>
                    </a:lnTo>
                    <a:lnTo>
                      <a:pt x="100" y="127"/>
                    </a:lnTo>
                    <a:lnTo>
                      <a:pt x="90" y="127"/>
                    </a:lnTo>
                    <a:lnTo>
                      <a:pt x="81" y="127"/>
                    </a:lnTo>
                    <a:lnTo>
                      <a:pt x="81" y="2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46"/>
              <p:cNvSpPr/>
              <p:nvPr/>
            </p:nvSpPr>
            <p:spPr>
              <a:xfrm>
                <a:off x="3259" y="706"/>
                <a:ext cx="114" cy="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45" extrusionOk="0">
                    <a:moveTo>
                      <a:pt x="221" y="11"/>
                    </a:moveTo>
                    <a:lnTo>
                      <a:pt x="221" y="0"/>
                    </a:lnTo>
                    <a:lnTo>
                      <a:pt x="344" y="0"/>
                    </a:lnTo>
                    <a:lnTo>
                      <a:pt x="344" y="11"/>
                    </a:lnTo>
                    <a:lnTo>
                      <a:pt x="331" y="11"/>
                    </a:lnTo>
                    <a:lnTo>
                      <a:pt x="321" y="13"/>
                    </a:lnTo>
                    <a:lnTo>
                      <a:pt x="317" y="16"/>
                    </a:lnTo>
                    <a:lnTo>
                      <a:pt x="315" y="17"/>
                    </a:lnTo>
                    <a:lnTo>
                      <a:pt x="312" y="20"/>
                    </a:lnTo>
                    <a:lnTo>
                      <a:pt x="311" y="24"/>
                    </a:lnTo>
                    <a:lnTo>
                      <a:pt x="308" y="36"/>
                    </a:lnTo>
                    <a:lnTo>
                      <a:pt x="308" y="57"/>
                    </a:lnTo>
                    <a:lnTo>
                      <a:pt x="308" y="187"/>
                    </a:lnTo>
                    <a:lnTo>
                      <a:pt x="308" y="209"/>
                    </a:lnTo>
                    <a:lnTo>
                      <a:pt x="311" y="219"/>
                    </a:lnTo>
                    <a:lnTo>
                      <a:pt x="312" y="224"/>
                    </a:lnTo>
                    <a:lnTo>
                      <a:pt x="313" y="226"/>
                    </a:lnTo>
                    <a:lnTo>
                      <a:pt x="317" y="229"/>
                    </a:lnTo>
                    <a:lnTo>
                      <a:pt x="320" y="232"/>
                    </a:lnTo>
                    <a:lnTo>
                      <a:pt x="331" y="234"/>
                    </a:lnTo>
                    <a:lnTo>
                      <a:pt x="344" y="236"/>
                    </a:lnTo>
                    <a:lnTo>
                      <a:pt x="344" y="245"/>
                    </a:lnTo>
                    <a:lnTo>
                      <a:pt x="221" y="245"/>
                    </a:lnTo>
                    <a:lnTo>
                      <a:pt x="221" y="236"/>
                    </a:lnTo>
                    <a:lnTo>
                      <a:pt x="239" y="234"/>
                    </a:lnTo>
                    <a:lnTo>
                      <a:pt x="248" y="232"/>
                    </a:lnTo>
                    <a:lnTo>
                      <a:pt x="251" y="230"/>
                    </a:lnTo>
                    <a:lnTo>
                      <a:pt x="254" y="229"/>
                    </a:lnTo>
                    <a:lnTo>
                      <a:pt x="256" y="226"/>
                    </a:lnTo>
                    <a:lnTo>
                      <a:pt x="259" y="222"/>
                    </a:lnTo>
                    <a:lnTo>
                      <a:pt x="260" y="217"/>
                    </a:lnTo>
                    <a:lnTo>
                      <a:pt x="262" y="210"/>
                    </a:lnTo>
                    <a:lnTo>
                      <a:pt x="263" y="199"/>
                    </a:lnTo>
                    <a:lnTo>
                      <a:pt x="263" y="187"/>
                    </a:lnTo>
                    <a:lnTo>
                      <a:pt x="263" y="57"/>
                    </a:lnTo>
                    <a:lnTo>
                      <a:pt x="263" y="36"/>
                    </a:lnTo>
                    <a:lnTo>
                      <a:pt x="260" y="24"/>
                    </a:lnTo>
                    <a:lnTo>
                      <a:pt x="259" y="20"/>
                    </a:lnTo>
                    <a:lnTo>
                      <a:pt x="256" y="17"/>
                    </a:lnTo>
                    <a:lnTo>
                      <a:pt x="254" y="15"/>
                    </a:lnTo>
                    <a:lnTo>
                      <a:pt x="250" y="13"/>
                    </a:lnTo>
                    <a:lnTo>
                      <a:pt x="239" y="11"/>
                    </a:lnTo>
                    <a:lnTo>
                      <a:pt x="221" y="11"/>
                    </a:lnTo>
                    <a:close/>
                    <a:moveTo>
                      <a:pt x="81" y="110"/>
                    </a:moveTo>
                    <a:lnTo>
                      <a:pt x="113" y="108"/>
                    </a:lnTo>
                    <a:lnTo>
                      <a:pt x="138" y="110"/>
                    </a:lnTo>
                    <a:lnTo>
                      <a:pt x="160" y="112"/>
                    </a:lnTo>
                    <a:lnTo>
                      <a:pt x="170" y="115"/>
                    </a:lnTo>
                    <a:lnTo>
                      <a:pt x="179" y="118"/>
                    </a:lnTo>
                    <a:lnTo>
                      <a:pt x="187" y="122"/>
                    </a:lnTo>
                    <a:lnTo>
                      <a:pt x="194" y="126"/>
                    </a:lnTo>
                    <a:lnTo>
                      <a:pt x="201" y="130"/>
                    </a:lnTo>
                    <a:lnTo>
                      <a:pt x="206" y="135"/>
                    </a:lnTo>
                    <a:lnTo>
                      <a:pt x="212" y="141"/>
                    </a:lnTo>
                    <a:lnTo>
                      <a:pt x="214" y="146"/>
                    </a:lnTo>
                    <a:lnTo>
                      <a:pt x="218" y="153"/>
                    </a:lnTo>
                    <a:lnTo>
                      <a:pt x="220" y="160"/>
                    </a:lnTo>
                    <a:lnTo>
                      <a:pt x="221" y="168"/>
                    </a:lnTo>
                    <a:lnTo>
                      <a:pt x="222" y="176"/>
                    </a:lnTo>
                    <a:lnTo>
                      <a:pt x="221" y="184"/>
                    </a:lnTo>
                    <a:lnTo>
                      <a:pt x="220" y="191"/>
                    </a:lnTo>
                    <a:lnTo>
                      <a:pt x="218" y="198"/>
                    </a:lnTo>
                    <a:lnTo>
                      <a:pt x="216" y="205"/>
                    </a:lnTo>
                    <a:lnTo>
                      <a:pt x="212" y="210"/>
                    </a:lnTo>
                    <a:lnTo>
                      <a:pt x="206" y="215"/>
                    </a:lnTo>
                    <a:lnTo>
                      <a:pt x="201" y="221"/>
                    </a:lnTo>
                    <a:lnTo>
                      <a:pt x="195" y="226"/>
                    </a:lnTo>
                    <a:lnTo>
                      <a:pt x="189" y="230"/>
                    </a:lnTo>
                    <a:lnTo>
                      <a:pt x="180" y="234"/>
                    </a:lnTo>
                    <a:lnTo>
                      <a:pt x="172" y="238"/>
                    </a:lnTo>
                    <a:lnTo>
                      <a:pt x="163" y="240"/>
                    </a:lnTo>
                    <a:lnTo>
                      <a:pt x="142" y="244"/>
                    </a:lnTo>
                    <a:lnTo>
                      <a:pt x="118" y="245"/>
                    </a:lnTo>
                    <a:lnTo>
                      <a:pt x="0" y="245"/>
                    </a:lnTo>
                    <a:lnTo>
                      <a:pt x="0" y="236"/>
                    </a:lnTo>
                    <a:lnTo>
                      <a:pt x="11" y="234"/>
                    </a:lnTo>
                    <a:lnTo>
                      <a:pt x="20" y="233"/>
                    </a:lnTo>
                    <a:lnTo>
                      <a:pt x="27" y="230"/>
                    </a:lnTo>
                    <a:lnTo>
                      <a:pt x="31" y="226"/>
                    </a:lnTo>
                    <a:lnTo>
                      <a:pt x="34" y="221"/>
                    </a:lnTo>
                    <a:lnTo>
                      <a:pt x="37" y="213"/>
                    </a:lnTo>
                    <a:lnTo>
                      <a:pt x="38" y="202"/>
                    </a:lnTo>
                    <a:lnTo>
                      <a:pt x="38" y="187"/>
                    </a:lnTo>
                    <a:lnTo>
                      <a:pt x="38" y="57"/>
                    </a:lnTo>
                    <a:lnTo>
                      <a:pt x="37" y="35"/>
                    </a:lnTo>
                    <a:lnTo>
                      <a:pt x="35" y="24"/>
                    </a:lnTo>
                    <a:lnTo>
                      <a:pt x="31" y="19"/>
                    </a:lnTo>
                    <a:lnTo>
                      <a:pt x="26" y="15"/>
                    </a:lnTo>
                    <a:lnTo>
                      <a:pt x="22" y="12"/>
                    </a:lnTo>
                    <a:lnTo>
                      <a:pt x="16" y="11"/>
                    </a:lnTo>
                    <a:lnTo>
                      <a:pt x="1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11"/>
                    </a:lnTo>
                    <a:lnTo>
                      <a:pt x="107" y="11"/>
                    </a:lnTo>
                    <a:lnTo>
                      <a:pt x="96" y="13"/>
                    </a:lnTo>
                    <a:lnTo>
                      <a:pt x="91" y="16"/>
                    </a:lnTo>
                    <a:lnTo>
                      <a:pt x="86" y="22"/>
                    </a:lnTo>
                    <a:lnTo>
                      <a:pt x="84" y="26"/>
                    </a:lnTo>
                    <a:lnTo>
                      <a:pt x="83" y="32"/>
                    </a:lnTo>
                    <a:lnTo>
                      <a:pt x="83" y="43"/>
                    </a:lnTo>
                    <a:lnTo>
                      <a:pt x="81" y="57"/>
                    </a:lnTo>
                    <a:lnTo>
                      <a:pt x="81" y="110"/>
                    </a:lnTo>
                    <a:close/>
                    <a:moveTo>
                      <a:pt x="81" y="224"/>
                    </a:moveTo>
                    <a:lnTo>
                      <a:pt x="96" y="226"/>
                    </a:lnTo>
                    <a:lnTo>
                      <a:pt x="110" y="228"/>
                    </a:lnTo>
                    <a:lnTo>
                      <a:pt x="123" y="226"/>
                    </a:lnTo>
                    <a:lnTo>
                      <a:pt x="134" y="224"/>
                    </a:lnTo>
                    <a:lnTo>
                      <a:pt x="145" y="219"/>
                    </a:lnTo>
                    <a:lnTo>
                      <a:pt x="155" y="214"/>
                    </a:lnTo>
                    <a:lnTo>
                      <a:pt x="161" y="206"/>
                    </a:lnTo>
                    <a:lnTo>
                      <a:pt x="167" y="198"/>
                    </a:lnTo>
                    <a:lnTo>
                      <a:pt x="170" y="188"/>
                    </a:lnTo>
                    <a:lnTo>
                      <a:pt x="171" y="177"/>
                    </a:lnTo>
                    <a:lnTo>
                      <a:pt x="170" y="165"/>
                    </a:lnTo>
                    <a:lnTo>
                      <a:pt x="165" y="156"/>
                    </a:lnTo>
                    <a:lnTo>
                      <a:pt x="164" y="150"/>
                    </a:lnTo>
                    <a:lnTo>
                      <a:pt x="160" y="146"/>
                    </a:lnTo>
                    <a:lnTo>
                      <a:pt x="157" y="142"/>
                    </a:lnTo>
                    <a:lnTo>
                      <a:pt x="153" y="139"/>
                    </a:lnTo>
                    <a:lnTo>
                      <a:pt x="142" y="134"/>
                    </a:lnTo>
                    <a:lnTo>
                      <a:pt x="130" y="130"/>
                    </a:lnTo>
                    <a:lnTo>
                      <a:pt x="115" y="127"/>
                    </a:lnTo>
                    <a:lnTo>
                      <a:pt x="99" y="126"/>
                    </a:lnTo>
                    <a:lnTo>
                      <a:pt x="92" y="126"/>
                    </a:lnTo>
                    <a:lnTo>
                      <a:pt x="81" y="126"/>
                    </a:lnTo>
                    <a:lnTo>
                      <a:pt x="81" y="2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46"/>
              <p:cNvSpPr/>
              <p:nvPr/>
            </p:nvSpPr>
            <p:spPr>
              <a:xfrm>
                <a:off x="3380" y="706"/>
                <a:ext cx="87" cy="82"/>
              </a:xfrm>
              <a:custGeom>
                <a:avLst/>
                <a:gdLst/>
                <a:ahLst/>
                <a:cxnLst/>
                <a:rect l="l" t="t" r="r" b="b"/>
                <a:pathLst>
                  <a:path w="259" h="245" extrusionOk="0">
                    <a:moveTo>
                      <a:pt x="0" y="0"/>
                    </a:moveTo>
                    <a:lnTo>
                      <a:pt x="115" y="0"/>
                    </a:lnTo>
                    <a:lnTo>
                      <a:pt x="115" y="9"/>
                    </a:lnTo>
                    <a:lnTo>
                      <a:pt x="106" y="11"/>
                    </a:lnTo>
                    <a:lnTo>
                      <a:pt x="99" y="13"/>
                    </a:lnTo>
                    <a:lnTo>
                      <a:pt x="96" y="17"/>
                    </a:lnTo>
                    <a:lnTo>
                      <a:pt x="95" y="23"/>
                    </a:lnTo>
                    <a:lnTo>
                      <a:pt x="96" y="27"/>
                    </a:lnTo>
                    <a:lnTo>
                      <a:pt x="97" y="31"/>
                    </a:lnTo>
                    <a:lnTo>
                      <a:pt x="100" y="36"/>
                    </a:lnTo>
                    <a:lnTo>
                      <a:pt x="104" y="43"/>
                    </a:lnTo>
                    <a:lnTo>
                      <a:pt x="108" y="49"/>
                    </a:lnTo>
                    <a:lnTo>
                      <a:pt x="112" y="57"/>
                    </a:lnTo>
                    <a:lnTo>
                      <a:pt x="130" y="84"/>
                    </a:lnTo>
                    <a:lnTo>
                      <a:pt x="150" y="57"/>
                    </a:lnTo>
                    <a:lnTo>
                      <a:pt x="158" y="45"/>
                    </a:lnTo>
                    <a:lnTo>
                      <a:pt x="165" y="35"/>
                    </a:lnTo>
                    <a:lnTo>
                      <a:pt x="169" y="28"/>
                    </a:lnTo>
                    <a:lnTo>
                      <a:pt x="169" y="23"/>
                    </a:lnTo>
                    <a:lnTo>
                      <a:pt x="169" y="17"/>
                    </a:lnTo>
                    <a:lnTo>
                      <a:pt x="165" y="13"/>
                    </a:lnTo>
                    <a:lnTo>
                      <a:pt x="160" y="11"/>
                    </a:lnTo>
                    <a:lnTo>
                      <a:pt x="150" y="9"/>
                    </a:lnTo>
                    <a:lnTo>
                      <a:pt x="150" y="0"/>
                    </a:lnTo>
                    <a:lnTo>
                      <a:pt x="233" y="0"/>
                    </a:lnTo>
                    <a:lnTo>
                      <a:pt x="233" y="9"/>
                    </a:lnTo>
                    <a:lnTo>
                      <a:pt x="228" y="11"/>
                    </a:lnTo>
                    <a:lnTo>
                      <a:pt x="221" y="12"/>
                    </a:lnTo>
                    <a:lnTo>
                      <a:pt x="215" y="15"/>
                    </a:lnTo>
                    <a:lnTo>
                      <a:pt x="211" y="17"/>
                    </a:lnTo>
                    <a:lnTo>
                      <a:pt x="203" y="23"/>
                    </a:lnTo>
                    <a:lnTo>
                      <a:pt x="195" y="31"/>
                    </a:lnTo>
                    <a:lnTo>
                      <a:pt x="186" y="43"/>
                    </a:lnTo>
                    <a:lnTo>
                      <a:pt x="175" y="57"/>
                    </a:lnTo>
                    <a:lnTo>
                      <a:pt x="141" y="102"/>
                    </a:lnTo>
                    <a:lnTo>
                      <a:pt x="202" y="190"/>
                    </a:lnTo>
                    <a:lnTo>
                      <a:pt x="213" y="203"/>
                    </a:lnTo>
                    <a:lnTo>
                      <a:pt x="222" y="215"/>
                    </a:lnTo>
                    <a:lnTo>
                      <a:pt x="229" y="224"/>
                    </a:lnTo>
                    <a:lnTo>
                      <a:pt x="234" y="228"/>
                    </a:lnTo>
                    <a:lnTo>
                      <a:pt x="240" y="232"/>
                    </a:lnTo>
                    <a:lnTo>
                      <a:pt x="245" y="233"/>
                    </a:lnTo>
                    <a:lnTo>
                      <a:pt x="252" y="234"/>
                    </a:lnTo>
                    <a:lnTo>
                      <a:pt x="259" y="236"/>
                    </a:lnTo>
                    <a:lnTo>
                      <a:pt x="259" y="245"/>
                    </a:lnTo>
                    <a:lnTo>
                      <a:pt x="143" y="245"/>
                    </a:lnTo>
                    <a:lnTo>
                      <a:pt x="143" y="236"/>
                    </a:lnTo>
                    <a:lnTo>
                      <a:pt x="149" y="236"/>
                    </a:lnTo>
                    <a:lnTo>
                      <a:pt x="154" y="234"/>
                    </a:lnTo>
                    <a:lnTo>
                      <a:pt x="158" y="233"/>
                    </a:lnTo>
                    <a:lnTo>
                      <a:pt x="162" y="230"/>
                    </a:lnTo>
                    <a:lnTo>
                      <a:pt x="165" y="228"/>
                    </a:lnTo>
                    <a:lnTo>
                      <a:pt x="167" y="226"/>
                    </a:lnTo>
                    <a:lnTo>
                      <a:pt x="168" y="224"/>
                    </a:lnTo>
                    <a:lnTo>
                      <a:pt x="168" y="221"/>
                    </a:lnTo>
                    <a:lnTo>
                      <a:pt x="167" y="215"/>
                    </a:lnTo>
                    <a:lnTo>
                      <a:pt x="164" y="210"/>
                    </a:lnTo>
                    <a:lnTo>
                      <a:pt x="158" y="200"/>
                    </a:lnTo>
                    <a:lnTo>
                      <a:pt x="150" y="190"/>
                    </a:lnTo>
                    <a:lnTo>
                      <a:pt x="115" y="137"/>
                    </a:lnTo>
                    <a:lnTo>
                      <a:pt x="76" y="190"/>
                    </a:lnTo>
                    <a:lnTo>
                      <a:pt x="62" y="209"/>
                    </a:lnTo>
                    <a:lnTo>
                      <a:pt x="57" y="218"/>
                    </a:lnTo>
                    <a:lnTo>
                      <a:pt x="58" y="221"/>
                    </a:lnTo>
                    <a:lnTo>
                      <a:pt x="58" y="224"/>
                    </a:lnTo>
                    <a:lnTo>
                      <a:pt x="61" y="228"/>
                    </a:lnTo>
                    <a:lnTo>
                      <a:pt x="64" y="230"/>
                    </a:lnTo>
                    <a:lnTo>
                      <a:pt x="66" y="232"/>
                    </a:lnTo>
                    <a:lnTo>
                      <a:pt x="70" y="234"/>
                    </a:lnTo>
                    <a:lnTo>
                      <a:pt x="76" y="234"/>
                    </a:lnTo>
                    <a:lnTo>
                      <a:pt x="81" y="236"/>
                    </a:lnTo>
                    <a:lnTo>
                      <a:pt x="81" y="245"/>
                    </a:lnTo>
                    <a:lnTo>
                      <a:pt x="1" y="245"/>
                    </a:lnTo>
                    <a:lnTo>
                      <a:pt x="1" y="236"/>
                    </a:lnTo>
                    <a:lnTo>
                      <a:pt x="11" y="233"/>
                    </a:lnTo>
                    <a:lnTo>
                      <a:pt x="17" y="229"/>
                    </a:lnTo>
                    <a:lnTo>
                      <a:pt x="32" y="215"/>
                    </a:lnTo>
                    <a:lnTo>
                      <a:pt x="53" y="190"/>
                    </a:lnTo>
                    <a:lnTo>
                      <a:pt x="104" y="120"/>
                    </a:lnTo>
                    <a:lnTo>
                      <a:pt x="57" y="54"/>
                    </a:lnTo>
                    <a:lnTo>
                      <a:pt x="47" y="41"/>
                    </a:lnTo>
                    <a:lnTo>
                      <a:pt x="39" y="30"/>
                    </a:lnTo>
                    <a:lnTo>
                      <a:pt x="32" y="23"/>
                    </a:lnTo>
                    <a:lnTo>
                      <a:pt x="27" y="17"/>
                    </a:lnTo>
                    <a:lnTo>
                      <a:pt x="20" y="13"/>
                    </a:lnTo>
                    <a:lnTo>
                      <a:pt x="15" y="12"/>
                    </a:lnTo>
                    <a:lnTo>
                      <a:pt x="7" y="11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46"/>
              <p:cNvSpPr/>
              <p:nvPr/>
            </p:nvSpPr>
            <p:spPr>
              <a:xfrm>
                <a:off x="2406" y="1015"/>
                <a:ext cx="194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7" extrusionOk="0">
                    <a:moveTo>
                      <a:pt x="21" y="0"/>
                    </a:moveTo>
                    <a:lnTo>
                      <a:pt x="251" y="0"/>
                    </a:lnTo>
                    <a:lnTo>
                      <a:pt x="246" y="16"/>
                    </a:lnTo>
                    <a:lnTo>
                      <a:pt x="229" y="16"/>
                    </a:lnTo>
                    <a:lnTo>
                      <a:pt x="216" y="17"/>
                    </a:lnTo>
                    <a:lnTo>
                      <a:pt x="205" y="19"/>
                    </a:lnTo>
                    <a:lnTo>
                      <a:pt x="195" y="21"/>
                    </a:lnTo>
                    <a:lnTo>
                      <a:pt x="189" y="25"/>
                    </a:lnTo>
                    <a:lnTo>
                      <a:pt x="182" y="30"/>
                    </a:lnTo>
                    <a:lnTo>
                      <a:pt x="175" y="36"/>
                    </a:lnTo>
                    <a:lnTo>
                      <a:pt x="170" y="43"/>
                    </a:lnTo>
                    <a:lnTo>
                      <a:pt x="164" y="51"/>
                    </a:lnTo>
                    <a:lnTo>
                      <a:pt x="159" y="63"/>
                    </a:lnTo>
                    <a:lnTo>
                      <a:pt x="153" y="80"/>
                    </a:lnTo>
                    <a:lnTo>
                      <a:pt x="148" y="97"/>
                    </a:lnTo>
                    <a:lnTo>
                      <a:pt x="92" y="290"/>
                    </a:lnTo>
                    <a:lnTo>
                      <a:pt x="86" y="314"/>
                    </a:lnTo>
                    <a:lnTo>
                      <a:pt x="80" y="333"/>
                    </a:lnTo>
                    <a:lnTo>
                      <a:pt x="76" y="348"/>
                    </a:lnTo>
                    <a:lnTo>
                      <a:pt x="75" y="358"/>
                    </a:lnTo>
                    <a:lnTo>
                      <a:pt x="72" y="370"/>
                    </a:lnTo>
                    <a:lnTo>
                      <a:pt x="71" y="382"/>
                    </a:lnTo>
                    <a:lnTo>
                      <a:pt x="69" y="394"/>
                    </a:lnTo>
                    <a:lnTo>
                      <a:pt x="69" y="405"/>
                    </a:lnTo>
                    <a:lnTo>
                      <a:pt x="71" y="417"/>
                    </a:lnTo>
                    <a:lnTo>
                      <a:pt x="72" y="429"/>
                    </a:lnTo>
                    <a:lnTo>
                      <a:pt x="75" y="440"/>
                    </a:lnTo>
                    <a:lnTo>
                      <a:pt x="79" y="450"/>
                    </a:lnTo>
                    <a:lnTo>
                      <a:pt x="83" y="461"/>
                    </a:lnTo>
                    <a:lnTo>
                      <a:pt x="90" y="470"/>
                    </a:lnTo>
                    <a:lnTo>
                      <a:pt x="96" y="480"/>
                    </a:lnTo>
                    <a:lnTo>
                      <a:pt x="106" y="488"/>
                    </a:lnTo>
                    <a:lnTo>
                      <a:pt x="115" y="496"/>
                    </a:lnTo>
                    <a:lnTo>
                      <a:pt x="125" y="503"/>
                    </a:lnTo>
                    <a:lnTo>
                      <a:pt x="136" y="508"/>
                    </a:lnTo>
                    <a:lnTo>
                      <a:pt x="148" y="512"/>
                    </a:lnTo>
                    <a:lnTo>
                      <a:pt x="160" y="516"/>
                    </a:lnTo>
                    <a:lnTo>
                      <a:pt x="174" y="519"/>
                    </a:lnTo>
                    <a:lnTo>
                      <a:pt x="187" y="520"/>
                    </a:lnTo>
                    <a:lnTo>
                      <a:pt x="202" y="522"/>
                    </a:lnTo>
                    <a:lnTo>
                      <a:pt x="221" y="520"/>
                    </a:lnTo>
                    <a:lnTo>
                      <a:pt x="240" y="518"/>
                    </a:lnTo>
                    <a:lnTo>
                      <a:pt x="258" y="512"/>
                    </a:lnTo>
                    <a:lnTo>
                      <a:pt x="274" y="507"/>
                    </a:lnTo>
                    <a:lnTo>
                      <a:pt x="289" y="497"/>
                    </a:lnTo>
                    <a:lnTo>
                      <a:pt x="303" y="488"/>
                    </a:lnTo>
                    <a:lnTo>
                      <a:pt x="315" y="477"/>
                    </a:lnTo>
                    <a:lnTo>
                      <a:pt x="327" y="463"/>
                    </a:lnTo>
                    <a:lnTo>
                      <a:pt x="338" y="450"/>
                    </a:lnTo>
                    <a:lnTo>
                      <a:pt x="349" y="432"/>
                    </a:lnTo>
                    <a:lnTo>
                      <a:pt x="358" y="412"/>
                    </a:lnTo>
                    <a:lnTo>
                      <a:pt x="368" y="390"/>
                    </a:lnTo>
                    <a:lnTo>
                      <a:pt x="377" y="367"/>
                    </a:lnTo>
                    <a:lnTo>
                      <a:pt x="385" y="344"/>
                    </a:lnTo>
                    <a:lnTo>
                      <a:pt x="393" y="321"/>
                    </a:lnTo>
                    <a:lnTo>
                      <a:pt x="400" y="297"/>
                    </a:lnTo>
                    <a:lnTo>
                      <a:pt x="449" y="131"/>
                    </a:lnTo>
                    <a:lnTo>
                      <a:pt x="456" y="103"/>
                    </a:lnTo>
                    <a:lnTo>
                      <a:pt x="463" y="80"/>
                    </a:lnTo>
                    <a:lnTo>
                      <a:pt x="465" y="62"/>
                    </a:lnTo>
                    <a:lnTo>
                      <a:pt x="467" y="50"/>
                    </a:lnTo>
                    <a:lnTo>
                      <a:pt x="465" y="43"/>
                    </a:lnTo>
                    <a:lnTo>
                      <a:pt x="464" y="38"/>
                    </a:lnTo>
                    <a:lnTo>
                      <a:pt x="460" y="32"/>
                    </a:lnTo>
                    <a:lnTo>
                      <a:pt x="454" y="27"/>
                    </a:lnTo>
                    <a:lnTo>
                      <a:pt x="446" y="23"/>
                    </a:lnTo>
                    <a:lnTo>
                      <a:pt x="435" y="19"/>
                    </a:lnTo>
                    <a:lnTo>
                      <a:pt x="422" y="17"/>
                    </a:lnTo>
                    <a:lnTo>
                      <a:pt x="404" y="16"/>
                    </a:lnTo>
                    <a:lnTo>
                      <a:pt x="410" y="0"/>
                    </a:lnTo>
                    <a:lnTo>
                      <a:pt x="582" y="0"/>
                    </a:lnTo>
                    <a:lnTo>
                      <a:pt x="578" y="16"/>
                    </a:lnTo>
                    <a:lnTo>
                      <a:pt x="564" y="16"/>
                    </a:lnTo>
                    <a:lnTo>
                      <a:pt x="552" y="17"/>
                    </a:lnTo>
                    <a:lnTo>
                      <a:pt x="541" y="19"/>
                    </a:lnTo>
                    <a:lnTo>
                      <a:pt x="534" y="21"/>
                    </a:lnTo>
                    <a:lnTo>
                      <a:pt x="528" y="24"/>
                    </a:lnTo>
                    <a:lnTo>
                      <a:pt x="521" y="30"/>
                    </a:lnTo>
                    <a:lnTo>
                      <a:pt x="515" y="35"/>
                    </a:lnTo>
                    <a:lnTo>
                      <a:pt x="510" y="42"/>
                    </a:lnTo>
                    <a:lnTo>
                      <a:pt x="505" y="51"/>
                    </a:lnTo>
                    <a:lnTo>
                      <a:pt x="499" y="65"/>
                    </a:lnTo>
                    <a:lnTo>
                      <a:pt x="494" y="81"/>
                    </a:lnTo>
                    <a:lnTo>
                      <a:pt x="488" y="100"/>
                    </a:lnTo>
                    <a:lnTo>
                      <a:pt x="429" y="302"/>
                    </a:lnTo>
                    <a:lnTo>
                      <a:pt x="415" y="348"/>
                    </a:lnTo>
                    <a:lnTo>
                      <a:pt x="402" y="387"/>
                    </a:lnTo>
                    <a:lnTo>
                      <a:pt x="388" y="421"/>
                    </a:lnTo>
                    <a:lnTo>
                      <a:pt x="374" y="447"/>
                    </a:lnTo>
                    <a:lnTo>
                      <a:pt x="369" y="459"/>
                    </a:lnTo>
                    <a:lnTo>
                      <a:pt x="361" y="470"/>
                    </a:lnTo>
                    <a:lnTo>
                      <a:pt x="353" y="481"/>
                    </a:lnTo>
                    <a:lnTo>
                      <a:pt x="345" y="490"/>
                    </a:lnTo>
                    <a:lnTo>
                      <a:pt x="335" y="500"/>
                    </a:lnTo>
                    <a:lnTo>
                      <a:pt x="324" y="509"/>
                    </a:lnTo>
                    <a:lnTo>
                      <a:pt x="313" y="518"/>
                    </a:lnTo>
                    <a:lnTo>
                      <a:pt x="301" y="526"/>
                    </a:lnTo>
                    <a:lnTo>
                      <a:pt x="289" y="534"/>
                    </a:lnTo>
                    <a:lnTo>
                      <a:pt x="277" y="539"/>
                    </a:lnTo>
                    <a:lnTo>
                      <a:pt x="262" y="545"/>
                    </a:lnTo>
                    <a:lnTo>
                      <a:pt x="248" y="549"/>
                    </a:lnTo>
                    <a:lnTo>
                      <a:pt x="232" y="553"/>
                    </a:lnTo>
                    <a:lnTo>
                      <a:pt x="217" y="556"/>
                    </a:lnTo>
                    <a:lnTo>
                      <a:pt x="200" y="557"/>
                    </a:lnTo>
                    <a:lnTo>
                      <a:pt x="183" y="557"/>
                    </a:lnTo>
                    <a:lnTo>
                      <a:pt x="163" y="557"/>
                    </a:lnTo>
                    <a:lnTo>
                      <a:pt x="144" y="554"/>
                    </a:lnTo>
                    <a:lnTo>
                      <a:pt x="126" y="551"/>
                    </a:lnTo>
                    <a:lnTo>
                      <a:pt x="109" y="546"/>
                    </a:lnTo>
                    <a:lnTo>
                      <a:pt x="92" y="539"/>
                    </a:lnTo>
                    <a:lnTo>
                      <a:pt x="77" y="531"/>
                    </a:lnTo>
                    <a:lnTo>
                      <a:pt x="64" y="522"/>
                    </a:lnTo>
                    <a:lnTo>
                      <a:pt x="50" y="511"/>
                    </a:lnTo>
                    <a:lnTo>
                      <a:pt x="38" y="499"/>
                    </a:lnTo>
                    <a:lnTo>
                      <a:pt x="29" y="486"/>
                    </a:lnTo>
                    <a:lnTo>
                      <a:pt x="21" y="474"/>
                    </a:lnTo>
                    <a:lnTo>
                      <a:pt x="12" y="461"/>
                    </a:lnTo>
                    <a:lnTo>
                      <a:pt x="7" y="448"/>
                    </a:lnTo>
                    <a:lnTo>
                      <a:pt x="3" y="434"/>
                    </a:lnTo>
                    <a:lnTo>
                      <a:pt x="2" y="420"/>
                    </a:lnTo>
                    <a:lnTo>
                      <a:pt x="0" y="405"/>
                    </a:lnTo>
                    <a:lnTo>
                      <a:pt x="0" y="393"/>
                    </a:lnTo>
                    <a:lnTo>
                      <a:pt x="2" y="381"/>
                    </a:lnTo>
                    <a:lnTo>
                      <a:pt x="3" y="367"/>
                    </a:lnTo>
                    <a:lnTo>
                      <a:pt x="4" y="354"/>
                    </a:lnTo>
                    <a:lnTo>
                      <a:pt x="7" y="344"/>
                    </a:lnTo>
                    <a:lnTo>
                      <a:pt x="11" y="331"/>
                    </a:lnTo>
                    <a:lnTo>
                      <a:pt x="15" y="313"/>
                    </a:lnTo>
                    <a:lnTo>
                      <a:pt x="21" y="293"/>
                    </a:lnTo>
                    <a:lnTo>
                      <a:pt x="75" y="108"/>
                    </a:lnTo>
                    <a:lnTo>
                      <a:pt x="79" y="89"/>
                    </a:lnTo>
                    <a:lnTo>
                      <a:pt x="83" y="73"/>
                    </a:lnTo>
                    <a:lnTo>
                      <a:pt x="84" y="59"/>
                    </a:lnTo>
                    <a:lnTo>
                      <a:pt x="86" y="49"/>
                    </a:lnTo>
                    <a:lnTo>
                      <a:pt x="84" y="42"/>
                    </a:lnTo>
                    <a:lnTo>
                      <a:pt x="83" y="36"/>
                    </a:lnTo>
                    <a:lnTo>
                      <a:pt x="79" y="31"/>
                    </a:lnTo>
                    <a:lnTo>
                      <a:pt x="73" y="25"/>
                    </a:lnTo>
                    <a:lnTo>
                      <a:pt x="67" y="23"/>
                    </a:lnTo>
                    <a:lnTo>
                      <a:pt x="54" y="19"/>
                    </a:lnTo>
                    <a:lnTo>
                      <a:pt x="37" y="17"/>
                    </a:lnTo>
                    <a:lnTo>
                      <a:pt x="16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46"/>
              <p:cNvSpPr/>
              <p:nvPr/>
            </p:nvSpPr>
            <p:spPr>
              <a:xfrm>
                <a:off x="2574" y="1131"/>
                <a:ext cx="143" cy="3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12" extrusionOk="0">
                    <a:moveTo>
                      <a:pt x="411" y="0"/>
                    </a:moveTo>
                    <a:lnTo>
                      <a:pt x="429" y="0"/>
                    </a:lnTo>
                    <a:lnTo>
                      <a:pt x="427" y="13"/>
                    </a:lnTo>
                    <a:lnTo>
                      <a:pt x="426" y="26"/>
                    </a:lnTo>
                    <a:lnTo>
                      <a:pt x="423" y="36"/>
                    </a:lnTo>
                    <a:lnTo>
                      <a:pt x="420" y="47"/>
                    </a:lnTo>
                    <a:lnTo>
                      <a:pt x="416" y="57"/>
                    </a:lnTo>
                    <a:lnTo>
                      <a:pt x="411" y="66"/>
                    </a:lnTo>
                    <a:lnTo>
                      <a:pt x="406" y="74"/>
                    </a:lnTo>
                    <a:lnTo>
                      <a:pt x="399" y="82"/>
                    </a:lnTo>
                    <a:lnTo>
                      <a:pt x="392" y="89"/>
                    </a:lnTo>
                    <a:lnTo>
                      <a:pt x="384" y="95"/>
                    </a:lnTo>
                    <a:lnTo>
                      <a:pt x="376" y="100"/>
                    </a:lnTo>
                    <a:lnTo>
                      <a:pt x="368" y="104"/>
                    </a:lnTo>
                    <a:lnTo>
                      <a:pt x="358" y="107"/>
                    </a:lnTo>
                    <a:lnTo>
                      <a:pt x="350" y="110"/>
                    </a:lnTo>
                    <a:lnTo>
                      <a:pt x="340" y="111"/>
                    </a:lnTo>
                    <a:lnTo>
                      <a:pt x="330" y="112"/>
                    </a:lnTo>
                    <a:lnTo>
                      <a:pt x="320" y="111"/>
                    </a:lnTo>
                    <a:lnTo>
                      <a:pt x="311" y="110"/>
                    </a:lnTo>
                    <a:lnTo>
                      <a:pt x="301" y="108"/>
                    </a:lnTo>
                    <a:lnTo>
                      <a:pt x="290" y="106"/>
                    </a:lnTo>
                    <a:lnTo>
                      <a:pt x="275" y="100"/>
                    </a:lnTo>
                    <a:lnTo>
                      <a:pt x="252" y="92"/>
                    </a:lnTo>
                    <a:lnTo>
                      <a:pt x="221" y="80"/>
                    </a:lnTo>
                    <a:lnTo>
                      <a:pt x="180" y="63"/>
                    </a:lnTo>
                    <a:lnTo>
                      <a:pt x="152" y="51"/>
                    </a:lnTo>
                    <a:lnTo>
                      <a:pt x="128" y="43"/>
                    </a:lnTo>
                    <a:lnTo>
                      <a:pt x="107" y="39"/>
                    </a:lnTo>
                    <a:lnTo>
                      <a:pt x="92" y="38"/>
                    </a:lnTo>
                    <a:lnTo>
                      <a:pt x="79" y="39"/>
                    </a:lnTo>
                    <a:lnTo>
                      <a:pt x="67" y="42"/>
                    </a:lnTo>
                    <a:lnTo>
                      <a:pt x="56" y="47"/>
                    </a:lnTo>
                    <a:lnTo>
                      <a:pt x="45" y="54"/>
                    </a:lnTo>
                    <a:lnTo>
                      <a:pt x="41" y="59"/>
                    </a:lnTo>
                    <a:lnTo>
                      <a:pt x="37" y="65"/>
                    </a:lnTo>
                    <a:lnTo>
                      <a:pt x="33" y="70"/>
                    </a:lnTo>
                    <a:lnTo>
                      <a:pt x="29" y="77"/>
                    </a:lnTo>
                    <a:lnTo>
                      <a:pt x="22" y="93"/>
                    </a:lnTo>
                    <a:lnTo>
                      <a:pt x="18" y="111"/>
                    </a:lnTo>
                    <a:lnTo>
                      <a:pt x="0" y="111"/>
                    </a:lnTo>
                    <a:lnTo>
                      <a:pt x="2" y="97"/>
                    </a:lnTo>
                    <a:lnTo>
                      <a:pt x="3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2" y="53"/>
                    </a:lnTo>
                    <a:lnTo>
                      <a:pt x="18" y="45"/>
                    </a:lnTo>
                    <a:lnTo>
                      <a:pt x="23" y="35"/>
                    </a:lnTo>
                    <a:lnTo>
                      <a:pt x="30" y="28"/>
                    </a:lnTo>
                    <a:lnTo>
                      <a:pt x="37" y="21"/>
                    </a:lnTo>
                    <a:lnTo>
                      <a:pt x="44" y="16"/>
                    </a:lnTo>
                    <a:lnTo>
                      <a:pt x="52" y="11"/>
                    </a:lnTo>
                    <a:lnTo>
                      <a:pt x="60" y="7"/>
                    </a:lnTo>
                    <a:lnTo>
                      <a:pt x="68" y="4"/>
                    </a:lnTo>
                    <a:lnTo>
                      <a:pt x="76" y="1"/>
                    </a:lnTo>
                    <a:lnTo>
                      <a:pt x="84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1"/>
                    </a:lnTo>
                    <a:lnTo>
                      <a:pt x="121" y="2"/>
                    </a:lnTo>
                    <a:lnTo>
                      <a:pt x="130" y="5"/>
                    </a:lnTo>
                    <a:lnTo>
                      <a:pt x="152" y="12"/>
                    </a:lnTo>
                    <a:lnTo>
                      <a:pt x="179" y="21"/>
                    </a:lnTo>
                    <a:lnTo>
                      <a:pt x="208" y="32"/>
                    </a:lnTo>
                    <a:lnTo>
                      <a:pt x="240" y="46"/>
                    </a:lnTo>
                    <a:lnTo>
                      <a:pt x="271" y="59"/>
                    </a:lnTo>
                    <a:lnTo>
                      <a:pt x="298" y="68"/>
                    </a:lnTo>
                    <a:lnTo>
                      <a:pt x="319" y="73"/>
                    </a:lnTo>
                    <a:lnTo>
                      <a:pt x="336" y="76"/>
                    </a:lnTo>
                    <a:lnTo>
                      <a:pt x="350" y="74"/>
                    </a:lnTo>
                    <a:lnTo>
                      <a:pt x="364" y="70"/>
                    </a:lnTo>
                    <a:lnTo>
                      <a:pt x="376" y="65"/>
                    </a:lnTo>
                    <a:lnTo>
                      <a:pt x="387" y="55"/>
                    </a:lnTo>
                    <a:lnTo>
                      <a:pt x="391" y="51"/>
                    </a:lnTo>
                    <a:lnTo>
                      <a:pt x="396" y="45"/>
                    </a:lnTo>
                    <a:lnTo>
                      <a:pt x="399" y="39"/>
                    </a:lnTo>
                    <a:lnTo>
                      <a:pt x="403" y="32"/>
                    </a:lnTo>
                    <a:lnTo>
                      <a:pt x="407" y="17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46"/>
              <p:cNvSpPr/>
              <p:nvPr/>
            </p:nvSpPr>
            <p:spPr>
              <a:xfrm>
                <a:off x="1049" y="2280"/>
                <a:ext cx="71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72" extrusionOk="0">
                    <a:moveTo>
                      <a:pt x="180" y="0"/>
                    </a:moveTo>
                    <a:lnTo>
                      <a:pt x="148" y="109"/>
                    </a:lnTo>
                    <a:lnTo>
                      <a:pt x="211" y="109"/>
                    </a:lnTo>
                    <a:lnTo>
                      <a:pt x="205" y="135"/>
                    </a:lnTo>
                    <a:lnTo>
                      <a:pt x="142" y="135"/>
                    </a:lnTo>
                    <a:lnTo>
                      <a:pt x="73" y="372"/>
                    </a:lnTo>
                    <a:lnTo>
                      <a:pt x="68" y="390"/>
                    </a:lnTo>
                    <a:lnTo>
                      <a:pt x="65" y="403"/>
                    </a:lnTo>
                    <a:lnTo>
                      <a:pt x="62" y="414"/>
                    </a:lnTo>
                    <a:lnTo>
                      <a:pt x="61" y="421"/>
                    </a:lnTo>
                    <a:lnTo>
                      <a:pt x="62" y="428"/>
                    </a:lnTo>
                    <a:lnTo>
                      <a:pt x="65" y="432"/>
                    </a:lnTo>
                    <a:lnTo>
                      <a:pt x="68" y="434"/>
                    </a:lnTo>
                    <a:lnTo>
                      <a:pt x="72" y="436"/>
                    </a:lnTo>
                    <a:lnTo>
                      <a:pt x="77" y="434"/>
                    </a:lnTo>
                    <a:lnTo>
                      <a:pt x="84" y="432"/>
                    </a:lnTo>
                    <a:lnTo>
                      <a:pt x="91" y="428"/>
                    </a:lnTo>
                    <a:lnTo>
                      <a:pt x="99" y="421"/>
                    </a:lnTo>
                    <a:lnTo>
                      <a:pt x="106" y="415"/>
                    </a:lnTo>
                    <a:lnTo>
                      <a:pt x="114" y="404"/>
                    </a:lnTo>
                    <a:lnTo>
                      <a:pt x="126" y="391"/>
                    </a:lnTo>
                    <a:lnTo>
                      <a:pt x="142" y="372"/>
                    </a:lnTo>
                    <a:lnTo>
                      <a:pt x="155" y="381"/>
                    </a:lnTo>
                    <a:lnTo>
                      <a:pt x="137" y="407"/>
                    </a:lnTo>
                    <a:lnTo>
                      <a:pt x="119" y="428"/>
                    </a:lnTo>
                    <a:lnTo>
                      <a:pt x="102" y="445"/>
                    </a:lnTo>
                    <a:lnTo>
                      <a:pt x="85" y="457"/>
                    </a:lnTo>
                    <a:lnTo>
                      <a:pt x="75" y="464"/>
                    </a:lnTo>
                    <a:lnTo>
                      <a:pt x="62" y="470"/>
                    </a:lnTo>
                    <a:lnTo>
                      <a:pt x="52" y="472"/>
                    </a:lnTo>
                    <a:lnTo>
                      <a:pt x="39" y="472"/>
                    </a:lnTo>
                    <a:lnTo>
                      <a:pt x="31" y="472"/>
                    </a:lnTo>
                    <a:lnTo>
                      <a:pt x="24" y="470"/>
                    </a:lnTo>
                    <a:lnTo>
                      <a:pt x="18" y="467"/>
                    </a:lnTo>
                    <a:lnTo>
                      <a:pt x="11" y="461"/>
                    </a:lnTo>
                    <a:lnTo>
                      <a:pt x="5" y="456"/>
                    </a:lnTo>
                    <a:lnTo>
                      <a:pt x="3" y="449"/>
                    </a:lnTo>
                    <a:lnTo>
                      <a:pt x="0" y="442"/>
                    </a:lnTo>
                    <a:lnTo>
                      <a:pt x="0" y="433"/>
                    </a:lnTo>
                    <a:lnTo>
                      <a:pt x="0" y="421"/>
                    </a:lnTo>
                    <a:lnTo>
                      <a:pt x="3" y="406"/>
                    </a:lnTo>
                    <a:lnTo>
                      <a:pt x="7" y="388"/>
                    </a:lnTo>
                    <a:lnTo>
                      <a:pt x="12" y="368"/>
                    </a:lnTo>
                    <a:lnTo>
                      <a:pt x="80" y="135"/>
                    </a:lnTo>
                    <a:lnTo>
                      <a:pt x="19" y="135"/>
                    </a:lnTo>
                    <a:lnTo>
                      <a:pt x="23" y="120"/>
                    </a:lnTo>
                    <a:lnTo>
                      <a:pt x="45" y="113"/>
                    </a:lnTo>
                    <a:lnTo>
                      <a:pt x="64" y="105"/>
                    </a:lnTo>
                    <a:lnTo>
                      <a:pt x="81" y="94"/>
                    </a:lnTo>
                    <a:lnTo>
                      <a:pt x="96" y="83"/>
                    </a:lnTo>
                    <a:lnTo>
                      <a:pt x="111" y="70"/>
                    </a:lnTo>
                    <a:lnTo>
                      <a:pt x="127" y="51"/>
                    </a:lnTo>
                    <a:lnTo>
                      <a:pt x="145" y="28"/>
                    </a:lnTo>
                    <a:lnTo>
                      <a:pt x="16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46"/>
              <p:cNvSpPr/>
              <p:nvPr/>
            </p:nvSpPr>
            <p:spPr>
              <a:xfrm>
                <a:off x="1125" y="2384"/>
                <a:ext cx="65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70" extrusionOk="0">
                    <a:moveTo>
                      <a:pt x="195" y="0"/>
                    </a:moveTo>
                    <a:lnTo>
                      <a:pt x="110" y="300"/>
                    </a:lnTo>
                    <a:lnTo>
                      <a:pt x="104" y="323"/>
                    </a:lnTo>
                    <a:lnTo>
                      <a:pt x="101" y="338"/>
                    </a:lnTo>
                    <a:lnTo>
                      <a:pt x="103" y="343"/>
                    </a:lnTo>
                    <a:lnTo>
                      <a:pt x="103" y="347"/>
                    </a:lnTo>
                    <a:lnTo>
                      <a:pt x="105" y="350"/>
                    </a:lnTo>
                    <a:lnTo>
                      <a:pt x="108" y="353"/>
                    </a:lnTo>
                    <a:lnTo>
                      <a:pt x="114" y="355"/>
                    </a:lnTo>
                    <a:lnTo>
                      <a:pt x="120" y="358"/>
                    </a:lnTo>
                    <a:lnTo>
                      <a:pt x="129" y="360"/>
                    </a:lnTo>
                    <a:lnTo>
                      <a:pt x="141" y="361"/>
                    </a:lnTo>
                    <a:lnTo>
                      <a:pt x="138" y="370"/>
                    </a:lnTo>
                    <a:lnTo>
                      <a:pt x="0" y="370"/>
                    </a:lnTo>
                    <a:lnTo>
                      <a:pt x="4" y="361"/>
                    </a:lnTo>
                    <a:lnTo>
                      <a:pt x="21" y="360"/>
                    </a:lnTo>
                    <a:lnTo>
                      <a:pt x="32" y="357"/>
                    </a:lnTo>
                    <a:lnTo>
                      <a:pt x="38" y="354"/>
                    </a:lnTo>
                    <a:lnTo>
                      <a:pt x="43" y="351"/>
                    </a:lnTo>
                    <a:lnTo>
                      <a:pt x="46" y="347"/>
                    </a:lnTo>
                    <a:lnTo>
                      <a:pt x="50" y="345"/>
                    </a:lnTo>
                    <a:lnTo>
                      <a:pt x="54" y="336"/>
                    </a:lnTo>
                    <a:lnTo>
                      <a:pt x="58" y="327"/>
                    </a:lnTo>
                    <a:lnTo>
                      <a:pt x="63" y="315"/>
                    </a:lnTo>
                    <a:lnTo>
                      <a:pt x="68" y="300"/>
                    </a:lnTo>
                    <a:lnTo>
                      <a:pt x="130" y="84"/>
                    </a:lnTo>
                    <a:lnTo>
                      <a:pt x="134" y="69"/>
                    </a:lnTo>
                    <a:lnTo>
                      <a:pt x="135" y="61"/>
                    </a:lnTo>
                    <a:lnTo>
                      <a:pt x="137" y="57"/>
                    </a:lnTo>
                    <a:lnTo>
                      <a:pt x="137" y="52"/>
                    </a:lnTo>
                    <a:lnTo>
                      <a:pt x="137" y="48"/>
                    </a:lnTo>
                    <a:lnTo>
                      <a:pt x="135" y="44"/>
                    </a:lnTo>
                    <a:lnTo>
                      <a:pt x="134" y="40"/>
                    </a:lnTo>
                    <a:lnTo>
                      <a:pt x="131" y="37"/>
                    </a:lnTo>
                    <a:lnTo>
                      <a:pt x="129" y="34"/>
                    </a:lnTo>
                    <a:lnTo>
                      <a:pt x="126" y="33"/>
                    </a:lnTo>
                    <a:lnTo>
                      <a:pt x="122" y="31"/>
                    </a:lnTo>
                    <a:lnTo>
                      <a:pt x="118" y="31"/>
                    </a:lnTo>
                    <a:lnTo>
                      <a:pt x="108" y="33"/>
                    </a:lnTo>
                    <a:lnTo>
                      <a:pt x="96" y="34"/>
                    </a:lnTo>
                    <a:lnTo>
                      <a:pt x="92" y="25"/>
                    </a:lnTo>
                    <a:lnTo>
                      <a:pt x="183" y="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46"/>
              <p:cNvSpPr/>
              <p:nvPr/>
            </p:nvSpPr>
            <p:spPr>
              <a:xfrm>
                <a:off x="1598" y="2291"/>
                <a:ext cx="70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71" extrusionOk="0">
                    <a:moveTo>
                      <a:pt x="180" y="0"/>
                    </a:moveTo>
                    <a:lnTo>
                      <a:pt x="149" y="109"/>
                    </a:lnTo>
                    <a:lnTo>
                      <a:pt x="211" y="109"/>
                    </a:lnTo>
                    <a:lnTo>
                      <a:pt x="205" y="134"/>
                    </a:lnTo>
                    <a:lnTo>
                      <a:pt x="142" y="134"/>
                    </a:lnTo>
                    <a:lnTo>
                      <a:pt x="73" y="371"/>
                    </a:lnTo>
                    <a:lnTo>
                      <a:pt x="68" y="389"/>
                    </a:lnTo>
                    <a:lnTo>
                      <a:pt x="65" y="402"/>
                    </a:lnTo>
                    <a:lnTo>
                      <a:pt x="62" y="413"/>
                    </a:lnTo>
                    <a:lnTo>
                      <a:pt x="62" y="420"/>
                    </a:lnTo>
                    <a:lnTo>
                      <a:pt x="62" y="427"/>
                    </a:lnTo>
                    <a:lnTo>
                      <a:pt x="65" y="431"/>
                    </a:lnTo>
                    <a:lnTo>
                      <a:pt x="69" y="433"/>
                    </a:lnTo>
                    <a:lnTo>
                      <a:pt x="73" y="435"/>
                    </a:lnTo>
                    <a:lnTo>
                      <a:pt x="78" y="433"/>
                    </a:lnTo>
                    <a:lnTo>
                      <a:pt x="84" y="431"/>
                    </a:lnTo>
                    <a:lnTo>
                      <a:pt x="92" y="427"/>
                    </a:lnTo>
                    <a:lnTo>
                      <a:pt x="99" y="420"/>
                    </a:lnTo>
                    <a:lnTo>
                      <a:pt x="106" y="414"/>
                    </a:lnTo>
                    <a:lnTo>
                      <a:pt x="115" y="404"/>
                    </a:lnTo>
                    <a:lnTo>
                      <a:pt x="127" y="390"/>
                    </a:lnTo>
                    <a:lnTo>
                      <a:pt x="142" y="371"/>
                    </a:lnTo>
                    <a:lnTo>
                      <a:pt x="156" y="381"/>
                    </a:lnTo>
                    <a:lnTo>
                      <a:pt x="137" y="406"/>
                    </a:lnTo>
                    <a:lnTo>
                      <a:pt x="119" y="427"/>
                    </a:lnTo>
                    <a:lnTo>
                      <a:pt x="103" y="444"/>
                    </a:lnTo>
                    <a:lnTo>
                      <a:pt x="85" y="457"/>
                    </a:lnTo>
                    <a:lnTo>
                      <a:pt x="74" y="463"/>
                    </a:lnTo>
                    <a:lnTo>
                      <a:pt x="64" y="469"/>
                    </a:lnTo>
                    <a:lnTo>
                      <a:pt x="51" y="471"/>
                    </a:lnTo>
                    <a:lnTo>
                      <a:pt x="40" y="471"/>
                    </a:lnTo>
                    <a:lnTo>
                      <a:pt x="32" y="471"/>
                    </a:lnTo>
                    <a:lnTo>
                      <a:pt x="24" y="469"/>
                    </a:lnTo>
                    <a:lnTo>
                      <a:pt x="17" y="466"/>
                    </a:lnTo>
                    <a:lnTo>
                      <a:pt x="12" y="461"/>
                    </a:lnTo>
                    <a:lnTo>
                      <a:pt x="7" y="455"/>
                    </a:lnTo>
                    <a:lnTo>
                      <a:pt x="3" y="448"/>
                    </a:lnTo>
                    <a:lnTo>
                      <a:pt x="1" y="442"/>
                    </a:lnTo>
                    <a:lnTo>
                      <a:pt x="0" y="432"/>
                    </a:lnTo>
                    <a:lnTo>
                      <a:pt x="1" y="420"/>
                    </a:lnTo>
                    <a:lnTo>
                      <a:pt x="4" y="405"/>
                    </a:lnTo>
                    <a:lnTo>
                      <a:pt x="8" y="387"/>
                    </a:lnTo>
                    <a:lnTo>
                      <a:pt x="13" y="367"/>
                    </a:lnTo>
                    <a:lnTo>
                      <a:pt x="80" y="134"/>
                    </a:lnTo>
                    <a:lnTo>
                      <a:pt x="19" y="134"/>
                    </a:lnTo>
                    <a:lnTo>
                      <a:pt x="23" y="119"/>
                    </a:lnTo>
                    <a:lnTo>
                      <a:pt x="45" y="112"/>
                    </a:lnTo>
                    <a:lnTo>
                      <a:pt x="64" y="104"/>
                    </a:lnTo>
                    <a:lnTo>
                      <a:pt x="81" y="93"/>
                    </a:lnTo>
                    <a:lnTo>
                      <a:pt x="97" y="82"/>
                    </a:lnTo>
                    <a:lnTo>
                      <a:pt x="112" y="69"/>
                    </a:lnTo>
                    <a:lnTo>
                      <a:pt x="127" y="50"/>
                    </a:lnTo>
                    <a:lnTo>
                      <a:pt x="145" y="27"/>
                    </a:lnTo>
                    <a:lnTo>
                      <a:pt x="16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46"/>
              <p:cNvSpPr/>
              <p:nvPr/>
            </p:nvSpPr>
            <p:spPr>
              <a:xfrm>
                <a:off x="1666" y="2394"/>
                <a:ext cx="82" cy="124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71" extrusionOk="0">
                    <a:moveTo>
                      <a:pt x="182" y="371"/>
                    </a:moveTo>
                    <a:lnTo>
                      <a:pt x="0" y="371"/>
                    </a:lnTo>
                    <a:lnTo>
                      <a:pt x="0" y="361"/>
                    </a:lnTo>
                    <a:lnTo>
                      <a:pt x="34" y="331"/>
                    </a:lnTo>
                    <a:lnTo>
                      <a:pt x="64" y="303"/>
                    </a:lnTo>
                    <a:lnTo>
                      <a:pt x="91" y="277"/>
                    </a:lnTo>
                    <a:lnTo>
                      <a:pt x="115" y="253"/>
                    </a:lnTo>
                    <a:lnTo>
                      <a:pt x="137" y="230"/>
                    </a:lnTo>
                    <a:lnTo>
                      <a:pt x="155" y="208"/>
                    </a:lnTo>
                    <a:lnTo>
                      <a:pt x="171" y="189"/>
                    </a:lnTo>
                    <a:lnTo>
                      <a:pt x="183" y="171"/>
                    </a:lnTo>
                    <a:lnTo>
                      <a:pt x="191" y="155"/>
                    </a:lnTo>
                    <a:lnTo>
                      <a:pt x="198" y="139"/>
                    </a:lnTo>
                    <a:lnTo>
                      <a:pt x="202" y="121"/>
                    </a:lnTo>
                    <a:lnTo>
                      <a:pt x="204" y="103"/>
                    </a:lnTo>
                    <a:lnTo>
                      <a:pt x="202" y="91"/>
                    </a:lnTo>
                    <a:lnTo>
                      <a:pt x="199" y="79"/>
                    </a:lnTo>
                    <a:lnTo>
                      <a:pt x="194" y="68"/>
                    </a:lnTo>
                    <a:lnTo>
                      <a:pt x="186" y="59"/>
                    </a:lnTo>
                    <a:lnTo>
                      <a:pt x="178" y="51"/>
                    </a:lnTo>
                    <a:lnTo>
                      <a:pt x="167" y="45"/>
                    </a:lnTo>
                    <a:lnTo>
                      <a:pt x="155" y="42"/>
                    </a:lnTo>
                    <a:lnTo>
                      <a:pt x="143" y="41"/>
                    </a:lnTo>
                    <a:lnTo>
                      <a:pt x="133" y="41"/>
                    </a:lnTo>
                    <a:lnTo>
                      <a:pt x="124" y="44"/>
                    </a:lnTo>
                    <a:lnTo>
                      <a:pt x="115" y="47"/>
                    </a:lnTo>
                    <a:lnTo>
                      <a:pt x="107" y="51"/>
                    </a:lnTo>
                    <a:lnTo>
                      <a:pt x="101" y="55"/>
                    </a:lnTo>
                    <a:lnTo>
                      <a:pt x="92" y="61"/>
                    </a:lnTo>
                    <a:lnTo>
                      <a:pt x="86" y="68"/>
                    </a:lnTo>
                    <a:lnTo>
                      <a:pt x="80" y="78"/>
                    </a:lnTo>
                    <a:lnTo>
                      <a:pt x="71" y="72"/>
                    </a:lnTo>
                    <a:lnTo>
                      <a:pt x="79" y="56"/>
                    </a:lnTo>
                    <a:lnTo>
                      <a:pt x="87" y="42"/>
                    </a:lnTo>
                    <a:lnTo>
                      <a:pt x="98" y="30"/>
                    </a:lnTo>
                    <a:lnTo>
                      <a:pt x="110" y="19"/>
                    </a:lnTo>
                    <a:lnTo>
                      <a:pt x="124" y="11"/>
                    </a:lnTo>
                    <a:lnTo>
                      <a:pt x="137" y="5"/>
                    </a:lnTo>
                    <a:lnTo>
                      <a:pt x="152" y="2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2"/>
                    </a:lnTo>
                    <a:lnTo>
                      <a:pt x="191" y="3"/>
                    </a:lnTo>
                    <a:lnTo>
                      <a:pt x="199" y="6"/>
                    </a:lnTo>
                    <a:lnTo>
                      <a:pt x="206" y="10"/>
                    </a:lnTo>
                    <a:lnTo>
                      <a:pt x="213" y="14"/>
                    </a:lnTo>
                    <a:lnTo>
                      <a:pt x="220" y="18"/>
                    </a:lnTo>
                    <a:lnTo>
                      <a:pt x="225" y="24"/>
                    </a:lnTo>
                    <a:lnTo>
                      <a:pt x="231" y="30"/>
                    </a:lnTo>
                    <a:lnTo>
                      <a:pt x="236" y="36"/>
                    </a:lnTo>
                    <a:lnTo>
                      <a:pt x="240" y="42"/>
                    </a:lnTo>
                    <a:lnTo>
                      <a:pt x="243" y="51"/>
                    </a:lnTo>
                    <a:lnTo>
                      <a:pt x="246" y="57"/>
                    </a:lnTo>
                    <a:lnTo>
                      <a:pt x="247" y="66"/>
                    </a:lnTo>
                    <a:lnTo>
                      <a:pt x="248" y="72"/>
                    </a:lnTo>
                    <a:lnTo>
                      <a:pt x="248" y="82"/>
                    </a:lnTo>
                    <a:lnTo>
                      <a:pt x="248" y="93"/>
                    </a:lnTo>
                    <a:lnTo>
                      <a:pt x="247" y="103"/>
                    </a:lnTo>
                    <a:lnTo>
                      <a:pt x="244" y="114"/>
                    </a:lnTo>
                    <a:lnTo>
                      <a:pt x="240" y="125"/>
                    </a:lnTo>
                    <a:lnTo>
                      <a:pt x="233" y="141"/>
                    </a:lnTo>
                    <a:lnTo>
                      <a:pt x="223" y="158"/>
                    </a:lnTo>
                    <a:lnTo>
                      <a:pt x="209" y="177"/>
                    </a:lnTo>
                    <a:lnTo>
                      <a:pt x="193" y="194"/>
                    </a:lnTo>
                    <a:lnTo>
                      <a:pt x="164" y="225"/>
                    </a:lnTo>
                    <a:lnTo>
                      <a:pt x="132" y="259"/>
                    </a:lnTo>
                    <a:lnTo>
                      <a:pt x="95" y="295"/>
                    </a:lnTo>
                    <a:lnTo>
                      <a:pt x="53" y="331"/>
                    </a:lnTo>
                    <a:lnTo>
                      <a:pt x="144" y="331"/>
                    </a:lnTo>
                    <a:lnTo>
                      <a:pt x="155" y="331"/>
                    </a:lnTo>
                    <a:lnTo>
                      <a:pt x="164" y="330"/>
                    </a:lnTo>
                    <a:lnTo>
                      <a:pt x="172" y="327"/>
                    </a:lnTo>
                    <a:lnTo>
                      <a:pt x="180" y="323"/>
                    </a:lnTo>
                    <a:lnTo>
                      <a:pt x="187" y="318"/>
                    </a:lnTo>
                    <a:lnTo>
                      <a:pt x="193" y="312"/>
                    </a:lnTo>
                    <a:lnTo>
                      <a:pt x="197" y="305"/>
                    </a:lnTo>
                    <a:lnTo>
                      <a:pt x="201" y="299"/>
                    </a:lnTo>
                    <a:lnTo>
                      <a:pt x="212" y="299"/>
                    </a:lnTo>
                    <a:lnTo>
                      <a:pt x="182" y="37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46"/>
              <p:cNvSpPr/>
              <p:nvPr/>
            </p:nvSpPr>
            <p:spPr>
              <a:xfrm>
                <a:off x="6039" y="2266"/>
                <a:ext cx="71" cy="157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73" extrusionOk="0">
                    <a:moveTo>
                      <a:pt x="180" y="0"/>
                    </a:moveTo>
                    <a:lnTo>
                      <a:pt x="149" y="110"/>
                    </a:lnTo>
                    <a:lnTo>
                      <a:pt x="211" y="110"/>
                    </a:lnTo>
                    <a:lnTo>
                      <a:pt x="205" y="136"/>
                    </a:lnTo>
                    <a:lnTo>
                      <a:pt x="142" y="136"/>
                    </a:lnTo>
                    <a:lnTo>
                      <a:pt x="73" y="372"/>
                    </a:lnTo>
                    <a:lnTo>
                      <a:pt x="68" y="389"/>
                    </a:lnTo>
                    <a:lnTo>
                      <a:pt x="65" y="403"/>
                    </a:lnTo>
                    <a:lnTo>
                      <a:pt x="62" y="414"/>
                    </a:lnTo>
                    <a:lnTo>
                      <a:pt x="62" y="422"/>
                    </a:lnTo>
                    <a:lnTo>
                      <a:pt x="62" y="427"/>
                    </a:lnTo>
                    <a:lnTo>
                      <a:pt x="65" y="431"/>
                    </a:lnTo>
                    <a:lnTo>
                      <a:pt x="69" y="434"/>
                    </a:lnTo>
                    <a:lnTo>
                      <a:pt x="73" y="435"/>
                    </a:lnTo>
                    <a:lnTo>
                      <a:pt x="78" y="434"/>
                    </a:lnTo>
                    <a:lnTo>
                      <a:pt x="84" y="433"/>
                    </a:lnTo>
                    <a:lnTo>
                      <a:pt x="91" y="427"/>
                    </a:lnTo>
                    <a:lnTo>
                      <a:pt x="99" y="422"/>
                    </a:lnTo>
                    <a:lnTo>
                      <a:pt x="106" y="415"/>
                    </a:lnTo>
                    <a:lnTo>
                      <a:pt x="115" y="405"/>
                    </a:lnTo>
                    <a:lnTo>
                      <a:pt x="127" y="391"/>
                    </a:lnTo>
                    <a:lnTo>
                      <a:pt x="142" y="372"/>
                    </a:lnTo>
                    <a:lnTo>
                      <a:pt x="156" y="382"/>
                    </a:lnTo>
                    <a:lnTo>
                      <a:pt x="137" y="407"/>
                    </a:lnTo>
                    <a:lnTo>
                      <a:pt x="119" y="428"/>
                    </a:lnTo>
                    <a:lnTo>
                      <a:pt x="102" y="445"/>
                    </a:lnTo>
                    <a:lnTo>
                      <a:pt x="85" y="458"/>
                    </a:lnTo>
                    <a:lnTo>
                      <a:pt x="74" y="465"/>
                    </a:lnTo>
                    <a:lnTo>
                      <a:pt x="62" y="469"/>
                    </a:lnTo>
                    <a:lnTo>
                      <a:pt x="51" y="472"/>
                    </a:lnTo>
                    <a:lnTo>
                      <a:pt x="41" y="473"/>
                    </a:lnTo>
                    <a:lnTo>
                      <a:pt x="31" y="472"/>
                    </a:lnTo>
                    <a:lnTo>
                      <a:pt x="24" y="471"/>
                    </a:lnTo>
                    <a:lnTo>
                      <a:pt x="17" y="466"/>
                    </a:lnTo>
                    <a:lnTo>
                      <a:pt x="11" y="462"/>
                    </a:lnTo>
                    <a:lnTo>
                      <a:pt x="7" y="456"/>
                    </a:lnTo>
                    <a:lnTo>
                      <a:pt x="3" y="449"/>
                    </a:lnTo>
                    <a:lnTo>
                      <a:pt x="1" y="442"/>
                    </a:lnTo>
                    <a:lnTo>
                      <a:pt x="0" y="434"/>
                    </a:lnTo>
                    <a:lnTo>
                      <a:pt x="1" y="422"/>
                    </a:lnTo>
                    <a:lnTo>
                      <a:pt x="3" y="407"/>
                    </a:lnTo>
                    <a:lnTo>
                      <a:pt x="7" y="388"/>
                    </a:lnTo>
                    <a:lnTo>
                      <a:pt x="13" y="367"/>
                    </a:lnTo>
                    <a:lnTo>
                      <a:pt x="80" y="136"/>
                    </a:lnTo>
                    <a:lnTo>
                      <a:pt x="19" y="136"/>
                    </a:lnTo>
                    <a:lnTo>
                      <a:pt x="23" y="119"/>
                    </a:lnTo>
                    <a:lnTo>
                      <a:pt x="45" y="113"/>
                    </a:lnTo>
                    <a:lnTo>
                      <a:pt x="64" y="104"/>
                    </a:lnTo>
                    <a:lnTo>
                      <a:pt x="81" y="95"/>
                    </a:lnTo>
                    <a:lnTo>
                      <a:pt x="96" y="83"/>
                    </a:lnTo>
                    <a:lnTo>
                      <a:pt x="112" y="69"/>
                    </a:lnTo>
                    <a:lnTo>
                      <a:pt x="127" y="50"/>
                    </a:lnTo>
                    <a:lnTo>
                      <a:pt x="145" y="27"/>
                    </a:lnTo>
                    <a:lnTo>
                      <a:pt x="16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46"/>
              <p:cNvSpPr/>
              <p:nvPr/>
            </p:nvSpPr>
            <p:spPr>
              <a:xfrm>
                <a:off x="6056" y="5332"/>
                <a:ext cx="71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473" extrusionOk="0">
                    <a:moveTo>
                      <a:pt x="181" y="0"/>
                    </a:moveTo>
                    <a:lnTo>
                      <a:pt x="149" y="110"/>
                    </a:lnTo>
                    <a:lnTo>
                      <a:pt x="213" y="110"/>
                    </a:lnTo>
                    <a:lnTo>
                      <a:pt x="205" y="135"/>
                    </a:lnTo>
                    <a:lnTo>
                      <a:pt x="143" y="135"/>
                    </a:lnTo>
                    <a:lnTo>
                      <a:pt x="74" y="371"/>
                    </a:lnTo>
                    <a:lnTo>
                      <a:pt x="70" y="389"/>
                    </a:lnTo>
                    <a:lnTo>
                      <a:pt x="65" y="404"/>
                    </a:lnTo>
                    <a:lnTo>
                      <a:pt x="64" y="413"/>
                    </a:lnTo>
                    <a:lnTo>
                      <a:pt x="63" y="421"/>
                    </a:lnTo>
                    <a:lnTo>
                      <a:pt x="64" y="427"/>
                    </a:lnTo>
                    <a:lnTo>
                      <a:pt x="65" y="432"/>
                    </a:lnTo>
                    <a:lnTo>
                      <a:pt x="70" y="435"/>
                    </a:lnTo>
                    <a:lnTo>
                      <a:pt x="74" y="435"/>
                    </a:lnTo>
                    <a:lnTo>
                      <a:pt x="79" y="435"/>
                    </a:lnTo>
                    <a:lnTo>
                      <a:pt x="86" y="432"/>
                    </a:lnTo>
                    <a:lnTo>
                      <a:pt x="93" y="427"/>
                    </a:lnTo>
                    <a:lnTo>
                      <a:pt x="101" y="421"/>
                    </a:lnTo>
                    <a:lnTo>
                      <a:pt x="106" y="415"/>
                    </a:lnTo>
                    <a:lnTo>
                      <a:pt x="116" y="405"/>
                    </a:lnTo>
                    <a:lnTo>
                      <a:pt x="128" y="390"/>
                    </a:lnTo>
                    <a:lnTo>
                      <a:pt x="143" y="371"/>
                    </a:lnTo>
                    <a:lnTo>
                      <a:pt x="156" y="382"/>
                    </a:lnTo>
                    <a:lnTo>
                      <a:pt x="139" y="407"/>
                    </a:lnTo>
                    <a:lnTo>
                      <a:pt x="121" y="428"/>
                    </a:lnTo>
                    <a:lnTo>
                      <a:pt x="103" y="445"/>
                    </a:lnTo>
                    <a:lnTo>
                      <a:pt x="87" y="458"/>
                    </a:lnTo>
                    <a:lnTo>
                      <a:pt x="75" y="465"/>
                    </a:lnTo>
                    <a:lnTo>
                      <a:pt x="64" y="469"/>
                    </a:lnTo>
                    <a:lnTo>
                      <a:pt x="52" y="472"/>
                    </a:lnTo>
                    <a:lnTo>
                      <a:pt x="41" y="473"/>
                    </a:lnTo>
                    <a:lnTo>
                      <a:pt x="33" y="473"/>
                    </a:lnTo>
                    <a:lnTo>
                      <a:pt x="25" y="470"/>
                    </a:lnTo>
                    <a:lnTo>
                      <a:pt x="18" y="466"/>
                    </a:lnTo>
                    <a:lnTo>
                      <a:pt x="13" y="462"/>
                    </a:lnTo>
                    <a:lnTo>
                      <a:pt x="7" y="457"/>
                    </a:lnTo>
                    <a:lnTo>
                      <a:pt x="3" y="450"/>
                    </a:lnTo>
                    <a:lnTo>
                      <a:pt x="2" y="442"/>
                    </a:lnTo>
                    <a:lnTo>
                      <a:pt x="0" y="434"/>
                    </a:lnTo>
                    <a:lnTo>
                      <a:pt x="2" y="421"/>
                    </a:lnTo>
                    <a:lnTo>
                      <a:pt x="4" y="407"/>
                    </a:lnTo>
                    <a:lnTo>
                      <a:pt x="9" y="389"/>
                    </a:lnTo>
                    <a:lnTo>
                      <a:pt x="14" y="367"/>
                    </a:lnTo>
                    <a:lnTo>
                      <a:pt x="80" y="135"/>
                    </a:lnTo>
                    <a:lnTo>
                      <a:pt x="21" y="135"/>
                    </a:lnTo>
                    <a:lnTo>
                      <a:pt x="25" y="119"/>
                    </a:lnTo>
                    <a:lnTo>
                      <a:pt x="45" y="112"/>
                    </a:lnTo>
                    <a:lnTo>
                      <a:pt x="64" y="104"/>
                    </a:lnTo>
                    <a:lnTo>
                      <a:pt x="82" y="95"/>
                    </a:lnTo>
                    <a:lnTo>
                      <a:pt x="98" y="84"/>
                    </a:lnTo>
                    <a:lnTo>
                      <a:pt x="113" y="69"/>
                    </a:lnTo>
                    <a:lnTo>
                      <a:pt x="129" y="51"/>
                    </a:lnTo>
                    <a:lnTo>
                      <a:pt x="145" y="28"/>
                    </a:lnTo>
                    <a:lnTo>
                      <a:pt x="163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46"/>
              <p:cNvSpPr/>
              <p:nvPr/>
            </p:nvSpPr>
            <p:spPr>
              <a:xfrm>
                <a:off x="2412" y="3992"/>
                <a:ext cx="63" cy="177"/>
              </a:xfrm>
              <a:custGeom>
                <a:avLst/>
                <a:gdLst/>
                <a:ahLst/>
                <a:cxnLst/>
                <a:rect l="l" t="t" r="r" b="b"/>
                <a:pathLst>
                  <a:path w="190" h="531" extrusionOk="0">
                    <a:moveTo>
                      <a:pt x="150" y="0"/>
                    </a:moveTo>
                    <a:lnTo>
                      <a:pt x="158" y="0"/>
                    </a:lnTo>
                    <a:lnTo>
                      <a:pt x="166" y="3"/>
                    </a:lnTo>
                    <a:lnTo>
                      <a:pt x="173" y="5"/>
                    </a:lnTo>
                    <a:lnTo>
                      <a:pt x="178" y="11"/>
                    </a:lnTo>
                    <a:lnTo>
                      <a:pt x="184" y="18"/>
                    </a:lnTo>
                    <a:lnTo>
                      <a:pt x="188" y="24"/>
                    </a:lnTo>
                    <a:lnTo>
                      <a:pt x="189" y="31"/>
                    </a:lnTo>
                    <a:lnTo>
                      <a:pt x="190" y="39"/>
                    </a:lnTo>
                    <a:lnTo>
                      <a:pt x="189" y="47"/>
                    </a:lnTo>
                    <a:lnTo>
                      <a:pt x="186" y="56"/>
                    </a:lnTo>
                    <a:lnTo>
                      <a:pt x="184" y="61"/>
                    </a:lnTo>
                    <a:lnTo>
                      <a:pt x="178" y="68"/>
                    </a:lnTo>
                    <a:lnTo>
                      <a:pt x="171" y="73"/>
                    </a:lnTo>
                    <a:lnTo>
                      <a:pt x="165" y="77"/>
                    </a:lnTo>
                    <a:lnTo>
                      <a:pt x="158" y="79"/>
                    </a:lnTo>
                    <a:lnTo>
                      <a:pt x="150" y="80"/>
                    </a:lnTo>
                    <a:lnTo>
                      <a:pt x="141" y="79"/>
                    </a:lnTo>
                    <a:lnTo>
                      <a:pt x="135" y="77"/>
                    </a:lnTo>
                    <a:lnTo>
                      <a:pt x="128" y="73"/>
                    </a:lnTo>
                    <a:lnTo>
                      <a:pt x="121" y="68"/>
                    </a:lnTo>
                    <a:lnTo>
                      <a:pt x="116" y="61"/>
                    </a:lnTo>
                    <a:lnTo>
                      <a:pt x="113" y="56"/>
                    </a:lnTo>
                    <a:lnTo>
                      <a:pt x="110" y="47"/>
                    </a:lnTo>
                    <a:lnTo>
                      <a:pt x="109" y="39"/>
                    </a:lnTo>
                    <a:lnTo>
                      <a:pt x="110" y="31"/>
                    </a:lnTo>
                    <a:lnTo>
                      <a:pt x="113" y="24"/>
                    </a:lnTo>
                    <a:lnTo>
                      <a:pt x="116" y="18"/>
                    </a:lnTo>
                    <a:lnTo>
                      <a:pt x="121" y="11"/>
                    </a:lnTo>
                    <a:lnTo>
                      <a:pt x="128" y="5"/>
                    </a:lnTo>
                    <a:lnTo>
                      <a:pt x="135" y="3"/>
                    </a:lnTo>
                    <a:lnTo>
                      <a:pt x="141" y="0"/>
                    </a:lnTo>
                    <a:lnTo>
                      <a:pt x="150" y="0"/>
                    </a:lnTo>
                    <a:close/>
                    <a:moveTo>
                      <a:pt x="155" y="159"/>
                    </a:moveTo>
                    <a:lnTo>
                      <a:pt x="75" y="441"/>
                    </a:lnTo>
                    <a:lnTo>
                      <a:pt x="70" y="464"/>
                    </a:lnTo>
                    <a:lnTo>
                      <a:pt x="67" y="474"/>
                    </a:lnTo>
                    <a:lnTo>
                      <a:pt x="68" y="480"/>
                    </a:lnTo>
                    <a:lnTo>
                      <a:pt x="71" y="485"/>
                    </a:lnTo>
                    <a:lnTo>
                      <a:pt x="75" y="488"/>
                    </a:lnTo>
                    <a:lnTo>
                      <a:pt x="80" y="489"/>
                    </a:lnTo>
                    <a:lnTo>
                      <a:pt x="87" y="487"/>
                    </a:lnTo>
                    <a:lnTo>
                      <a:pt x="94" y="483"/>
                    </a:lnTo>
                    <a:lnTo>
                      <a:pt x="106" y="473"/>
                    </a:lnTo>
                    <a:lnTo>
                      <a:pt x="117" y="461"/>
                    </a:lnTo>
                    <a:lnTo>
                      <a:pt x="129" y="447"/>
                    </a:lnTo>
                    <a:lnTo>
                      <a:pt x="141" y="431"/>
                    </a:lnTo>
                    <a:lnTo>
                      <a:pt x="155" y="441"/>
                    </a:lnTo>
                    <a:lnTo>
                      <a:pt x="140" y="461"/>
                    </a:lnTo>
                    <a:lnTo>
                      <a:pt x="125" y="479"/>
                    </a:lnTo>
                    <a:lnTo>
                      <a:pt x="109" y="495"/>
                    </a:lnTo>
                    <a:lnTo>
                      <a:pt x="90" y="511"/>
                    </a:lnTo>
                    <a:lnTo>
                      <a:pt x="78" y="519"/>
                    </a:lnTo>
                    <a:lnTo>
                      <a:pt x="64" y="526"/>
                    </a:lnTo>
                    <a:lnTo>
                      <a:pt x="51" y="530"/>
                    </a:lnTo>
                    <a:lnTo>
                      <a:pt x="38" y="531"/>
                    </a:lnTo>
                    <a:lnTo>
                      <a:pt x="30" y="531"/>
                    </a:lnTo>
                    <a:lnTo>
                      <a:pt x="24" y="529"/>
                    </a:lnTo>
                    <a:lnTo>
                      <a:pt x="17" y="526"/>
                    </a:lnTo>
                    <a:lnTo>
                      <a:pt x="11" y="522"/>
                    </a:lnTo>
                    <a:lnTo>
                      <a:pt x="7" y="517"/>
                    </a:lnTo>
                    <a:lnTo>
                      <a:pt x="3" y="511"/>
                    </a:lnTo>
                    <a:lnTo>
                      <a:pt x="2" y="504"/>
                    </a:lnTo>
                    <a:lnTo>
                      <a:pt x="0" y="498"/>
                    </a:lnTo>
                    <a:lnTo>
                      <a:pt x="2" y="488"/>
                    </a:lnTo>
                    <a:lnTo>
                      <a:pt x="3" y="477"/>
                    </a:lnTo>
                    <a:lnTo>
                      <a:pt x="7" y="464"/>
                    </a:lnTo>
                    <a:lnTo>
                      <a:pt x="11" y="447"/>
                    </a:lnTo>
                    <a:lnTo>
                      <a:pt x="63" y="268"/>
                    </a:lnTo>
                    <a:lnTo>
                      <a:pt x="70" y="248"/>
                    </a:lnTo>
                    <a:lnTo>
                      <a:pt x="72" y="232"/>
                    </a:lnTo>
                    <a:lnTo>
                      <a:pt x="75" y="221"/>
                    </a:lnTo>
                    <a:lnTo>
                      <a:pt x="76" y="213"/>
                    </a:lnTo>
                    <a:lnTo>
                      <a:pt x="76" y="209"/>
                    </a:lnTo>
                    <a:lnTo>
                      <a:pt x="75" y="205"/>
                    </a:lnTo>
                    <a:lnTo>
                      <a:pt x="72" y="201"/>
                    </a:lnTo>
                    <a:lnTo>
                      <a:pt x="70" y="198"/>
                    </a:lnTo>
                    <a:lnTo>
                      <a:pt x="67" y="195"/>
                    </a:lnTo>
                    <a:lnTo>
                      <a:pt x="63" y="194"/>
                    </a:lnTo>
                    <a:lnTo>
                      <a:pt x="57" y="193"/>
                    </a:lnTo>
                    <a:lnTo>
                      <a:pt x="53" y="193"/>
                    </a:lnTo>
                    <a:lnTo>
                      <a:pt x="40" y="194"/>
                    </a:lnTo>
                    <a:lnTo>
                      <a:pt x="17" y="197"/>
                    </a:lnTo>
                    <a:lnTo>
                      <a:pt x="17" y="182"/>
                    </a:lnTo>
                    <a:lnTo>
                      <a:pt x="155" y="1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46"/>
              <p:cNvSpPr/>
              <p:nvPr/>
            </p:nvSpPr>
            <p:spPr>
              <a:xfrm>
                <a:off x="2471" y="4118"/>
                <a:ext cx="134" cy="122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64" extrusionOk="0">
                    <a:moveTo>
                      <a:pt x="96" y="10"/>
                    </a:moveTo>
                    <a:lnTo>
                      <a:pt x="100" y="0"/>
                    </a:lnTo>
                    <a:lnTo>
                      <a:pt x="216" y="0"/>
                    </a:lnTo>
                    <a:lnTo>
                      <a:pt x="250" y="2"/>
                    </a:lnTo>
                    <a:lnTo>
                      <a:pt x="279" y="4"/>
                    </a:lnTo>
                    <a:lnTo>
                      <a:pt x="293" y="7"/>
                    </a:lnTo>
                    <a:lnTo>
                      <a:pt x="305" y="10"/>
                    </a:lnTo>
                    <a:lnTo>
                      <a:pt x="315" y="14"/>
                    </a:lnTo>
                    <a:lnTo>
                      <a:pt x="324" y="18"/>
                    </a:lnTo>
                    <a:lnTo>
                      <a:pt x="334" y="22"/>
                    </a:lnTo>
                    <a:lnTo>
                      <a:pt x="342" y="27"/>
                    </a:lnTo>
                    <a:lnTo>
                      <a:pt x="350" y="33"/>
                    </a:lnTo>
                    <a:lnTo>
                      <a:pt x="357" y="40"/>
                    </a:lnTo>
                    <a:lnTo>
                      <a:pt x="363" y="46"/>
                    </a:lnTo>
                    <a:lnTo>
                      <a:pt x="370" y="53"/>
                    </a:lnTo>
                    <a:lnTo>
                      <a:pt x="376" y="61"/>
                    </a:lnTo>
                    <a:lnTo>
                      <a:pt x="381" y="71"/>
                    </a:lnTo>
                    <a:lnTo>
                      <a:pt x="391" y="88"/>
                    </a:lnTo>
                    <a:lnTo>
                      <a:pt x="397" y="107"/>
                    </a:lnTo>
                    <a:lnTo>
                      <a:pt x="401" y="128"/>
                    </a:lnTo>
                    <a:lnTo>
                      <a:pt x="403" y="148"/>
                    </a:lnTo>
                    <a:lnTo>
                      <a:pt x="401" y="166"/>
                    </a:lnTo>
                    <a:lnTo>
                      <a:pt x="400" y="183"/>
                    </a:lnTo>
                    <a:lnTo>
                      <a:pt x="396" y="201"/>
                    </a:lnTo>
                    <a:lnTo>
                      <a:pt x="391" y="217"/>
                    </a:lnTo>
                    <a:lnTo>
                      <a:pt x="384" y="233"/>
                    </a:lnTo>
                    <a:lnTo>
                      <a:pt x="377" y="247"/>
                    </a:lnTo>
                    <a:lnTo>
                      <a:pt x="370" y="261"/>
                    </a:lnTo>
                    <a:lnTo>
                      <a:pt x="362" y="271"/>
                    </a:lnTo>
                    <a:lnTo>
                      <a:pt x="354" y="281"/>
                    </a:lnTo>
                    <a:lnTo>
                      <a:pt x="343" y="292"/>
                    </a:lnTo>
                    <a:lnTo>
                      <a:pt x="331" y="304"/>
                    </a:lnTo>
                    <a:lnTo>
                      <a:pt x="316" y="316"/>
                    </a:lnTo>
                    <a:lnTo>
                      <a:pt x="300" y="327"/>
                    </a:lnTo>
                    <a:lnTo>
                      <a:pt x="282" y="336"/>
                    </a:lnTo>
                    <a:lnTo>
                      <a:pt x="264" y="345"/>
                    </a:lnTo>
                    <a:lnTo>
                      <a:pt x="247" y="351"/>
                    </a:lnTo>
                    <a:lnTo>
                      <a:pt x="226" y="357"/>
                    </a:lnTo>
                    <a:lnTo>
                      <a:pt x="205" y="361"/>
                    </a:lnTo>
                    <a:lnTo>
                      <a:pt x="180" y="362"/>
                    </a:lnTo>
                    <a:lnTo>
                      <a:pt x="153" y="364"/>
                    </a:lnTo>
                    <a:lnTo>
                      <a:pt x="0" y="364"/>
                    </a:lnTo>
                    <a:lnTo>
                      <a:pt x="3" y="354"/>
                    </a:lnTo>
                    <a:lnTo>
                      <a:pt x="22" y="353"/>
                    </a:lnTo>
                    <a:lnTo>
                      <a:pt x="31" y="350"/>
                    </a:lnTo>
                    <a:lnTo>
                      <a:pt x="37" y="347"/>
                    </a:lnTo>
                    <a:lnTo>
                      <a:pt x="41" y="345"/>
                    </a:lnTo>
                    <a:lnTo>
                      <a:pt x="45" y="341"/>
                    </a:lnTo>
                    <a:lnTo>
                      <a:pt x="48" y="338"/>
                    </a:lnTo>
                    <a:lnTo>
                      <a:pt x="52" y="330"/>
                    </a:lnTo>
                    <a:lnTo>
                      <a:pt x="56" y="320"/>
                    </a:lnTo>
                    <a:lnTo>
                      <a:pt x="60" y="308"/>
                    </a:lnTo>
                    <a:lnTo>
                      <a:pt x="65" y="292"/>
                    </a:lnTo>
                    <a:lnTo>
                      <a:pt x="129" y="72"/>
                    </a:lnTo>
                    <a:lnTo>
                      <a:pt x="134" y="49"/>
                    </a:lnTo>
                    <a:lnTo>
                      <a:pt x="137" y="31"/>
                    </a:lnTo>
                    <a:lnTo>
                      <a:pt x="136" y="27"/>
                    </a:lnTo>
                    <a:lnTo>
                      <a:pt x="134" y="23"/>
                    </a:lnTo>
                    <a:lnTo>
                      <a:pt x="133" y="19"/>
                    </a:lnTo>
                    <a:lnTo>
                      <a:pt x="130" y="17"/>
                    </a:lnTo>
                    <a:lnTo>
                      <a:pt x="125" y="14"/>
                    </a:lnTo>
                    <a:lnTo>
                      <a:pt x="119" y="11"/>
                    </a:lnTo>
                    <a:lnTo>
                      <a:pt x="111" y="11"/>
                    </a:lnTo>
                    <a:lnTo>
                      <a:pt x="103" y="10"/>
                    </a:lnTo>
                    <a:lnTo>
                      <a:pt x="96" y="10"/>
                    </a:lnTo>
                    <a:close/>
                    <a:moveTo>
                      <a:pt x="191" y="21"/>
                    </a:moveTo>
                    <a:lnTo>
                      <a:pt x="113" y="292"/>
                    </a:lnTo>
                    <a:lnTo>
                      <a:pt x="106" y="317"/>
                    </a:lnTo>
                    <a:lnTo>
                      <a:pt x="104" y="330"/>
                    </a:lnTo>
                    <a:lnTo>
                      <a:pt x="104" y="334"/>
                    </a:lnTo>
                    <a:lnTo>
                      <a:pt x="107" y="338"/>
                    </a:lnTo>
                    <a:lnTo>
                      <a:pt x="110" y="342"/>
                    </a:lnTo>
                    <a:lnTo>
                      <a:pt x="114" y="343"/>
                    </a:lnTo>
                    <a:lnTo>
                      <a:pt x="123" y="346"/>
                    </a:lnTo>
                    <a:lnTo>
                      <a:pt x="137" y="346"/>
                    </a:lnTo>
                    <a:lnTo>
                      <a:pt x="157" y="346"/>
                    </a:lnTo>
                    <a:lnTo>
                      <a:pt x="178" y="343"/>
                    </a:lnTo>
                    <a:lnTo>
                      <a:pt x="197" y="341"/>
                    </a:lnTo>
                    <a:lnTo>
                      <a:pt x="216" y="338"/>
                    </a:lnTo>
                    <a:lnTo>
                      <a:pt x="232" y="332"/>
                    </a:lnTo>
                    <a:lnTo>
                      <a:pt x="248" y="327"/>
                    </a:lnTo>
                    <a:lnTo>
                      <a:pt x="262" y="319"/>
                    </a:lnTo>
                    <a:lnTo>
                      <a:pt x="274" y="312"/>
                    </a:lnTo>
                    <a:lnTo>
                      <a:pt x="282" y="305"/>
                    </a:lnTo>
                    <a:lnTo>
                      <a:pt x="290" y="297"/>
                    </a:lnTo>
                    <a:lnTo>
                      <a:pt x="297" y="290"/>
                    </a:lnTo>
                    <a:lnTo>
                      <a:pt x="304" y="282"/>
                    </a:lnTo>
                    <a:lnTo>
                      <a:pt x="316" y="263"/>
                    </a:lnTo>
                    <a:lnTo>
                      <a:pt x="327" y="243"/>
                    </a:lnTo>
                    <a:lnTo>
                      <a:pt x="331" y="232"/>
                    </a:lnTo>
                    <a:lnTo>
                      <a:pt x="335" y="220"/>
                    </a:lnTo>
                    <a:lnTo>
                      <a:pt x="338" y="209"/>
                    </a:lnTo>
                    <a:lnTo>
                      <a:pt x="340" y="197"/>
                    </a:lnTo>
                    <a:lnTo>
                      <a:pt x="344" y="171"/>
                    </a:lnTo>
                    <a:lnTo>
                      <a:pt x="346" y="144"/>
                    </a:lnTo>
                    <a:lnTo>
                      <a:pt x="346" y="128"/>
                    </a:lnTo>
                    <a:lnTo>
                      <a:pt x="344" y="114"/>
                    </a:lnTo>
                    <a:lnTo>
                      <a:pt x="342" y="101"/>
                    </a:lnTo>
                    <a:lnTo>
                      <a:pt x="338" y="88"/>
                    </a:lnTo>
                    <a:lnTo>
                      <a:pt x="334" y="78"/>
                    </a:lnTo>
                    <a:lnTo>
                      <a:pt x="330" y="67"/>
                    </a:lnTo>
                    <a:lnTo>
                      <a:pt x="323" y="59"/>
                    </a:lnTo>
                    <a:lnTo>
                      <a:pt x="316" y="50"/>
                    </a:lnTo>
                    <a:lnTo>
                      <a:pt x="308" y="42"/>
                    </a:lnTo>
                    <a:lnTo>
                      <a:pt x="300" y="37"/>
                    </a:lnTo>
                    <a:lnTo>
                      <a:pt x="289" y="31"/>
                    </a:lnTo>
                    <a:lnTo>
                      <a:pt x="279" y="27"/>
                    </a:lnTo>
                    <a:lnTo>
                      <a:pt x="267" y="23"/>
                    </a:lnTo>
                    <a:lnTo>
                      <a:pt x="255" y="22"/>
                    </a:lnTo>
                    <a:lnTo>
                      <a:pt x="243" y="19"/>
                    </a:lnTo>
                    <a:lnTo>
                      <a:pt x="228" y="19"/>
                    </a:lnTo>
                    <a:lnTo>
                      <a:pt x="212" y="19"/>
                    </a:lnTo>
                    <a:lnTo>
                      <a:pt x="191" y="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46"/>
              <p:cNvSpPr/>
              <p:nvPr/>
            </p:nvSpPr>
            <p:spPr>
              <a:xfrm>
                <a:off x="2514" y="4728"/>
                <a:ext cx="63" cy="1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32" extrusionOk="0">
                    <a:moveTo>
                      <a:pt x="149" y="0"/>
                    </a:moveTo>
                    <a:lnTo>
                      <a:pt x="157" y="1"/>
                    </a:lnTo>
                    <a:lnTo>
                      <a:pt x="164" y="2"/>
                    </a:lnTo>
                    <a:lnTo>
                      <a:pt x="170" y="6"/>
                    </a:lnTo>
                    <a:lnTo>
                      <a:pt x="177" y="12"/>
                    </a:lnTo>
                    <a:lnTo>
                      <a:pt x="183" y="17"/>
                    </a:lnTo>
                    <a:lnTo>
                      <a:pt x="185" y="24"/>
                    </a:lnTo>
                    <a:lnTo>
                      <a:pt x="188" y="32"/>
                    </a:lnTo>
                    <a:lnTo>
                      <a:pt x="189" y="40"/>
                    </a:lnTo>
                    <a:lnTo>
                      <a:pt x="188" y="48"/>
                    </a:lnTo>
                    <a:lnTo>
                      <a:pt x="185" y="55"/>
                    </a:lnTo>
                    <a:lnTo>
                      <a:pt x="183" y="62"/>
                    </a:lnTo>
                    <a:lnTo>
                      <a:pt x="177" y="69"/>
                    </a:lnTo>
                    <a:lnTo>
                      <a:pt x="170" y="74"/>
                    </a:lnTo>
                    <a:lnTo>
                      <a:pt x="164" y="77"/>
                    </a:lnTo>
                    <a:lnTo>
                      <a:pt x="157" y="80"/>
                    </a:lnTo>
                    <a:lnTo>
                      <a:pt x="149" y="80"/>
                    </a:lnTo>
                    <a:lnTo>
                      <a:pt x="141" y="80"/>
                    </a:lnTo>
                    <a:lnTo>
                      <a:pt x="134" y="77"/>
                    </a:lnTo>
                    <a:lnTo>
                      <a:pt x="127" y="74"/>
                    </a:lnTo>
                    <a:lnTo>
                      <a:pt x="120" y="69"/>
                    </a:lnTo>
                    <a:lnTo>
                      <a:pt x="115" y="62"/>
                    </a:lnTo>
                    <a:lnTo>
                      <a:pt x="111" y="55"/>
                    </a:lnTo>
                    <a:lnTo>
                      <a:pt x="109" y="48"/>
                    </a:lnTo>
                    <a:lnTo>
                      <a:pt x="108" y="40"/>
                    </a:lnTo>
                    <a:lnTo>
                      <a:pt x="109" y="32"/>
                    </a:lnTo>
                    <a:lnTo>
                      <a:pt x="111" y="24"/>
                    </a:lnTo>
                    <a:lnTo>
                      <a:pt x="115" y="17"/>
                    </a:lnTo>
                    <a:lnTo>
                      <a:pt x="120" y="12"/>
                    </a:lnTo>
                    <a:lnTo>
                      <a:pt x="126" y="6"/>
                    </a:lnTo>
                    <a:lnTo>
                      <a:pt x="132" y="2"/>
                    </a:lnTo>
                    <a:lnTo>
                      <a:pt x="141" y="1"/>
                    </a:lnTo>
                    <a:lnTo>
                      <a:pt x="149" y="0"/>
                    </a:lnTo>
                    <a:close/>
                    <a:moveTo>
                      <a:pt x="154" y="160"/>
                    </a:moveTo>
                    <a:lnTo>
                      <a:pt x="74" y="440"/>
                    </a:lnTo>
                    <a:lnTo>
                      <a:pt x="69" y="463"/>
                    </a:lnTo>
                    <a:lnTo>
                      <a:pt x="66" y="475"/>
                    </a:lnTo>
                    <a:lnTo>
                      <a:pt x="67" y="481"/>
                    </a:lnTo>
                    <a:lnTo>
                      <a:pt x="70" y="485"/>
                    </a:lnTo>
                    <a:lnTo>
                      <a:pt x="74" y="488"/>
                    </a:lnTo>
                    <a:lnTo>
                      <a:pt x="80" y="489"/>
                    </a:lnTo>
                    <a:lnTo>
                      <a:pt x="86" y="488"/>
                    </a:lnTo>
                    <a:lnTo>
                      <a:pt x="93" y="482"/>
                    </a:lnTo>
                    <a:lnTo>
                      <a:pt x="105" y="473"/>
                    </a:lnTo>
                    <a:lnTo>
                      <a:pt x="116" y="461"/>
                    </a:lnTo>
                    <a:lnTo>
                      <a:pt x="128" y="447"/>
                    </a:lnTo>
                    <a:lnTo>
                      <a:pt x="139" y="432"/>
                    </a:lnTo>
                    <a:lnTo>
                      <a:pt x="154" y="440"/>
                    </a:lnTo>
                    <a:lnTo>
                      <a:pt x="139" y="461"/>
                    </a:lnTo>
                    <a:lnTo>
                      <a:pt x="124" y="480"/>
                    </a:lnTo>
                    <a:lnTo>
                      <a:pt x="108" y="496"/>
                    </a:lnTo>
                    <a:lnTo>
                      <a:pt x="89" y="511"/>
                    </a:lnTo>
                    <a:lnTo>
                      <a:pt x="75" y="520"/>
                    </a:lnTo>
                    <a:lnTo>
                      <a:pt x="63" y="527"/>
                    </a:lnTo>
                    <a:lnTo>
                      <a:pt x="50" y="531"/>
                    </a:lnTo>
                    <a:lnTo>
                      <a:pt x="37" y="532"/>
                    </a:lnTo>
                    <a:lnTo>
                      <a:pt x="29" y="531"/>
                    </a:lnTo>
                    <a:lnTo>
                      <a:pt x="23" y="530"/>
                    </a:lnTo>
                    <a:lnTo>
                      <a:pt x="16" y="527"/>
                    </a:lnTo>
                    <a:lnTo>
                      <a:pt x="10" y="523"/>
                    </a:lnTo>
                    <a:lnTo>
                      <a:pt x="6" y="517"/>
                    </a:lnTo>
                    <a:lnTo>
                      <a:pt x="2" y="511"/>
                    </a:lnTo>
                    <a:lnTo>
                      <a:pt x="1" y="505"/>
                    </a:lnTo>
                    <a:lnTo>
                      <a:pt x="0" y="497"/>
                    </a:lnTo>
                    <a:lnTo>
                      <a:pt x="1" y="489"/>
                    </a:lnTo>
                    <a:lnTo>
                      <a:pt x="2" y="478"/>
                    </a:lnTo>
                    <a:lnTo>
                      <a:pt x="5" y="465"/>
                    </a:lnTo>
                    <a:lnTo>
                      <a:pt x="10" y="448"/>
                    </a:lnTo>
                    <a:lnTo>
                      <a:pt x="62" y="268"/>
                    </a:lnTo>
                    <a:lnTo>
                      <a:pt x="67" y="249"/>
                    </a:lnTo>
                    <a:lnTo>
                      <a:pt x="71" y="233"/>
                    </a:lnTo>
                    <a:lnTo>
                      <a:pt x="74" y="221"/>
                    </a:lnTo>
                    <a:lnTo>
                      <a:pt x="75" y="212"/>
                    </a:lnTo>
                    <a:lnTo>
                      <a:pt x="74" y="208"/>
                    </a:lnTo>
                    <a:lnTo>
                      <a:pt x="74" y="206"/>
                    </a:lnTo>
                    <a:lnTo>
                      <a:pt x="71" y="202"/>
                    </a:lnTo>
                    <a:lnTo>
                      <a:pt x="69" y="199"/>
                    </a:lnTo>
                    <a:lnTo>
                      <a:pt x="66" y="196"/>
                    </a:lnTo>
                    <a:lnTo>
                      <a:pt x="62" y="195"/>
                    </a:lnTo>
                    <a:lnTo>
                      <a:pt x="56" y="193"/>
                    </a:lnTo>
                    <a:lnTo>
                      <a:pt x="52" y="193"/>
                    </a:lnTo>
                    <a:lnTo>
                      <a:pt x="39" y="193"/>
                    </a:lnTo>
                    <a:lnTo>
                      <a:pt x="16" y="198"/>
                    </a:lnTo>
                    <a:lnTo>
                      <a:pt x="16" y="181"/>
                    </a:lnTo>
                    <a:lnTo>
                      <a:pt x="154" y="1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46"/>
              <p:cNvSpPr/>
              <p:nvPr/>
            </p:nvSpPr>
            <p:spPr>
              <a:xfrm>
                <a:off x="2573" y="4854"/>
                <a:ext cx="153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62" extrusionOk="0">
                    <a:moveTo>
                      <a:pt x="151" y="162"/>
                    </a:moveTo>
                    <a:lnTo>
                      <a:pt x="318" y="162"/>
                    </a:lnTo>
                    <a:lnTo>
                      <a:pt x="345" y="72"/>
                    </a:lnTo>
                    <a:lnTo>
                      <a:pt x="350" y="49"/>
                    </a:lnTo>
                    <a:lnTo>
                      <a:pt x="352" y="31"/>
                    </a:lnTo>
                    <a:lnTo>
                      <a:pt x="352" y="25"/>
                    </a:lnTo>
                    <a:lnTo>
                      <a:pt x="349" y="19"/>
                    </a:lnTo>
                    <a:lnTo>
                      <a:pt x="345" y="15"/>
                    </a:lnTo>
                    <a:lnTo>
                      <a:pt x="338" y="12"/>
                    </a:lnTo>
                    <a:lnTo>
                      <a:pt x="329" y="10"/>
                    </a:lnTo>
                    <a:lnTo>
                      <a:pt x="311" y="10"/>
                    </a:lnTo>
                    <a:lnTo>
                      <a:pt x="314" y="0"/>
                    </a:lnTo>
                    <a:lnTo>
                      <a:pt x="460" y="0"/>
                    </a:lnTo>
                    <a:lnTo>
                      <a:pt x="456" y="10"/>
                    </a:lnTo>
                    <a:lnTo>
                      <a:pt x="440" y="11"/>
                    </a:lnTo>
                    <a:lnTo>
                      <a:pt x="429" y="14"/>
                    </a:lnTo>
                    <a:lnTo>
                      <a:pt x="423" y="16"/>
                    </a:lnTo>
                    <a:lnTo>
                      <a:pt x="418" y="19"/>
                    </a:lnTo>
                    <a:lnTo>
                      <a:pt x="414" y="23"/>
                    </a:lnTo>
                    <a:lnTo>
                      <a:pt x="410" y="27"/>
                    </a:lnTo>
                    <a:lnTo>
                      <a:pt x="406" y="35"/>
                    </a:lnTo>
                    <a:lnTo>
                      <a:pt x="400" y="45"/>
                    </a:lnTo>
                    <a:lnTo>
                      <a:pt x="396" y="57"/>
                    </a:lnTo>
                    <a:lnTo>
                      <a:pt x="392" y="72"/>
                    </a:lnTo>
                    <a:lnTo>
                      <a:pt x="329" y="292"/>
                    </a:lnTo>
                    <a:lnTo>
                      <a:pt x="322" y="315"/>
                    </a:lnTo>
                    <a:lnTo>
                      <a:pt x="320" y="331"/>
                    </a:lnTo>
                    <a:lnTo>
                      <a:pt x="320" y="335"/>
                    </a:lnTo>
                    <a:lnTo>
                      <a:pt x="322" y="339"/>
                    </a:lnTo>
                    <a:lnTo>
                      <a:pt x="324" y="343"/>
                    </a:lnTo>
                    <a:lnTo>
                      <a:pt x="327" y="346"/>
                    </a:lnTo>
                    <a:lnTo>
                      <a:pt x="331" y="349"/>
                    </a:lnTo>
                    <a:lnTo>
                      <a:pt x="339" y="350"/>
                    </a:lnTo>
                    <a:lnTo>
                      <a:pt x="349" y="351"/>
                    </a:lnTo>
                    <a:lnTo>
                      <a:pt x="361" y="353"/>
                    </a:lnTo>
                    <a:lnTo>
                      <a:pt x="358" y="362"/>
                    </a:lnTo>
                    <a:lnTo>
                      <a:pt x="216" y="362"/>
                    </a:lnTo>
                    <a:lnTo>
                      <a:pt x="220" y="353"/>
                    </a:lnTo>
                    <a:lnTo>
                      <a:pt x="238" y="351"/>
                    </a:lnTo>
                    <a:lnTo>
                      <a:pt x="249" y="349"/>
                    </a:lnTo>
                    <a:lnTo>
                      <a:pt x="253" y="346"/>
                    </a:lnTo>
                    <a:lnTo>
                      <a:pt x="258" y="343"/>
                    </a:lnTo>
                    <a:lnTo>
                      <a:pt x="261" y="340"/>
                    </a:lnTo>
                    <a:lnTo>
                      <a:pt x="263" y="336"/>
                    </a:lnTo>
                    <a:lnTo>
                      <a:pt x="268" y="330"/>
                    </a:lnTo>
                    <a:lnTo>
                      <a:pt x="272" y="320"/>
                    </a:lnTo>
                    <a:lnTo>
                      <a:pt x="276" y="308"/>
                    </a:lnTo>
                    <a:lnTo>
                      <a:pt x="281" y="292"/>
                    </a:lnTo>
                    <a:lnTo>
                      <a:pt x="314" y="181"/>
                    </a:lnTo>
                    <a:lnTo>
                      <a:pt x="146" y="181"/>
                    </a:lnTo>
                    <a:lnTo>
                      <a:pt x="112" y="292"/>
                    </a:lnTo>
                    <a:lnTo>
                      <a:pt x="106" y="315"/>
                    </a:lnTo>
                    <a:lnTo>
                      <a:pt x="105" y="331"/>
                    </a:lnTo>
                    <a:lnTo>
                      <a:pt x="105" y="335"/>
                    </a:lnTo>
                    <a:lnTo>
                      <a:pt x="106" y="339"/>
                    </a:lnTo>
                    <a:lnTo>
                      <a:pt x="109" y="343"/>
                    </a:lnTo>
                    <a:lnTo>
                      <a:pt x="112" y="346"/>
                    </a:lnTo>
                    <a:lnTo>
                      <a:pt x="116" y="349"/>
                    </a:lnTo>
                    <a:lnTo>
                      <a:pt x="124" y="350"/>
                    </a:lnTo>
                    <a:lnTo>
                      <a:pt x="133" y="351"/>
                    </a:lnTo>
                    <a:lnTo>
                      <a:pt x="146" y="353"/>
                    </a:lnTo>
                    <a:lnTo>
                      <a:pt x="143" y="362"/>
                    </a:lnTo>
                    <a:lnTo>
                      <a:pt x="0" y="362"/>
                    </a:lnTo>
                    <a:lnTo>
                      <a:pt x="5" y="353"/>
                    </a:lnTo>
                    <a:lnTo>
                      <a:pt x="22" y="351"/>
                    </a:lnTo>
                    <a:lnTo>
                      <a:pt x="32" y="349"/>
                    </a:lnTo>
                    <a:lnTo>
                      <a:pt x="37" y="346"/>
                    </a:lnTo>
                    <a:lnTo>
                      <a:pt x="41" y="343"/>
                    </a:lnTo>
                    <a:lnTo>
                      <a:pt x="45" y="340"/>
                    </a:lnTo>
                    <a:lnTo>
                      <a:pt x="48" y="336"/>
                    </a:lnTo>
                    <a:lnTo>
                      <a:pt x="52" y="330"/>
                    </a:lnTo>
                    <a:lnTo>
                      <a:pt x="56" y="320"/>
                    </a:lnTo>
                    <a:lnTo>
                      <a:pt x="60" y="307"/>
                    </a:lnTo>
                    <a:lnTo>
                      <a:pt x="66" y="292"/>
                    </a:lnTo>
                    <a:lnTo>
                      <a:pt x="129" y="72"/>
                    </a:lnTo>
                    <a:lnTo>
                      <a:pt x="135" y="49"/>
                    </a:lnTo>
                    <a:lnTo>
                      <a:pt x="137" y="31"/>
                    </a:lnTo>
                    <a:lnTo>
                      <a:pt x="136" y="25"/>
                    </a:lnTo>
                    <a:lnTo>
                      <a:pt x="133" y="19"/>
                    </a:lnTo>
                    <a:lnTo>
                      <a:pt x="129" y="15"/>
                    </a:lnTo>
                    <a:lnTo>
                      <a:pt x="124" y="12"/>
                    </a:lnTo>
                    <a:lnTo>
                      <a:pt x="113" y="10"/>
                    </a:lnTo>
                    <a:lnTo>
                      <a:pt x="95" y="10"/>
                    </a:lnTo>
                    <a:lnTo>
                      <a:pt x="99" y="0"/>
                    </a:lnTo>
                    <a:lnTo>
                      <a:pt x="242" y="0"/>
                    </a:lnTo>
                    <a:lnTo>
                      <a:pt x="239" y="10"/>
                    </a:lnTo>
                    <a:lnTo>
                      <a:pt x="224" y="11"/>
                    </a:lnTo>
                    <a:lnTo>
                      <a:pt x="212" y="14"/>
                    </a:lnTo>
                    <a:lnTo>
                      <a:pt x="207" y="16"/>
                    </a:lnTo>
                    <a:lnTo>
                      <a:pt x="201" y="19"/>
                    </a:lnTo>
                    <a:lnTo>
                      <a:pt x="197" y="23"/>
                    </a:lnTo>
                    <a:lnTo>
                      <a:pt x="194" y="27"/>
                    </a:lnTo>
                    <a:lnTo>
                      <a:pt x="190" y="35"/>
                    </a:lnTo>
                    <a:lnTo>
                      <a:pt x="186" y="45"/>
                    </a:lnTo>
                    <a:lnTo>
                      <a:pt x="181" y="57"/>
                    </a:lnTo>
                    <a:lnTo>
                      <a:pt x="177" y="72"/>
                    </a:lnTo>
                    <a:lnTo>
                      <a:pt x="151" y="16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46"/>
              <p:cNvSpPr/>
              <p:nvPr/>
            </p:nvSpPr>
            <p:spPr>
              <a:xfrm>
                <a:off x="2342" y="4937"/>
                <a:ext cx="191" cy="217"/>
              </a:xfrm>
              <a:custGeom>
                <a:avLst/>
                <a:gdLst/>
                <a:ahLst/>
                <a:cxnLst/>
                <a:rect l="l" t="t" r="r" b="b"/>
                <a:pathLst>
                  <a:path w="575" h="652" extrusionOk="0">
                    <a:moveTo>
                      <a:pt x="0" y="623"/>
                    </a:moveTo>
                    <a:lnTo>
                      <a:pt x="541" y="0"/>
                    </a:lnTo>
                    <a:lnTo>
                      <a:pt x="575" y="30"/>
                    </a:lnTo>
                    <a:lnTo>
                      <a:pt x="36" y="652"/>
                    </a:lnTo>
                    <a:lnTo>
                      <a:pt x="0" y="6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46"/>
              <p:cNvSpPr/>
              <p:nvPr/>
            </p:nvSpPr>
            <p:spPr>
              <a:xfrm>
                <a:off x="3241" y="2284"/>
                <a:ext cx="70" cy="158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73" extrusionOk="0">
                    <a:moveTo>
                      <a:pt x="180" y="0"/>
                    </a:moveTo>
                    <a:lnTo>
                      <a:pt x="148" y="109"/>
                    </a:lnTo>
                    <a:lnTo>
                      <a:pt x="211" y="109"/>
                    </a:lnTo>
                    <a:lnTo>
                      <a:pt x="205" y="135"/>
                    </a:lnTo>
                    <a:lnTo>
                      <a:pt x="142" y="135"/>
                    </a:lnTo>
                    <a:lnTo>
                      <a:pt x="73" y="371"/>
                    </a:lnTo>
                    <a:lnTo>
                      <a:pt x="68" y="389"/>
                    </a:lnTo>
                    <a:lnTo>
                      <a:pt x="65" y="404"/>
                    </a:lnTo>
                    <a:lnTo>
                      <a:pt x="62" y="413"/>
                    </a:lnTo>
                    <a:lnTo>
                      <a:pt x="61" y="421"/>
                    </a:lnTo>
                    <a:lnTo>
                      <a:pt x="62" y="427"/>
                    </a:lnTo>
                    <a:lnTo>
                      <a:pt x="65" y="431"/>
                    </a:lnTo>
                    <a:lnTo>
                      <a:pt x="68" y="433"/>
                    </a:lnTo>
                    <a:lnTo>
                      <a:pt x="72" y="435"/>
                    </a:lnTo>
                    <a:lnTo>
                      <a:pt x="77" y="433"/>
                    </a:lnTo>
                    <a:lnTo>
                      <a:pt x="84" y="432"/>
                    </a:lnTo>
                    <a:lnTo>
                      <a:pt x="91" y="427"/>
                    </a:lnTo>
                    <a:lnTo>
                      <a:pt x="99" y="421"/>
                    </a:lnTo>
                    <a:lnTo>
                      <a:pt x="106" y="415"/>
                    </a:lnTo>
                    <a:lnTo>
                      <a:pt x="115" y="405"/>
                    </a:lnTo>
                    <a:lnTo>
                      <a:pt x="127" y="390"/>
                    </a:lnTo>
                    <a:lnTo>
                      <a:pt x="142" y="371"/>
                    </a:lnTo>
                    <a:lnTo>
                      <a:pt x="156" y="382"/>
                    </a:lnTo>
                    <a:lnTo>
                      <a:pt x="137" y="406"/>
                    </a:lnTo>
                    <a:lnTo>
                      <a:pt x="119" y="428"/>
                    </a:lnTo>
                    <a:lnTo>
                      <a:pt x="102" y="444"/>
                    </a:lnTo>
                    <a:lnTo>
                      <a:pt x="85" y="458"/>
                    </a:lnTo>
                    <a:lnTo>
                      <a:pt x="74" y="465"/>
                    </a:lnTo>
                    <a:lnTo>
                      <a:pt x="62" y="469"/>
                    </a:lnTo>
                    <a:lnTo>
                      <a:pt x="51" y="471"/>
                    </a:lnTo>
                    <a:lnTo>
                      <a:pt x="41" y="473"/>
                    </a:lnTo>
                    <a:lnTo>
                      <a:pt x="31" y="471"/>
                    </a:lnTo>
                    <a:lnTo>
                      <a:pt x="24" y="470"/>
                    </a:lnTo>
                    <a:lnTo>
                      <a:pt x="17" y="466"/>
                    </a:lnTo>
                    <a:lnTo>
                      <a:pt x="11" y="462"/>
                    </a:lnTo>
                    <a:lnTo>
                      <a:pt x="7" y="455"/>
                    </a:lnTo>
                    <a:lnTo>
                      <a:pt x="3" y="448"/>
                    </a:lnTo>
                    <a:lnTo>
                      <a:pt x="0" y="442"/>
                    </a:lnTo>
                    <a:lnTo>
                      <a:pt x="0" y="433"/>
                    </a:lnTo>
                    <a:lnTo>
                      <a:pt x="0" y="421"/>
                    </a:lnTo>
                    <a:lnTo>
                      <a:pt x="3" y="406"/>
                    </a:lnTo>
                    <a:lnTo>
                      <a:pt x="7" y="387"/>
                    </a:lnTo>
                    <a:lnTo>
                      <a:pt x="12" y="367"/>
                    </a:lnTo>
                    <a:lnTo>
                      <a:pt x="80" y="135"/>
                    </a:lnTo>
                    <a:lnTo>
                      <a:pt x="19" y="135"/>
                    </a:lnTo>
                    <a:lnTo>
                      <a:pt x="23" y="119"/>
                    </a:lnTo>
                    <a:lnTo>
                      <a:pt x="45" y="112"/>
                    </a:lnTo>
                    <a:lnTo>
                      <a:pt x="64" y="104"/>
                    </a:lnTo>
                    <a:lnTo>
                      <a:pt x="81" y="95"/>
                    </a:lnTo>
                    <a:lnTo>
                      <a:pt x="96" y="82"/>
                    </a:lnTo>
                    <a:lnTo>
                      <a:pt x="111" y="69"/>
                    </a:lnTo>
                    <a:lnTo>
                      <a:pt x="127" y="50"/>
                    </a:lnTo>
                    <a:lnTo>
                      <a:pt x="145" y="27"/>
                    </a:lnTo>
                    <a:lnTo>
                      <a:pt x="163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46"/>
              <p:cNvSpPr/>
              <p:nvPr/>
            </p:nvSpPr>
            <p:spPr>
              <a:xfrm>
                <a:off x="3312" y="2388"/>
                <a:ext cx="76" cy="126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77" extrusionOk="0">
                    <a:moveTo>
                      <a:pt x="65" y="173"/>
                    </a:moveTo>
                    <a:lnTo>
                      <a:pt x="65" y="165"/>
                    </a:lnTo>
                    <a:lnTo>
                      <a:pt x="81" y="162"/>
                    </a:lnTo>
                    <a:lnTo>
                      <a:pt x="96" y="159"/>
                    </a:lnTo>
                    <a:lnTo>
                      <a:pt x="110" y="155"/>
                    </a:lnTo>
                    <a:lnTo>
                      <a:pt x="122" y="151"/>
                    </a:lnTo>
                    <a:lnTo>
                      <a:pt x="134" y="146"/>
                    </a:lnTo>
                    <a:lnTo>
                      <a:pt x="143" y="140"/>
                    </a:lnTo>
                    <a:lnTo>
                      <a:pt x="153" y="133"/>
                    </a:lnTo>
                    <a:lnTo>
                      <a:pt x="162" y="127"/>
                    </a:lnTo>
                    <a:lnTo>
                      <a:pt x="168" y="121"/>
                    </a:lnTo>
                    <a:lnTo>
                      <a:pt x="172" y="116"/>
                    </a:lnTo>
                    <a:lnTo>
                      <a:pt x="176" y="110"/>
                    </a:lnTo>
                    <a:lnTo>
                      <a:pt x="179" y="105"/>
                    </a:lnTo>
                    <a:lnTo>
                      <a:pt x="181" y="98"/>
                    </a:lnTo>
                    <a:lnTo>
                      <a:pt x="183" y="91"/>
                    </a:lnTo>
                    <a:lnTo>
                      <a:pt x="184" y="85"/>
                    </a:lnTo>
                    <a:lnTo>
                      <a:pt x="185" y="78"/>
                    </a:lnTo>
                    <a:lnTo>
                      <a:pt x="184" y="68"/>
                    </a:lnTo>
                    <a:lnTo>
                      <a:pt x="181" y="59"/>
                    </a:lnTo>
                    <a:lnTo>
                      <a:pt x="177" y="51"/>
                    </a:lnTo>
                    <a:lnTo>
                      <a:pt x="172" y="43"/>
                    </a:lnTo>
                    <a:lnTo>
                      <a:pt x="164" y="37"/>
                    </a:lnTo>
                    <a:lnTo>
                      <a:pt x="157" y="33"/>
                    </a:lnTo>
                    <a:lnTo>
                      <a:pt x="149" y="30"/>
                    </a:lnTo>
                    <a:lnTo>
                      <a:pt x="139" y="29"/>
                    </a:lnTo>
                    <a:lnTo>
                      <a:pt x="131" y="30"/>
                    </a:lnTo>
                    <a:lnTo>
                      <a:pt x="124" y="32"/>
                    </a:lnTo>
                    <a:lnTo>
                      <a:pt x="118" y="34"/>
                    </a:lnTo>
                    <a:lnTo>
                      <a:pt x="111" y="38"/>
                    </a:lnTo>
                    <a:lnTo>
                      <a:pt x="104" y="44"/>
                    </a:lnTo>
                    <a:lnTo>
                      <a:pt x="97" y="51"/>
                    </a:lnTo>
                    <a:lnTo>
                      <a:pt x="92" y="57"/>
                    </a:lnTo>
                    <a:lnTo>
                      <a:pt x="85" y="67"/>
                    </a:lnTo>
                    <a:lnTo>
                      <a:pt x="76" y="64"/>
                    </a:lnTo>
                    <a:lnTo>
                      <a:pt x="84" y="49"/>
                    </a:lnTo>
                    <a:lnTo>
                      <a:pt x="92" y="36"/>
                    </a:lnTo>
                    <a:lnTo>
                      <a:pt x="101" y="26"/>
                    </a:lnTo>
                    <a:lnTo>
                      <a:pt x="112" y="17"/>
                    </a:lnTo>
                    <a:lnTo>
                      <a:pt x="123" y="10"/>
                    </a:lnTo>
                    <a:lnTo>
                      <a:pt x="134" y="5"/>
                    </a:lnTo>
                    <a:lnTo>
                      <a:pt x="146" y="2"/>
                    </a:lnTo>
                    <a:lnTo>
                      <a:pt x="160" y="0"/>
                    </a:lnTo>
                    <a:lnTo>
                      <a:pt x="175" y="2"/>
                    </a:lnTo>
                    <a:lnTo>
                      <a:pt x="188" y="6"/>
                    </a:lnTo>
                    <a:lnTo>
                      <a:pt x="194" y="9"/>
                    </a:lnTo>
                    <a:lnTo>
                      <a:pt x="200" y="11"/>
                    </a:lnTo>
                    <a:lnTo>
                      <a:pt x="206" y="15"/>
                    </a:lnTo>
                    <a:lnTo>
                      <a:pt x="211" y="19"/>
                    </a:lnTo>
                    <a:lnTo>
                      <a:pt x="219" y="30"/>
                    </a:lnTo>
                    <a:lnTo>
                      <a:pt x="225" y="41"/>
                    </a:lnTo>
                    <a:lnTo>
                      <a:pt x="229" y="53"/>
                    </a:lnTo>
                    <a:lnTo>
                      <a:pt x="230" y="67"/>
                    </a:lnTo>
                    <a:lnTo>
                      <a:pt x="229" y="79"/>
                    </a:lnTo>
                    <a:lnTo>
                      <a:pt x="226" y="91"/>
                    </a:lnTo>
                    <a:lnTo>
                      <a:pt x="219" y="104"/>
                    </a:lnTo>
                    <a:lnTo>
                      <a:pt x="213" y="114"/>
                    </a:lnTo>
                    <a:lnTo>
                      <a:pt x="202" y="125"/>
                    </a:lnTo>
                    <a:lnTo>
                      <a:pt x="187" y="136"/>
                    </a:lnTo>
                    <a:lnTo>
                      <a:pt x="169" y="146"/>
                    </a:lnTo>
                    <a:lnTo>
                      <a:pt x="149" y="155"/>
                    </a:lnTo>
                    <a:lnTo>
                      <a:pt x="162" y="162"/>
                    </a:lnTo>
                    <a:lnTo>
                      <a:pt x="173" y="170"/>
                    </a:lnTo>
                    <a:lnTo>
                      <a:pt x="183" y="178"/>
                    </a:lnTo>
                    <a:lnTo>
                      <a:pt x="191" y="189"/>
                    </a:lnTo>
                    <a:lnTo>
                      <a:pt x="198" y="200"/>
                    </a:lnTo>
                    <a:lnTo>
                      <a:pt x="202" y="212"/>
                    </a:lnTo>
                    <a:lnTo>
                      <a:pt x="204" y="226"/>
                    </a:lnTo>
                    <a:lnTo>
                      <a:pt x="204" y="240"/>
                    </a:lnTo>
                    <a:lnTo>
                      <a:pt x="203" y="257"/>
                    </a:lnTo>
                    <a:lnTo>
                      <a:pt x="200" y="274"/>
                    </a:lnTo>
                    <a:lnTo>
                      <a:pt x="194" y="291"/>
                    </a:lnTo>
                    <a:lnTo>
                      <a:pt x="185" y="307"/>
                    </a:lnTo>
                    <a:lnTo>
                      <a:pt x="175" y="323"/>
                    </a:lnTo>
                    <a:lnTo>
                      <a:pt x="162" y="337"/>
                    </a:lnTo>
                    <a:lnTo>
                      <a:pt x="149" y="349"/>
                    </a:lnTo>
                    <a:lnTo>
                      <a:pt x="133" y="360"/>
                    </a:lnTo>
                    <a:lnTo>
                      <a:pt x="116" y="368"/>
                    </a:lnTo>
                    <a:lnTo>
                      <a:pt x="99" y="373"/>
                    </a:lnTo>
                    <a:lnTo>
                      <a:pt x="81" y="376"/>
                    </a:lnTo>
                    <a:lnTo>
                      <a:pt x="62" y="377"/>
                    </a:lnTo>
                    <a:lnTo>
                      <a:pt x="46" y="377"/>
                    </a:lnTo>
                    <a:lnTo>
                      <a:pt x="32" y="375"/>
                    </a:lnTo>
                    <a:lnTo>
                      <a:pt x="21" y="371"/>
                    </a:lnTo>
                    <a:lnTo>
                      <a:pt x="12" y="366"/>
                    </a:lnTo>
                    <a:lnTo>
                      <a:pt x="6" y="361"/>
                    </a:lnTo>
                    <a:lnTo>
                      <a:pt x="2" y="357"/>
                    </a:lnTo>
                    <a:lnTo>
                      <a:pt x="1" y="352"/>
                    </a:lnTo>
                    <a:lnTo>
                      <a:pt x="0" y="348"/>
                    </a:lnTo>
                    <a:lnTo>
                      <a:pt x="0" y="342"/>
                    </a:lnTo>
                    <a:lnTo>
                      <a:pt x="1" y="338"/>
                    </a:lnTo>
                    <a:lnTo>
                      <a:pt x="4" y="334"/>
                    </a:lnTo>
                    <a:lnTo>
                      <a:pt x="6" y="331"/>
                    </a:lnTo>
                    <a:lnTo>
                      <a:pt x="11" y="329"/>
                    </a:lnTo>
                    <a:lnTo>
                      <a:pt x="15" y="326"/>
                    </a:lnTo>
                    <a:lnTo>
                      <a:pt x="19" y="324"/>
                    </a:lnTo>
                    <a:lnTo>
                      <a:pt x="23" y="324"/>
                    </a:lnTo>
                    <a:lnTo>
                      <a:pt x="30" y="324"/>
                    </a:lnTo>
                    <a:lnTo>
                      <a:pt x="38" y="326"/>
                    </a:lnTo>
                    <a:lnTo>
                      <a:pt x="44" y="330"/>
                    </a:lnTo>
                    <a:lnTo>
                      <a:pt x="58" y="337"/>
                    </a:lnTo>
                    <a:lnTo>
                      <a:pt x="73" y="345"/>
                    </a:lnTo>
                    <a:lnTo>
                      <a:pt x="84" y="350"/>
                    </a:lnTo>
                    <a:lnTo>
                      <a:pt x="93" y="352"/>
                    </a:lnTo>
                    <a:lnTo>
                      <a:pt x="104" y="353"/>
                    </a:lnTo>
                    <a:lnTo>
                      <a:pt x="110" y="353"/>
                    </a:lnTo>
                    <a:lnTo>
                      <a:pt x="115" y="352"/>
                    </a:lnTo>
                    <a:lnTo>
                      <a:pt x="120" y="349"/>
                    </a:lnTo>
                    <a:lnTo>
                      <a:pt x="126" y="346"/>
                    </a:lnTo>
                    <a:lnTo>
                      <a:pt x="130" y="342"/>
                    </a:lnTo>
                    <a:lnTo>
                      <a:pt x="135" y="337"/>
                    </a:lnTo>
                    <a:lnTo>
                      <a:pt x="139" y="331"/>
                    </a:lnTo>
                    <a:lnTo>
                      <a:pt x="143" y="324"/>
                    </a:lnTo>
                    <a:lnTo>
                      <a:pt x="150" y="311"/>
                    </a:lnTo>
                    <a:lnTo>
                      <a:pt x="156" y="296"/>
                    </a:lnTo>
                    <a:lnTo>
                      <a:pt x="158" y="281"/>
                    </a:lnTo>
                    <a:lnTo>
                      <a:pt x="158" y="265"/>
                    </a:lnTo>
                    <a:lnTo>
                      <a:pt x="158" y="253"/>
                    </a:lnTo>
                    <a:lnTo>
                      <a:pt x="156" y="240"/>
                    </a:lnTo>
                    <a:lnTo>
                      <a:pt x="153" y="230"/>
                    </a:lnTo>
                    <a:lnTo>
                      <a:pt x="149" y="219"/>
                    </a:lnTo>
                    <a:lnTo>
                      <a:pt x="142" y="209"/>
                    </a:lnTo>
                    <a:lnTo>
                      <a:pt x="135" y="201"/>
                    </a:lnTo>
                    <a:lnTo>
                      <a:pt x="126" y="193"/>
                    </a:lnTo>
                    <a:lnTo>
                      <a:pt x="115" y="186"/>
                    </a:lnTo>
                    <a:lnTo>
                      <a:pt x="103" y="181"/>
                    </a:lnTo>
                    <a:lnTo>
                      <a:pt x="91" y="177"/>
                    </a:lnTo>
                    <a:lnTo>
                      <a:pt x="78" y="174"/>
                    </a:lnTo>
                    <a:lnTo>
                      <a:pt x="65" y="17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47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1141" name="Google Shape;1141;p47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2" name="Google Shape;1142;p47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143" name="Google Shape;1143;p47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Выпрямители</a:t>
            </a:r>
            <a:endParaRPr/>
          </a:p>
        </p:txBody>
      </p:sp>
      <p:sp>
        <p:nvSpPr>
          <p:cNvPr id="1144" name="Google Shape;1144;p4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1145" name="Google Shape;1145;p47"/>
          <p:cNvSpPr txBox="1"/>
          <p:nvPr/>
        </p:nvSpPr>
        <p:spPr>
          <a:xfrm>
            <a:off x="285750" y="900112"/>
            <a:ext cx="86439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интервале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времени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 b="0" i="0" u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 b="0" i="0" u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диод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открыт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конденсатор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заряжается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1146" name="Google Shape;1146;p4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47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48" name="Google Shape;1148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47"/>
          <p:cNvSpPr txBox="1"/>
          <p:nvPr/>
        </p:nvSpPr>
        <p:spPr>
          <a:xfrm>
            <a:off x="285750" y="1741487"/>
            <a:ext cx="86439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На интервале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диод закрыт и конденсатор разряжается через сопротивление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4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endParaRPr/>
          </a:p>
        </p:txBody>
      </p:sp>
      <p:sp>
        <p:nvSpPr>
          <p:cNvPr id="1162" name="Google Shape;1162;p47"/>
          <p:cNvSpPr txBox="1"/>
          <p:nvPr/>
        </p:nvSpPr>
        <p:spPr>
          <a:xfrm>
            <a:off x="285750" y="2609850"/>
            <a:ext cx="86439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Амплитуда пульсаций выпрямленного напряжения </a:t>
            </a:r>
            <a:endParaRPr/>
          </a:p>
        </p:txBody>
      </p:sp>
      <p:sp>
        <p:nvSpPr>
          <p:cNvPr id="1163" name="Google Shape;1163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4" name="Google Shape;116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537" y="3003550"/>
            <a:ext cx="182245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6" name="Google Shape;1166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950" y="4105275"/>
            <a:ext cx="328612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47"/>
          <p:cNvSpPr txBox="1"/>
          <p:nvPr/>
        </p:nvSpPr>
        <p:spPr>
          <a:xfrm>
            <a:off x="1000125" y="4071937"/>
            <a:ext cx="86439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частота входного напряжения</a:t>
            </a:r>
            <a:endParaRPr/>
          </a:p>
        </p:txBody>
      </p:sp>
      <p:sp>
        <p:nvSpPr>
          <p:cNvPr id="1168" name="Google Shape;1168;p47"/>
          <p:cNvSpPr txBox="1"/>
          <p:nvPr/>
        </p:nvSpPr>
        <p:spPr>
          <a:xfrm>
            <a:off x="285750" y="4500562"/>
            <a:ext cx="86439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Амплитуда пульсаций напряжения на выходе двухполупериодного выпрямителя</a:t>
            </a:r>
            <a:endParaRPr/>
          </a:p>
        </p:txBody>
      </p:sp>
      <p:sp>
        <p:nvSpPr>
          <p:cNvPr id="1169" name="Google Shape;116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0" name="Google Shape;1170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25812" y="5294312"/>
            <a:ext cx="204470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47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1141" name="Google Shape;1141;p47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2" name="Google Shape;1142;p47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143" name="Google Shape;1143;p47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2800"/>
            </a:pPr>
            <a:r>
              <a:rPr lang="ru-RU" sz="2800" b="1" dirty="0">
                <a:solidFill>
                  <a:schemeClr val="dk2"/>
                </a:solidFill>
              </a:rPr>
              <a:t>Стабилитроны</a:t>
            </a:r>
            <a:endParaRPr dirty="0"/>
          </a:p>
        </p:txBody>
      </p:sp>
      <p:sp>
        <p:nvSpPr>
          <p:cNvPr id="1144" name="Google Shape;1144;p4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1145" name="Google Shape;1145;p47"/>
          <p:cNvSpPr txBox="1"/>
          <p:nvPr/>
        </p:nvSpPr>
        <p:spPr>
          <a:xfrm>
            <a:off x="285750" y="900112"/>
            <a:ext cx="8643937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ru-RU" sz="2400" b="1" dirty="0"/>
              <a:t>Стабилитрон</a:t>
            </a:r>
            <a:r>
              <a:rPr lang="ru-RU" sz="2400" dirty="0"/>
              <a:t> (диод </a:t>
            </a:r>
            <a:r>
              <a:rPr lang="ru-RU" sz="2400" dirty="0" err="1"/>
              <a:t>Зенера</a:t>
            </a:r>
            <a:r>
              <a:rPr lang="ru-RU" sz="2400" dirty="0"/>
              <a:t>) – это полупроводниковый диод, функционирующий при обратном смещении в режиме пробоя. 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ru-RU" sz="2400" dirty="0"/>
              <a:t>Стабилитрон это полупроводниковый прибор, который стабилизирует напряжение.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146" name="Google Shape;1146;p4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47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48" name="Google Shape;1148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AFAEFD-F90F-43A4-B369-CE717E19F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182" y="2942524"/>
            <a:ext cx="4365413" cy="33684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BE51F6-14A8-4643-88DC-2C3CE0D9B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231" y="3525705"/>
            <a:ext cx="4867527" cy="25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52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47"/>
          <p:cNvGrpSpPr/>
          <p:nvPr/>
        </p:nvGrpSpPr>
        <p:grpSpPr>
          <a:xfrm>
            <a:off x="-304800" y="-228600"/>
            <a:ext cx="9753600" cy="7315200"/>
            <a:chOff x="-192" y="-144"/>
            <a:chExt cx="6144" cy="4608"/>
          </a:xfrm>
        </p:grpSpPr>
        <p:pic>
          <p:nvPicPr>
            <p:cNvPr id="1141" name="Google Shape;1141;p47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2" name="Google Shape;1142;p47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143" name="Google Shape;1143;p47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2800"/>
            </a:pPr>
            <a:r>
              <a:rPr lang="ru-RU" sz="2800" b="1" dirty="0">
                <a:solidFill>
                  <a:schemeClr val="dk2"/>
                </a:solidFill>
              </a:rPr>
              <a:t>Стабилитроны</a:t>
            </a:r>
            <a:endParaRPr dirty="0"/>
          </a:p>
        </p:txBody>
      </p:sp>
      <p:sp>
        <p:nvSpPr>
          <p:cNvPr id="1144" name="Google Shape;1144;p4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sp>
        <p:nvSpPr>
          <p:cNvPr id="1146" name="Google Shape;1146;p4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47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48" name="Google Shape;1148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41A6D0-861C-4C8A-A113-BFD5EB92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5" y="1080000"/>
            <a:ext cx="8466667" cy="49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80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47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1141" name="Google Shape;1141;p47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2" name="Google Shape;1142;p47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143" name="Google Shape;1143;p47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2800"/>
            </a:pPr>
            <a:r>
              <a:rPr lang="ru-RU" sz="2800" b="1" dirty="0">
                <a:solidFill>
                  <a:schemeClr val="dk2"/>
                </a:solidFill>
              </a:rPr>
              <a:t>Варикапы</a:t>
            </a:r>
            <a:endParaRPr dirty="0"/>
          </a:p>
        </p:txBody>
      </p:sp>
      <p:sp>
        <p:nvSpPr>
          <p:cNvPr id="1144" name="Google Shape;1144;p4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sp>
        <p:nvSpPr>
          <p:cNvPr id="1145" name="Google Shape;1145;p47"/>
          <p:cNvSpPr txBox="1"/>
          <p:nvPr/>
        </p:nvSpPr>
        <p:spPr>
          <a:xfrm>
            <a:off x="285750" y="900112"/>
            <a:ext cx="8643937" cy="267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ru-RU" sz="2000" b="1" dirty="0"/>
              <a:t>Варикапы</a:t>
            </a:r>
            <a:r>
              <a:rPr lang="ru-RU" sz="2000" dirty="0"/>
              <a:t> – это специальные п/п диоды, которые исп. в кач. электрически управляемой емкости. Они находят применение в схемах автоматической подстройки частоты радиоприемников, в схемах частотных модуляторов, в параметрических схемах усиления, в схемах умножения частоты, в управляемых фазовращателях. 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ru-RU" sz="2000" dirty="0"/>
              <a:t>	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ru-RU" sz="2000" dirty="0"/>
              <a:t>Принцип действия основан на зависимости емкости p-n-перехода от внешнего напряжения.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ru-RU" sz="1800" dirty="0"/>
              <a:t>	</a:t>
            </a:r>
            <a:endParaRPr sz="1800" dirty="0"/>
          </a:p>
        </p:txBody>
      </p:sp>
      <p:sp>
        <p:nvSpPr>
          <p:cNvPr id="1146" name="Google Shape;1146;p4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47"/>
          <p:cNvSpPr txBox="1"/>
          <p:nvPr/>
        </p:nvSpPr>
        <p:spPr>
          <a:xfrm>
            <a:off x="35718" y="70405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48" name="Google Shape;1148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4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5DB3AE-8EE9-468B-8F83-2D969087C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08" y="3825682"/>
            <a:ext cx="2388292" cy="2459231"/>
          </a:xfrm>
          <a:prstGeom prst="rect">
            <a:avLst/>
          </a:prstGeom>
        </p:spPr>
      </p:pic>
      <p:sp>
        <p:nvSpPr>
          <p:cNvPr id="30" name="Google Shape;1145;p47">
            <a:extLst>
              <a:ext uri="{FF2B5EF4-FFF2-40B4-BE49-F238E27FC236}">
                <a16:creationId xmlns:a16="http://schemas.microsoft.com/office/drawing/2014/main" id="{BA2F3C57-FB26-4F32-A026-E8492E8802CD}"/>
              </a:ext>
            </a:extLst>
          </p:cNvPr>
          <p:cNvSpPr txBox="1"/>
          <p:nvPr/>
        </p:nvSpPr>
        <p:spPr>
          <a:xfrm>
            <a:off x="4043295" y="3620135"/>
            <a:ext cx="4472439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ru-RU" sz="2000" dirty="0"/>
              <a:t>Практическое применение получила барьерная емкость p–n перехода, величина которой зависит от значения приложенного к диоду обратного напряжения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240686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48"/>
          <p:cNvGrpSpPr/>
          <p:nvPr/>
        </p:nvGrpSpPr>
        <p:grpSpPr>
          <a:xfrm>
            <a:off x="-357187" y="-214312"/>
            <a:ext cx="9753600" cy="7315200"/>
            <a:chOff x="-192" y="-144"/>
            <a:chExt cx="6144" cy="4608"/>
          </a:xfrm>
        </p:grpSpPr>
        <p:pic>
          <p:nvPicPr>
            <p:cNvPr id="1176" name="Google Shape;1176;p48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7" name="Google Shape;1177;p48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178" name="Google Shape;1178;p4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48"/>
          <p:cNvSpPr txBox="1"/>
          <p:nvPr/>
        </p:nvSpPr>
        <p:spPr>
          <a:xfrm>
            <a:off x="428625" y="-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Биполярные транзисторы</a:t>
            </a:r>
            <a:endParaRPr/>
          </a:p>
        </p:txBody>
      </p:sp>
      <p:sp>
        <p:nvSpPr>
          <p:cNvPr id="1180" name="Google Shape;1180;p48"/>
          <p:cNvSpPr txBox="1"/>
          <p:nvPr/>
        </p:nvSpPr>
        <p:spPr>
          <a:xfrm>
            <a:off x="285750" y="1071562"/>
            <a:ext cx="8229600" cy="121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Биполярный транзистор – трёхполюсный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полупроводниковый прибор с двумя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p–n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-переходами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48"/>
          <p:cNvSpPr txBox="1"/>
          <p:nvPr/>
        </p:nvSpPr>
        <p:spPr>
          <a:xfrm>
            <a:off x="3071812" y="2214562"/>
            <a:ext cx="330041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n–p–n- транзистор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4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4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pic>
        <p:nvPicPr>
          <p:cNvPr id="1184" name="Google Shape;1184;p48" descr="D:\Corel\n-p-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7700" y="2714625"/>
            <a:ext cx="4654550" cy="365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49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1190" name="Google Shape;1190;p49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1" name="Google Shape;1191;p49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192" name="Google Shape;1192;p49"/>
          <p:cNvSpPr txBox="1"/>
          <p:nvPr/>
        </p:nvSpPr>
        <p:spPr>
          <a:xfrm>
            <a:off x="428625" y="-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Биполярные транзисторы</a:t>
            </a:r>
            <a:endParaRPr/>
          </a:p>
        </p:txBody>
      </p:sp>
      <p:sp>
        <p:nvSpPr>
          <p:cNvPr id="1193" name="Google Shape;1193;p49"/>
          <p:cNvSpPr txBox="1"/>
          <p:nvPr/>
        </p:nvSpPr>
        <p:spPr>
          <a:xfrm>
            <a:off x="3071812" y="1357312"/>
            <a:ext cx="330041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p–n–p- транзистор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4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pic>
        <p:nvPicPr>
          <p:cNvPr id="1196" name="Google Shape;1196;p49" descr="D:\Corel\p-n-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375" y="2143125"/>
            <a:ext cx="49022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1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185" name="Google Shape;185;p21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21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Электрические свойства полупроводников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271462" y="1011237"/>
            <a:ext cx="8658225" cy="52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кристалла кремния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Атомы кремния способны объединять свои валентные электроны с другими атомами кремния  с помощью ковалентных связей.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pic>
        <p:nvPicPr>
          <p:cNvPr id="197" name="Google Shape;197;p21" descr="ри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6337" y="1568450"/>
            <a:ext cx="4213225" cy="34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" name="Google Shape;1201;p50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1202" name="Google Shape;1202;p50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3" name="Google Shape;1203;p50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204" name="Google Shape;1204;p50"/>
          <p:cNvSpPr txBox="1"/>
          <p:nvPr/>
        </p:nvSpPr>
        <p:spPr>
          <a:xfrm>
            <a:off x="428625" y="-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Биполярные транзисторы</a:t>
            </a:r>
            <a:endParaRPr/>
          </a:p>
        </p:txBody>
      </p:sp>
      <p:sp>
        <p:nvSpPr>
          <p:cNvPr id="1205" name="Google Shape;1205;p50"/>
          <p:cNvSpPr txBox="1"/>
          <p:nvPr/>
        </p:nvSpPr>
        <p:spPr>
          <a:xfrm>
            <a:off x="1476375" y="1428750"/>
            <a:ext cx="60896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биполярного транзистора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5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7" name="Google Shape;1207;p50"/>
          <p:cNvGrpSpPr/>
          <p:nvPr/>
        </p:nvGrpSpPr>
        <p:grpSpPr>
          <a:xfrm>
            <a:off x="1643062" y="2571750"/>
            <a:ext cx="6021387" cy="2214562"/>
            <a:chOff x="0" y="0"/>
            <a:chExt cx="5097" cy="1874"/>
          </a:xfrm>
        </p:grpSpPr>
        <p:sp>
          <p:nvSpPr>
            <p:cNvPr id="1208" name="Google Shape;1208;p50"/>
            <p:cNvSpPr/>
            <p:nvPr/>
          </p:nvSpPr>
          <p:spPr>
            <a:xfrm>
              <a:off x="0" y="0"/>
              <a:ext cx="5097" cy="1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50"/>
            <p:cNvSpPr txBox="1"/>
            <p:nvPr/>
          </p:nvSpPr>
          <p:spPr>
            <a:xfrm>
              <a:off x="9" y="725"/>
              <a:ext cx="5079" cy="1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50"/>
            <p:cNvSpPr txBox="1"/>
            <p:nvPr/>
          </p:nvSpPr>
          <p:spPr>
            <a:xfrm>
              <a:off x="1583" y="1116"/>
              <a:ext cx="2046" cy="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3942" y="939"/>
              <a:ext cx="194" cy="194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0" y="777"/>
                  </a:moveTo>
                  <a:lnTo>
                    <a:pt x="2" y="707"/>
                  </a:lnTo>
                  <a:lnTo>
                    <a:pt x="11" y="707"/>
                  </a:lnTo>
                  <a:lnTo>
                    <a:pt x="19" y="707"/>
                  </a:lnTo>
                  <a:lnTo>
                    <a:pt x="28" y="707"/>
                  </a:lnTo>
                  <a:lnTo>
                    <a:pt x="37" y="707"/>
                  </a:lnTo>
                  <a:lnTo>
                    <a:pt x="45" y="707"/>
                  </a:lnTo>
                  <a:lnTo>
                    <a:pt x="54" y="707"/>
                  </a:lnTo>
                  <a:lnTo>
                    <a:pt x="62" y="706"/>
                  </a:lnTo>
                  <a:lnTo>
                    <a:pt x="71" y="706"/>
                  </a:lnTo>
                  <a:lnTo>
                    <a:pt x="80" y="704"/>
                  </a:lnTo>
                  <a:lnTo>
                    <a:pt x="87" y="703"/>
                  </a:lnTo>
                  <a:lnTo>
                    <a:pt x="96" y="703"/>
                  </a:lnTo>
                  <a:lnTo>
                    <a:pt x="105" y="702"/>
                  </a:lnTo>
                  <a:lnTo>
                    <a:pt x="113" y="701"/>
                  </a:lnTo>
                  <a:lnTo>
                    <a:pt x="122" y="699"/>
                  </a:lnTo>
                  <a:lnTo>
                    <a:pt x="131" y="698"/>
                  </a:lnTo>
                  <a:lnTo>
                    <a:pt x="138" y="696"/>
                  </a:lnTo>
                  <a:lnTo>
                    <a:pt x="147" y="694"/>
                  </a:lnTo>
                  <a:lnTo>
                    <a:pt x="155" y="693"/>
                  </a:lnTo>
                  <a:lnTo>
                    <a:pt x="164" y="690"/>
                  </a:lnTo>
                  <a:lnTo>
                    <a:pt x="172" y="688"/>
                  </a:lnTo>
                  <a:lnTo>
                    <a:pt x="181" y="687"/>
                  </a:lnTo>
                  <a:lnTo>
                    <a:pt x="188" y="684"/>
                  </a:lnTo>
                  <a:lnTo>
                    <a:pt x="197" y="682"/>
                  </a:lnTo>
                  <a:lnTo>
                    <a:pt x="205" y="679"/>
                  </a:lnTo>
                  <a:lnTo>
                    <a:pt x="212" y="677"/>
                  </a:lnTo>
                  <a:lnTo>
                    <a:pt x="221" y="674"/>
                  </a:lnTo>
                  <a:lnTo>
                    <a:pt x="229" y="671"/>
                  </a:lnTo>
                  <a:lnTo>
                    <a:pt x="237" y="668"/>
                  </a:lnTo>
                  <a:lnTo>
                    <a:pt x="244" y="665"/>
                  </a:lnTo>
                  <a:lnTo>
                    <a:pt x="253" y="663"/>
                  </a:lnTo>
                  <a:lnTo>
                    <a:pt x="261" y="659"/>
                  </a:lnTo>
                  <a:lnTo>
                    <a:pt x="268" y="655"/>
                  </a:lnTo>
                  <a:lnTo>
                    <a:pt x="276" y="652"/>
                  </a:lnTo>
                  <a:lnTo>
                    <a:pt x="284" y="649"/>
                  </a:lnTo>
                  <a:lnTo>
                    <a:pt x="291" y="645"/>
                  </a:lnTo>
                  <a:lnTo>
                    <a:pt x="299" y="641"/>
                  </a:lnTo>
                  <a:lnTo>
                    <a:pt x="308" y="637"/>
                  </a:lnTo>
                  <a:lnTo>
                    <a:pt x="314" y="633"/>
                  </a:lnTo>
                  <a:lnTo>
                    <a:pt x="322" y="630"/>
                  </a:lnTo>
                  <a:lnTo>
                    <a:pt x="330" y="625"/>
                  </a:lnTo>
                  <a:lnTo>
                    <a:pt x="337" y="621"/>
                  </a:lnTo>
                  <a:lnTo>
                    <a:pt x="345" y="617"/>
                  </a:lnTo>
                  <a:lnTo>
                    <a:pt x="353" y="612"/>
                  </a:lnTo>
                  <a:lnTo>
                    <a:pt x="359" y="608"/>
                  </a:lnTo>
                  <a:lnTo>
                    <a:pt x="367" y="603"/>
                  </a:lnTo>
                  <a:lnTo>
                    <a:pt x="374" y="598"/>
                  </a:lnTo>
                  <a:lnTo>
                    <a:pt x="381" y="593"/>
                  </a:lnTo>
                  <a:lnTo>
                    <a:pt x="388" y="589"/>
                  </a:lnTo>
                  <a:lnTo>
                    <a:pt x="395" y="584"/>
                  </a:lnTo>
                  <a:lnTo>
                    <a:pt x="402" y="579"/>
                  </a:lnTo>
                  <a:lnTo>
                    <a:pt x="409" y="574"/>
                  </a:lnTo>
                  <a:lnTo>
                    <a:pt x="416" y="568"/>
                  </a:lnTo>
                  <a:lnTo>
                    <a:pt x="423" y="563"/>
                  </a:lnTo>
                  <a:lnTo>
                    <a:pt x="429" y="558"/>
                  </a:lnTo>
                  <a:lnTo>
                    <a:pt x="437" y="552"/>
                  </a:lnTo>
                  <a:lnTo>
                    <a:pt x="443" y="546"/>
                  </a:lnTo>
                  <a:lnTo>
                    <a:pt x="449" y="541"/>
                  </a:lnTo>
                  <a:lnTo>
                    <a:pt x="456" y="535"/>
                  </a:lnTo>
                  <a:lnTo>
                    <a:pt x="462" y="530"/>
                  </a:lnTo>
                  <a:lnTo>
                    <a:pt x="468" y="523"/>
                  </a:lnTo>
                  <a:lnTo>
                    <a:pt x="475" y="517"/>
                  </a:lnTo>
                  <a:lnTo>
                    <a:pt x="481" y="512"/>
                  </a:lnTo>
                  <a:lnTo>
                    <a:pt x="488" y="506"/>
                  </a:lnTo>
                  <a:lnTo>
                    <a:pt x="494" y="499"/>
                  </a:lnTo>
                  <a:lnTo>
                    <a:pt x="500" y="493"/>
                  </a:lnTo>
                  <a:lnTo>
                    <a:pt x="505" y="487"/>
                  </a:lnTo>
                  <a:lnTo>
                    <a:pt x="512" y="480"/>
                  </a:lnTo>
                  <a:lnTo>
                    <a:pt x="518" y="474"/>
                  </a:lnTo>
                  <a:lnTo>
                    <a:pt x="530" y="461"/>
                  </a:lnTo>
                  <a:lnTo>
                    <a:pt x="540" y="447"/>
                  </a:lnTo>
                  <a:lnTo>
                    <a:pt x="551" y="433"/>
                  </a:lnTo>
                  <a:lnTo>
                    <a:pt x="562" y="420"/>
                  </a:lnTo>
                  <a:lnTo>
                    <a:pt x="567" y="413"/>
                  </a:lnTo>
                  <a:lnTo>
                    <a:pt x="572" y="406"/>
                  </a:lnTo>
                  <a:lnTo>
                    <a:pt x="577" y="399"/>
                  </a:lnTo>
                  <a:lnTo>
                    <a:pt x="582" y="392"/>
                  </a:lnTo>
                  <a:lnTo>
                    <a:pt x="587" y="384"/>
                  </a:lnTo>
                  <a:lnTo>
                    <a:pt x="592" y="378"/>
                  </a:lnTo>
                  <a:lnTo>
                    <a:pt x="596" y="370"/>
                  </a:lnTo>
                  <a:lnTo>
                    <a:pt x="601" y="363"/>
                  </a:lnTo>
                  <a:lnTo>
                    <a:pt x="610" y="347"/>
                  </a:lnTo>
                  <a:lnTo>
                    <a:pt x="619" y="332"/>
                  </a:lnTo>
                  <a:lnTo>
                    <a:pt x="623" y="325"/>
                  </a:lnTo>
                  <a:lnTo>
                    <a:pt x="627" y="317"/>
                  </a:lnTo>
                  <a:lnTo>
                    <a:pt x="630" y="309"/>
                  </a:lnTo>
                  <a:lnTo>
                    <a:pt x="634" y="302"/>
                  </a:lnTo>
                  <a:lnTo>
                    <a:pt x="638" y="293"/>
                  </a:lnTo>
                  <a:lnTo>
                    <a:pt x="642" y="285"/>
                  </a:lnTo>
                  <a:lnTo>
                    <a:pt x="646" y="278"/>
                  </a:lnTo>
                  <a:lnTo>
                    <a:pt x="649" y="270"/>
                  </a:lnTo>
                  <a:lnTo>
                    <a:pt x="653" y="261"/>
                  </a:lnTo>
                  <a:lnTo>
                    <a:pt x="656" y="254"/>
                  </a:lnTo>
                  <a:lnTo>
                    <a:pt x="660" y="246"/>
                  </a:lnTo>
                  <a:lnTo>
                    <a:pt x="662" y="237"/>
                  </a:lnTo>
                  <a:lnTo>
                    <a:pt x="665" y="230"/>
                  </a:lnTo>
                  <a:lnTo>
                    <a:pt x="669" y="221"/>
                  </a:lnTo>
                  <a:lnTo>
                    <a:pt x="671" y="213"/>
                  </a:lnTo>
                  <a:lnTo>
                    <a:pt x="674" y="204"/>
                  </a:lnTo>
                  <a:lnTo>
                    <a:pt x="676" y="197"/>
                  </a:lnTo>
                  <a:lnTo>
                    <a:pt x="679" y="188"/>
                  </a:lnTo>
                  <a:lnTo>
                    <a:pt x="681" y="180"/>
                  </a:lnTo>
                  <a:lnTo>
                    <a:pt x="684" y="171"/>
                  </a:lnTo>
                  <a:lnTo>
                    <a:pt x="686" y="163"/>
                  </a:lnTo>
                  <a:lnTo>
                    <a:pt x="688" y="155"/>
                  </a:lnTo>
                  <a:lnTo>
                    <a:pt x="690" y="146"/>
                  </a:lnTo>
                  <a:lnTo>
                    <a:pt x="691" y="137"/>
                  </a:lnTo>
                  <a:lnTo>
                    <a:pt x="694" y="130"/>
                  </a:lnTo>
                  <a:lnTo>
                    <a:pt x="695" y="121"/>
                  </a:lnTo>
                  <a:lnTo>
                    <a:pt x="697" y="112"/>
                  </a:lnTo>
                  <a:lnTo>
                    <a:pt x="698" y="104"/>
                  </a:lnTo>
                  <a:lnTo>
                    <a:pt x="699" y="95"/>
                  </a:lnTo>
                  <a:lnTo>
                    <a:pt x="700" y="87"/>
                  </a:lnTo>
                  <a:lnTo>
                    <a:pt x="702" y="78"/>
                  </a:lnTo>
                  <a:lnTo>
                    <a:pt x="703" y="69"/>
                  </a:lnTo>
                  <a:lnTo>
                    <a:pt x="704" y="61"/>
                  </a:lnTo>
                  <a:lnTo>
                    <a:pt x="704" y="52"/>
                  </a:lnTo>
                  <a:lnTo>
                    <a:pt x="706" y="44"/>
                  </a:lnTo>
                  <a:lnTo>
                    <a:pt x="706" y="35"/>
                  </a:lnTo>
                  <a:lnTo>
                    <a:pt x="707" y="26"/>
                  </a:lnTo>
                  <a:lnTo>
                    <a:pt x="707" y="17"/>
                  </a:lnTo>
                  <a:lnTo>
                    <a:pt x="707" y="9"/>
                  </a:lnTo>
                  <a:lnTo>
                    <a:pt x="707" y="0"/>
                  </a:lnTo>
                  <a:lnTo>
                    <a:pt x="777" y="0"/>
                  </a:lnTo>
                  <a:lnTo>
                    <a:pt x="777" y="9"/>
                  </a:lnTo>
                  <a:lnTo>
                    <a:pt x="777" y="19"/>
                  </a:lnTo>
                  <a:lnTo>
                    <a:pt x="776" y="28"/>
                  </a:lnTo>
                  <a:lnTo>
                    <a:pt x="776" y="38"/>
                  </a:lnTo>
                  <a:lnTo>
                    <a:pt x="776" y="49"/>
                  </a:lnTo>
                  <a:lnTo>
                    <a:pt x="774" y="57"/>
                  </a:lnTo>
                  <a:lnTo>
                    <a:pt x="773" y="68"/>
                  </a:lnTo>
                  <a:lnTo>
                    <a:pt x="773" y="76"/>
                  </a:lnTo>
                  <a:lnTo>
                    <a:pt x="772" y="87"/>
                  </a:lnTo>
                  <a:lnTo>
                    <a:pt x="770" y="95"/>
                  </a:lnTo>
                  <a:lnTo>
                    <a:pt x="769" y="106"/>
                  </a:lnTo>
                  <a:lnTo>
                    <a:pt x="768" y="114"/>
                  </a:lnTo>
                  <a:lnTo>
                    <a:pt x="765" y="125"/>
                  </a:lnTo>
                  <a:lnTo>
                    <a:pt x="764" y="133"/>
                  </a:lnTo>
                  <a:lnTo>
                    <a:pt x="763" y="144"/>
                  </a:lnTo>
                  <a:lnTo>
                    <a:pt x="760" y="152"/>
                  </a:lnTo>
                  <a:lnTo>
                    <a:pt x="758" y="161"/>
                  </a:lnTo>
                  <a:lnTo>
                    <a:pt x="756" y="171"/>
                  </a:lnTo>
                  <a:lnTo>
                    <a:pt x="754" y="180"/>
                  </a:lnTo>
                  <a:lnTo>
                    <a:pt x="751" y="189"/>
                  </a:lnTo>
                  <a:lnTo>
                    <a:pt x="749" y="199"/>
                  </a:lnTo>
                  <a:lnTo>
                    <a:pt x="746" y="208"/>
                  </a:lnTo>
                  <a:lnTo>
                    <a:pt x="744" y="217"/>
                  </a:lnTo>
                  <a:lnTo>
                    <a:pt x="740" y="226"/>
                  </a:lnTo>
                  <a:lnTo>
                    <a:pt x="737" y="235"/>
                  </a:lnTo>
                  <a:lnTo>
                    <a:pt x="735" y="244"/>
                  </a:lnTo>
                  <a:lnTo>
                    <a:pt x="731" y="252"/>
                  </a:lnTo>
                  <a:lnTo>
                    <a:pt x="728" y="263"/>
                  </a:lnTo>
                  <a:lnTo>
                    <a:pt x="725" y="271"/>
                  </a:lnTo>
                  <a:lnTo>
                    <a:pt x="721" y="279"/>
                  </a:lnTo>
                  <a:lnTo>
                    <a:pt x="717" y="288"/>
                  </a:lnTo>
                  <a:lnTo>
                    <a:pt x="713" y="297"/>
                  </a:lnTo>
                  <a:lnTo>
                    <a:pt x="709" y="306"/>
                  </a:lnTo>
                  <a:lnTo>
                    <a:pt x="706" y="314"/>
                  </a:lnTo>
                  <a:lnTo>
                    <a:pt x="702" y="323"/>
                  </a:lnTo>
                  <a:lnTo>
                    <a:pt x="698" y="332"/>
                  </a:lnTo>
                  <a:lnTo>
                    <a:pt x="693" y="340"/>
                  </a:lnTo>
                  <a:lnTo>
                    <a:pt x="689" y="349"/>
                  </a:lnTo>
                  <a:lnTo>
                    <a:pt x="685" y="358"/>
                  </a:lnTo>
                  <a:lnTo>
                    <a:pt x="680" y="366"/>
                  </a:lnTo>
                  <a:lnTo>
                    <a:pt x="671" y="382"/>
                  </a:lnTo>
                  <a:lnTo>
                    <a:pt x="661" y="398"/>
                  </a:lnTo>
                  <a:lnTo>
                    <a:pt x="656" y="407"/>
                  </a:lnTo>
                  <a:lnTo>
                    <a:pt x="651" y="414"/>
                  </a:lnTo>
                  <a:lnTo>
                    <a:pt x="646" y="422"/>
                  </a:lnTo>
                  <a:lnTo>
                    <a:pt x="641" y="431"/>
                  </a:lnTo>
                  <a:lnTo>
                    <a:pt x="635" y="439"/>
                  </a:lnTo>
                  <a:lnTo>
                    <a:pt x="629" y="446"/>
                  </a:lnTo>
                  <a:lnTo>
                    <a:pt x="624" y="454"/>
                  </a:lnTo>
                  <a:lnTo>
                    <a:pt x="618" y="461"/>
                  </a:lnTo>
                  <a:lnTo>
                    <a:pt x="606" y="477"/>
                  </a:lnTo>
                  <a:lnTo>
                    <a:pt x="595" y="492"/>
                  </a:lnTo>
                  <a:lnTo>
                    <a:pt x="582" y="506"/>
                  </a:lnTo>
                  <a:lnTo>
                    <a:pt x="570" y="520"/>
                  </a:lnTo>
                  <a:lnTo>
                    <a:pt x="564" y="527"/>
                  </a:lnTo>
                  <a:lnTo>
                    <a:pt x="558" y="535"/>
                  </a:lnTo>
                  <a:lnTo>
                    <a:pt x="551" y="541"/>
                  </a:lnTo>
                  <a:lnTo>
                    <a:pt x="544" y="547"/>
                  </a:lnTo>
                  <a:lnTo>
                    <a:pt x="537" y="555"/>
                  </a:lnTo>
                  <a:lnTo>
                    <a:pt x="531" y="561"/>
                  </a:lnTo>
                  <a:lnTo>
                    <a:pt x="523" y="568"/>
                  </a:lnTo>
                  <a:lnTo>
                    <a:pt x="517" y="574"/>
                  </a:lnTo>
                  <a:lnTo>
                    <a:pt x="509" y="580"/>
                  </a:lnTo>
                  <a:lnTo>
                    <a:pt x="503" y="587"/>
                  </a:lnTo>
                  <a:lnTo>
                    <a:pt x="495" y="593"/>
                  </a:lnTo>
                  <a:lnTo>
                    <a:pt x="489" y="599"/>
                  </a:lnTo>
                  <a:lnTo>
                    <a:pt x="481" y="606"/>
                  </a:lnTo>
                  <a:lnTo>
                    <a:pt x="474" y="612"/>
                  </a:lnTo>
                  <a:lnTo>
                    <a:pt x="466" y="617"/>
                  </a:lnTo>
                  <a:lnTo>
                    <a:pt x="458" y="623"/>
                  </a:lnTo>
                  <a:lnTo>
                    <a:pt x="452" y="630"/>
                  </a:lnTo>
                  <a:lnTo>
                    <a:pt x="444" y="635"/>
                  </a:lnTo>
                  <a:lnTo>
                    <a:pt x="437" y="640"/>
                  </a:lnTo>
                  <a:lnTo>
                    <a:pt x="428" y="646"/>
                  </a:lnTo>
                  <a:lnTo>
                    <a:pt x="420" y="651"/>
                  </a:lnTo>
                  <a:lnTo>
                    <a:pt x="412" y="656"/>
                  </a:lnTo>
                  <a:lnTo>
                    <a:pt x="405" y="661"/>
                  </a:lnTo>
                  <a:lnTo>
                    <a:pt x="397" y="666"/>
                  </a:lnTo>
                  <a:lnTo>
                    <a:pt x="388" y="671"/>
                  </a:lnTo>
                  <a:lnTo>
                    <a:pt x="381" y="677"/>
                  </a:lnTo>
                  <a:lnTo>
                    <a:pt x="373" y="682"/>
                  </a:lnTo>
                  <a:lnTo>
                    <a:pt x="364" y="685"/>
                  </a:lnTo>
                  <a:lnTo>
                    <a:pt x="356" y="690"/>
                  </a:lnTo>
                  <a:lnTo>
                    <a:pt x="347" y="696"/>
                  </a:lnTo>
                  <a:lnTo>
                    <a:pt x="339" y="699"/>
                  </a:lnTo>
                  <a:lnTo>
                    <a:pt x="331" y="703"/>
                  </a:lnTo>
                  <a:lnTo>
                    <a:pt x="322" y="708"/>
                  </a:lnTo>
                  <a:lnTo>
                    <a:pt x="314" y="712"/>
                  </a:lnTo>
                  <a:lnTo>
                    <a:pt x="305" y="716"/>
                  </a:lnTo>
                  <a:lnTo>
                    <a:pt x="296" y="720"/>
                  </a:lnTo>
                  <a:lnTo>
                    <a:pt x="288" y="723"/>
                  </a:lnTo>
                  <a:lnTo>
                    <a:pt x="279" y="727"/>
                  </a:lnTo>
                  <a:lnTo>
                    <a:pt x="271" y="730"/>
                  </a:lnTo>
                  <a:lnTo>
                    <a:pt x="262" y="734"/>
                  </a:lnTo>
                  <a:lnTo>
                    <a:pt x="253" y="736"/>
                  </a:lnTo>
                  <a:lnTo>
                    <a:pt x="244" y="740"/>
                  </a:lnTo>
                  <a:lnTo>
                    <a:pt x="235" y="742"/>
                  </a:lnTo>
                  <a:lnTo>
                    <a:pt x="226" y="746"/>
                  </a:lnTo>
                  <a:lnTo>
                    <a:pt x="216" y="749"/>
                  </a:lnTo>
                  <a:lnTo>
                    <a:pt x="207" y="751"/>
                  </a:lnTo>
                  <a:lnTo>
                    <a:pt x="198" y="754"/>
                  </a:lnTo>
                  <a:lnTo>
                    <a:pt x="189" y="756"/>
                  </a:lnTo>
                  <a:lnTo>
                    <a:pt x="181" y="759"/>
                  </a:lnTo>
                  <a:lnTo>
                    <a:pt x="170" y="760"/>
                  </a:lnTo>
                  <a:lnTo>
                    <a:pt x="161" y="763"/>
                  </a:lnTo>
                  <a:lnTo>
                    <a:pt x="152" y="764"/>
                  </a:lnTo>
                  <a:lnTo>
                    <a:pt x="142" y="766"/>
                  </a:lnTo>
                  <a:lnTo>
                    <a:pt x="133" y="768"/>
                  </a:lnTo>
                  <a:lnTo>
                    <a:pt x="124" y="769"/>
                  </a:lnTo>
                  <a:lnTo>
                    <a:pt x="114" y="770"/>
                  </a:lnTo>
                  <a:lnTo>
                    <a:pt x="105" y="771"/>
                  </a:lnTo>
                  <a:lnTo>
                    <a:pt x="95" y="773"/>
                  </a:lnTo>
                  <a:lnTo>
                    <a:pt x="86" y="774"/>
                  </a:lnTo>
                  <a:lnTo>
                    <a:pt x="76" y="775"/>
                  </a:lnTo>
                  <a:lnTo>
                    <a:pt x="67" y="775"/>
                  </a:lnTo>
                  <a:lnTo>
                    <a:pt x="57" y="777"/>
                  </a:lnTo>
                  <a:lnTo>
                    <a:pt x="48" y="777"/>
                  </a:lnTo>
                  <a:lnTo>
                    <a:pt x="38" y="777"/>
                  </a:lnTo>
                  <a:lnTo>
                    <a:pt x="28" y="777"/>
                  </a:lnTo>
                  <a:lnTo>
                    <a:pt x="19" y="777"/>
                  </a:lnTo>
                  <a:lnTo>
                    <a:pt x="8" y="777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50"/>
            <p:cNvSpPr txBox="1"/>
            <p:nvPr/>
          </p:nvSpPr>
          <p:spPr>
            <a:xfrm>
              <a:off x="4118" y="734"/>
              <a:ext cx="18" cy="20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50"/>
            <p:cNvSpPr txBox="1"/>
            <p:nvPr/>
          </p:nvSpPr>
          <p:spPr>
            <a:xfrm>
              <a:off x="3582" y="1116"/>
              <a:ext cx="387" cy="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0"/>
            <p:cNvSpPr txBox="1"/>
            <p:nvPr/>
          </p:nvSpPr>
          <p:spPr>
            <a:xfrm>
              <a:off x="1311" y="1116"/>
              <a:ext cx="283" cy="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950" y="939"/>
              <a:ext cx="195" cy="194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775" y="707"/>
                  </a:moveTo>
                  <a:lnTo>
                    <a:pt x="777" y="777"/>
                  </a:lnTo>
                  <a:lnTo>
                    <a:pt x="768" y="777"/>
                  </a:lnTo>
                  <a:lnTo>
                    <a:pt x="758" y="777"/>
                  </a:lnTo>
                  <a:lnTo>
                    <a:pt x="748" y="777"/>
                  </a:lnTo>
                  <a:lnTo>
                    <a:pt x="739" y="777"/>
                  </a:lnTo>
                  <a:lnTo>
                    <a:pt x="729" y="777"/>
                  </a:lnTo>
                  <a:lnTo>
                    <a:pt x="720" y="777"/>
                  </a:lnTo>
                  <a:lnTo>
                    <a:pt x="710" y="775"/>
                  </a:lnTo>
                  <a:lnTo>
                    <a:pt x="701" y="775"/>
                  </a:lnTo>
                  <a:lnTo>
                    <a:pt x="691" y="774"/>
                  </a:lnTo>
                  <a:lnTo>
                    <a:pt x="682" y="773"/>
                  </a:lnTo>
                  <a:lnTo>
                    <a:pt x="672" y="771"/>
                  </a:lnTo>
                  <a:lnTo>
                    <a:pt x="663" y="770"/>
                  </a:lnTo>
                  <a:lnTo>
                    <a:pt x="653" y="769"/>
                  </a:lnTo>
                  <a:lnTo>
                    <a:pt x="644" y="768"/>
                  </a:lnTo>
                  <a:lnTo>
                    <a:pt x="633" y="766"/>
                  </a:lnTo>
                  <a:lnTo>
                    <a:pt x="624" y="764"/>
                  </a:lnTo>
                  <a:lnTo>
                    <a:pt x="616" y="763"/>
                  </a:lnTo>
                  <a:lnTo>
                    <a:pt x="607" y="760"/>
                  </a:lnTo>
                  <a:lnTo>
                    <a:pt x="596" y="759"/>
                  </a:lnTo>
                  <a:lnTo>
                    <a:pt x="588" y="756"/>
                  </a:lnTo>
                  <a:lnTo>
                    <a:pt x="579" y="754"/>
                  </a:lnTo>
                  <a:lnTo>
                    <a:pt x="570" y="751"/>
                  </a:lnTo>
                  <a:lnTo>
                    <a:pt x="559" y="749"/>
                  </a:lnTo>
                  <a:lnTo>
                    <a:pt x="551" y="746"/>
                  </a:lnTo>
                  <a:lnTo>
                    <a:pt x="542" y="742"/>
                  </a:lnTo>
                  <a:lnTo>
                    <a:pt x="533" y="740"/>
                  </a:lnTo>
                  <a:lnTo>
                    <a:pt x="524" y="736"/>
                  </a:lnTo>
                  <a:lnTo>
                    <a:pt x="515" y="734"/>
                  </a:lnTo>
                  <a:lnTo>
                    <a:pt x="506" y="730"/>
                  </a:lnTo>
                  <a:lnTo>
                    <a:pt x="498" y="727"/>
                  </a:lnTo>
                  <a:lnTo>
                    <a:pt x="489" y="723"/>
                  </a:lnTo>
                  <a:lnTo>
                    <a:pt x="480" y="720"/>
                  </a:lnTo>
                  <a:lnTo>
                    <a:pt x="472" y="716"/>
                  </a:lnTo>
                  <a:lnTo>
                    <a:pt x="463" y="712"/>
                  </a:lnTo>
                  <a:lnTo>
                    <a:pt x="455" y="708"/>
                  </a:lnTo>
                  <a:lnTo>
                    <a:pt x="446" y="703"/>
                  </a:lnTo>
                  <a:lnTo>
                    <a:pt x="437" y="699"/>
                  </a:lnTo>
                  <a:lnTo>
                    <a:pt x="430" y="696"/>
                  </a:lnTo>
                  <a:lnTo>
                    <a:pt x="421" y="690"/>
                  </a:lnTo>
                  <a:lnTo>
                    <a:pt x="413" y="685"/>
                  </a:lnTo>
                  <a:lnTo>
                    <a:pt x="404" y="682"/>
                  </a:lnTo>
                  <a:lnTo>
                    <a:pt x="396" y="677"/>
                  </a:lnTo>
                  <a:lnTo>
                    <a:pt x="387" y="671"/>
                  </a:lnTo>
                  <a:lnTo>
                    <a:pt x="380" y="666"/>
                  </a:lnTo>
                  <a:lnTo>
                    <a:pt x="372" y="661"/>
                  </a:lnTo>
                  <a:lnTo>
                    <a:pt x="365" y="656"/>
                  </a:lnTo>
                  <a:lnTo>
                    <a:pt x="357" y="651"/>
                  </a:lnTo>
                  <a:lnTo>
                    <a:pt x="348" y="646"/>
                  </a:lnTo>
                  <a:lnTo>
                    <a:pt x="340" y="640"/>
                  </a:lnTo>
                  <a:lnTo>
                    <a:pt x="333" y="635"/>
                  </a:lnTo>
                  <a:lnTo>
                    <a:pt x="325" y="630"/>
                  </a:lnTo>
                  <a:lnTo>
                    <a:pt x="317" y="623"/>
                  </a:lnTo>
                  <a:lnTo>
                    <a:pt x="311" y="617"/>
                  </a:lnTo>
                  <a:lnTo>
                    <a:pt x="303" y="612"/>
                  </a:lnTo>
                  <a:lnTo>
                    <a:pt x="296" y="606"/>
                  </a:lnTo>
                  <a:lnTo>
                    <a:pt x="288" y="599"/>
                  </a:lnTo>
                  <a:lnTo>
                    <a:pt x="282" y="593"/>
                  </a:lnTo>
                  <a:lnTo>
                    <a:pt x="274" y="587"/>
                  </a:lnTo>
                  <a:lnTo>
                    <a:pt x="268" y="580"/>
                  </a:lnTo>
                  <a:lnTo>
                    <a:pt x="260" y="574"/>
                  </a:lnTo>
                  <a:lnTo>
                    <a:pt x="254" y="568"/>
                  </a:lnTo>
                  <a:lnTo>
                    <a:pt x="246" y="561"/>
                  </a:lnTo>
                  <a:lnTo>
                    <a:pt x="240" y="555"/>
                  </a:lnTo>
                  <a:lnTo>
                    <a:pt x="233" y="547"/>
                  </a:lnTo>
                  <a:lnTo>
                    <a:pt x="227" y="541"/>
                  </a:lnTo>
                  <a:lnTo>
                    <a:pt x="219" y="535"/>
                  </a:lnTo>
                  <a:lnTo>
                    <a:pt x="213" y="527"/>
                  </a:lnTo>
                  <a:lnTo>
                    <a:pt x="207" y="521"/>
                  </a:lnTo>
                  <a:lnTo>
                    <a:pt x="200" y="513"/>
                  </a:lnTo>
                  <a:lnTo>
                    <a:pt x="194" y="506"/>
                  </a:lnTo>
                  <a:lnTo>
                    <a:pt x="189" y="499"/>
                  </a:lnTo>
                  <a:lnTo>
                    <a:pt x="182" y="492"/>
                  </a:lnTo>
                  <a:lnTo>
                    <a:pt x="176" y="484"/>
                  </a:lnTo>
                  <a:lnTo>
                    <a:pt x="170" y="477"/>
                  </a:lnTo>
                  <a:lnTo>
                    <a:pt x="164" y="469"/>
                  </a:lnTo>
                  <a:lnTo>
                    <a:pt x="158" y="461"/>
                  </a:lnTo>
                  <a:lnTo>
                    <a:pt x="153" y="454"/>
                  </a:lnTo>
                  <a:lnTo>
                    <a:pt x="148" y="446"/>
                  </a:lnTo>
                  <a:lnTo>
                    <a:pt x="142" y="439"/>
                  </a:lnTo>
                  <a:lnTo>
                    <a:pt x="136" y="431"/>
                  </a:lnTo>
                  <a:lnTo>
                    <a:pt x="131" y="422"/>
                  </a:lnTo>
                  <a:lnTo>
                    <a:pt x="126" y="414"/>
                  </a:lnTo>
                  <a:lnTo>
                    <a:pt x="121" y="407"/>
                  </a:lnTo>
                  <a:lnTo>
                    <a:pt x="116" y="398"/>
                  </a:lnTo>
                  <a:lnTo>
                    <a:pt x="111" y="390"/>
                  </a:lnTo>
                  <a:lnTo>
                    <a:pt x="106" y="382"/>
                  </a:lnTo>
                  <a:lnTo>
                    <a:pt x="101" y="374"/>
                  </a:lnTo>
                  <a:lnTo>
                    <a:pt x="97" y="365"/>
                  </a:lnTo>
                  <a:lnTo>
                    <a:pt x="92" y="358"/>
                  </a:lnTo>
                  <a:lnTo>
                    <a:pt x="88" y="349"/>
                  </a:lnTo>
                  <a:lnTo>
                    <a:pt x="83" y="340"/>
                  </a:lnTo>
                  <a:lnTo>
                    <a:pt x="79" y="332"/>
                  </a:lnTo>
                  <a:lnTo>
                    <a:pt x="75" y="323"/>
                  </a:lnTo>
                  <a:lnTo>
                    <a:pt x="71" y="314"/>
                  </a:lnTo>
                  <a:lnTo>
                    <a:pt x="68" y="306"/>
                  </a:lnTo>
                  <a:lnTo>
                    <a:pt x="64" y="297"/>
                  </a:lnTo>
                  <a:lnTo>
                    <a:pt x="60" y="288"/>
                  </a:lnTo>
                  <a:lnTo>
                    <a:pt x="56" y="280"/>
                  </a:lnTo>
                  <a:lnTo>
                    <a:pt x="52" y="271"/>
                  </a:lnTo>
                  <a:lnTo>
                    <a:pt x="49" y="263"/>
                  </a:lnTo>
                  <a:lnTo>
                    <a:pt x="46" y="252"/>
                  </a:lnTo>
                  <a:lnTo>
                    <a:pt x="42" y="244"/>
                  </a:lnTo>
                  <a:lnTo>
                    <a:pt x="40" y="235"/>
                  </a:lnTo>
                  <a:lnTo>
                    <a:pt x="36" y="226"/>
                  </a:lnTo>
                  <a:lnTo>
                    <a:pt x="33" y="217"/>
                  </a:lnTo>
                  <a:lnTo>
                    <a:pt x="31" y="208"/>
                  </a:lnTo>
                  <a:lnTo>
                    <a:pt x="28" y="199"/>
                  </a:lnTo>
                  <a:lnTo>
                    <a:pt x="26" y="189"/>
                  </a:lnTo>
                  <a:lnTo>
                    <a:pt x="23" y="180"/>
                  </a:lnTo>
                  <a:lnTo>
                    <a:pt x="20" y="171"/>
                  </a:lnTo>
                  <a:lnTo>
                    <a:pt x="18" y="161"/>
                  </a:lnTo>
                  <a:lnTo>
                    <a:pt x="17" y="152"/>
                  </a:lnTo>
                  <a:lnTo>
                    <a:pt x="14" y="144"/>
                  </a:lnTo>
                  <a:lnTo>
                    <a:pt x="13" y="133"/>
                  </a:lnTo>
                  <a:lnTo>
                    <a:pt x="10" y="125"/>
                  </a:lnTo>
                  <a:lnTo>
                    <a:pt x="9" y="114"/>
                  </a:lnTo>
                  <a:lnTo>
                    <a:pt x="8" y="106"/>
                  </a:lnTo>
                  <a:lnTo>
                    <a:pt x="6" y="95"/>
                  </a:lnTo>
                  <a:lnTo>
                    <a:pt x="5" y="87"/>
                  </a:lnTo>
                  <a:lnTo>
                    <a:pt x="4" y="76"/>
                  </a:lnTo>
                  <a:lnTo>
                    <a:pt x="4" y="68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1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9"/>
                  </a:lnTo>
                  <a:lnTo>
                    <a:pt x="70" y="17"/>
                  </a:lnTo>
                  <a:lnTo>
                    <a:pt x="70" y="26"/>
                  </a:lnTo>
                  <a:lnTo>
                    <a:pt x="71" y="35"/>
                  </a:lnTo>
                  <a:lnTo>
                    <a:pt x="71" y="44"/>
                  </a:lnTo>
                  <a:lnTo>
                    <a:pt x="73" y="52"/>
                  </a:lnTo>
                  <a:lnTo>
                    <a:pt x="73" y="61"/>
                  </a:lnTo>
                  <a:lnTo>
                    <a:pt x="74" y="69"/>
                  </a:lnTo>
                  <a:lnTo>
                    <a:pt x="75" y="78"/>
                  </a:lnTo>
                  <a:lnTo>
                    <a:pt x="77" y="87"/>
                  </a:lnTo>
                  <a:lnTo>
                    <a:pt x="78" y="95"/>
                  </a:lnTo>
                  <a:lnTo>
                    <a:pt x="79" y="104"/>
                  </a:lnTo>
                  <a:lnTo>
                    <a:pt x="80" y="112"/>
                  </a:lnTo>
                  <a:lnTo>
                    <a:pt x="82" y="121"/>
                  </a:lnTo>
                  <a:lnTo>
                    <a:pt x="83" y="130"/>
                  </a:lnTo>
                  <a:lnTo>
                    <a:pt x="85" y="137"/>
                  </a:lnTo>
                  <a:lnTo>
                    <a:pt x="87" y="146"/>
                  </a:lnTo>
                  <a:lnTo>
                    <a:pt x="89" y="155"/>
                  </a:lnTo>
                  <a:lnTo>
                    <a:pt x="91" y="163"/>
                  </a:lnTo>
                  <a:lnTo>
                    <a:pt x="93" y="171"/>
                  </a:lnTo>
                  <a:lnTo>
                    <a:pt x="96" y="180"/>
                  </a:lnTo>
                  <a:lnTo>
                    <a:pt x="98" y="188"/>
                  </a:lnTo>
                  <a:lnTo>
                    <a:pt x="101" y="197"/>
                  </a:lnTo>
                  <a:lnTo>
                    <a:pt x="103" y="204"/>
                  </a:lnTo>
                  <a:lnTo>
                    <a:pt x="106" y="213"/>
                  </a:lnTo>
                  <a:lnTo>
                    <a:pt x="108" y="221"/>
                  </a:lnTo>
                  <a:lnTo>
                    <a:pt x="111" y="230"/>
                  </a:lnTo>
                  <a:lnTo>
                    <a:pt x="115" y="237"/>
                  </a:lnTo>
                  <a:lnTo>
                    <a:pt x="117" y="246"/>
                  </a:lnTo>
                  <a:lnTo>
                    <a:pt x="121" y="254"/>
                  </a:lnTo>
                  <a:lnTo>
                    <a:pt x="124" y="261"/>
                  </a:lnTo>
                  <a:lnTo>
                    <a:pt x="128" y="270"/>
                  </a:lnTo>
                  <a:lnTo>
                    <a:pt x="131" y="278"/>
                  </a:lnTo>
                  <a:lnTo>
                    <a:pt x="135" y="285"/>
                  </a:lnTo>
                  <a:lnTo>
                    <a:pt x="139" y="293"/>
                  </a:lnTo>
                  <a:lnTo>
                    <a:pt x="143" y="302"/>
                  </a:lnTo>
                  <a:lnTo>
                    <a:pt x="147" y="309"/>
                  </a:lnTo>
                  <a:lnTo>
                    <a:pt x="150" y="317"/>
                  </a:lnTo>
                  <a:lnTo>
                    <a:pt x="154" y="325"/>
                  </a:lnTo>
                  <a:lnTo>
                    <a:pt x="158" y="332"/>
                  </a:lnTo>
                  <a:lnTo>
                    <a:pt x="163" y="340"/>
                  </a:lnTo>
                  <a:lnTo>
                    <a:pt x="167" y="347"/>
                  </a:lnTo>
                  <a:lnTo>
                    <a:pt x="171" y="355"/>
                  </a:lnTo>
                  <a:lnTo>
                    <a:pt x="176" y="363"/>
                  </a:lnTo>
                  <a:lnTo>
                    <a:pt x="181" y="370"/>
                  </a:lnTo>
                  <a:lnTo>
                    <a:pt x="185" y="376"/>
                  </a:lnTo>
                  <a:lnTo>
                    <a:pt x="190" y="384"/>
                  </a:lnTo>
                  <a:lnTo>
                    <a:pt x="195" y="392"/>
                  </a:lnTo>
                  <a:lnTo>
                    <a:pt x="200" y="399"/>
                  </a:lnTo>
                  <a:lnTo>
                    <a:pt x="205" y="406"/>
                  </a:lnTo>
                  <a:lnTo>
                    <a:pt x="210" y="413"/>
                  </a:lnTo>
                  <a:lnTo>
                    <a:pt x="215" y="420"/>
                  </a:lnTo>
                  <a:lnTo>
                    <a:pt x="221" y="427"/>
                  </a:lnTo>
                  <a:lnTo>
                    <a:pt x="226" y="433"/>
                  </a:lnTo>
                  <a:lnTo>
                    <a:pt x="231" y="441"/>
                  </a:lnTo>
                  <a:lnTo>
                    <a:pt x="236" y="447"/>
                  </a:lnTo>
                  <a:lnTo>
                    <a:pt x="242" y="454"/>
                  </a:lnTo>
                  <a:lnTo>
                    <a:pt x="247" y="461"/>
                  </a:lnTo>
                  <a:lnTo>
                    <a:pt x="254" y="468"/>
                  </a:lnTo>
                  <a:lnTo>
                    <a:pt x="259" y="474"/>
                  </a:lnTo>
                  <a:lnTo>
                    <a:pt x="265" y="480"/>
                  </a:lnTo>
                  <a:lnTo>
                    <a:pt x="272" y="487"/>
                  </a:lnTo>
                  <a:lnTo>
                    <a:pt x="277" y="493"/>
                  </a:lnTo>
                  <a:lnTo>
                    <a:pt x="283" y="499"/>
                  </a:lnTo>
                  <a:lnTo>
                    <a:pt x="289" y="506"/>
                  </a:lnTo>
                  <a:lnTo>
                    <a:pt x="296" y="512"/>
                  </a:lnTo>
                  <a:lnTo>
                    <a:pt x="302" y="517"/>
                  </a:lnTo>
                  <a:lnTo>
                    <a:pt x="308" y="523"/>
                  </a:lnTo>
                  <a:lnTo>
                    <a:pt x="315" y="530"/>
                  </a:lnTo>
                  <a:lnTo>
                    <a:pt x="321" y="535"/>
                  </a:lnTo>
                  <a:lnTo>
                    <a:pt x="328" y="541"/>
                  </a:lnTo>
                  <a:lnTo>
                    <a:pt x="334" y="546"/>
                  </a:lnTo>
                  <a:lnTo>
                    <a:pt x="340" y="552"/>
                  </a:lnTo>
                  <a:lnTo>
                    <a:pt x="347" y="558"/>
                  </a:lnTo>
                  <a:lnTo>
                    <a:pt x="354" y="563"/>
                  </a:lnTo>
                  <a:lnTo>
                    <a:pt x="361" y="568"/>
                  </a:lnTo>
                  <a:lnTo>
                    <a:pt x="368" y="574"/>
                  </a:lnTo>
                  <a:lnTo>
                    <a:pt x="375" y="579"/>
                  </a:lnTo>
                  <a:lnTo>
                    <a:pt x="381" y="584"/>
                  </a:lnTo>
                  <a:lnTo>
                    <a:pt x="389" y="589"/>
                  </a:lnTo>
                  <a:lnTo>
                    <a:pt x="396" y="593"/>
                  </a:lnTo>
                  <a:lnTo>
                    <a:pt x="403" y="598"/>
                  </a:lnTo>
                  <a:lnTo>
                    <a:pt x="410" y="603"/>
                  </a:lnTo>
                  <a:lnTo>
                    <a:pt x="418" y="608"/>
                  </a:lnTo>
                  <a:lnTo>
                    <a:pt x="424" y="612"/>
                  </a:lnTo>
                  <a:lnTo>
                    <a:pt x="432" y="617"/>
                  </a:lnTo>
                  <a:lnTo>
                    <a:pt x="440" y="621"/>
                  </a:lnTo>
                  <a:lnTo>
                    <a:pt x="447" y="625"/>
                  </a:lnTo>
                  <a:lnTo>
                    <a:pt x="455" y="630"/>
                  </a:lnTo>
                  <a:lnTo>
                    <a:pt x="463" y="633"/>
                  </a:lnTo>
                  <a:lnTo>
                    <a:pt x="469" y="637"/>
                  </a:lnTo>
                  <a:lnTo>
                    <a:pt x="478" y="641"/>
                  </a:lnTo>
                  <a:lnTo>
                    <a:pt x="486" y="645"/>
                  </a:lnTo>
                  <a:lnTo>
                    <a:pt x="493" y="649"/>
                  </a:lnTo>
                  <a:lnTo>
                    <a:pt x="501" y="652"/>
                  </a:lnTo>
                  <a:lnTo>
                    <a:pt x="509" y="655"/>
                  </a:lnTo>
                  <a:lnTo>
                    <a:pt x="516" y="659"/>
                  </a:lnTo>
                  <a:lnTo>
                    <a:pt x="524" y="663"/>
                  </a:lnTo>
                  <a:lnTo>
                    <a:pt x="531" y="665"/>
                  </a:lnTo>
                  <a:lnTo>
                    <a:pt x="540" y="668"/>
                  </a:lnTo>
                  <a:lnTo>
                    <a:pt x="548" y="671"/>
                  </a:lnTo>
                  <a:lnTo>
                    <a:pt x="556" y="674"/>
                  </a:lnTo>
                  <a:lnTo>
                    <a:pt x="563" y="677"/>
                  </a:lnTo>
                  <a:lnTo>
                    <a:pt x="572" y="679"/>
                  </a:lnTo>
                  <a:lnTo>
                    <a:pt x="580" y="682"/>
                  </a:lnTo>
                  <a:lnTo>
                    <a:pt x="589" y="684"/>
                  </a:lnTo>
                  <a:lnTo>
                    <a:pt x="596" y="687"/>
                  </a:lnTo>
                  <a:lnTo>
                    <a:pt x="605" y="688"/>
                  </a:lnTo>
                  <a:lnTo>
                    <a:pt x="613" y="690"/>
                  </a:lnTo>
                  <a:lnTo>
                    <a:pt x="622" y="693"/>
                  </a:lnTo>
                  <a:lnTo>
                    <a:pt x="630" y="694"/>
                  </a:lnTo>
                  <a:lnTo>
                    <a:pt x="638" y="696"/>
                  </a:lnTo>
                  <a:lnTo>
                    <a:pt x="646" y="698"/>
                  </a:lnTo>
                  <a:lnTo>
                    <a:pt x="655" y="699"/>
                  </a:lnTo>
                  <a:lnTo>
                    <a:pt x="663" y="701"/>
                  </a:lnTo>
                  <a:lnTo>
                    <a:pt x="672" y="702"/>
                  </a:lnTo>
                  <a:lnTo>
                    <a:pt x="681" y="703"/>
                  </a:lnTo>
                  <a:lnTo>
                    <a:pt x="688" y="703"/>
                  </a:lnTo>
                  <a:lnTo>
                    <a:pt x="697" y="704"/>
                  </a:lnTo>
                  <a:lnTo>
                    <a:pt x="706" y="706"/>
                  </a:lnTo>
                  <a:lnTo>
                    <a:pt x="715" y="706"/>
                  </a:lnTo>
                  <a:lnTo>
                    <a:pt x="723" y="707"/>
                  </a:lnTo>
                  <a:lnTo>
                    <a:pt x="732" y="707"/>
                  </a:lnTo>
                  <a:lnTo>
                    <a:pt x="740" y="707"/>
                  </a:lnTo>
                  <a:lnTo>
                    <a:pt x="749" y="707"/>
                  </a:lnTo>
                  <a:lnTo>
                    <a:pt x="757" y="707"/>
                  </a:lnTo>
                  <a:lnTo>
                    <a:pt x="766" y="707"/>
                  </a:lnTo>
                  <a:lnTo>
                    <a:pt x="775" y="70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 txBox="1"/>
            <p:nvPr/>
          </p:nvSpPr>
          <p:spPr>
            <a:xfrm>
              <a:off x="951" y="734"/>
              <a:ext cx="17" cy="20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 txBox="1"/>
            <p:nvPr/>
          </p:nvSpPr>
          <p:spPr>
            <a:xfrm>
              <a:off x="1118" y="1116"/>
              <a:ext cx="387" cy="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 txBox="1"/>
            <p:nvPr/>
          </p:nvSpPr>
          <p:spPr>
            <a:xfrm>
              <a:off x="2248" y="941"/>
              <a:ext cx="545" cy="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889" y="84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438" h="436" extrusionOk="0">
                  <a:moveTo>
                    <a:pt x="0" y="435"/>
                  </a:moveTo>
                  <a:lnTo>
                    <a:pt x="2" y="367"/>
                  </a:lnTo>
                  <a:lnTo>
                    <a:pt x="11" y="367"/>
                  </a:lnTo>
                  <a:lnTo>
                    <a:pt x="20" y="367"/>
                  </a:lnTo>
                  <a:lnTo>
                    <a:pt x="29" y="367"/>
                  </a:lnTo>
                  <a:lnTo>
                    <a:pt x="38" y="366"/>
                  </a:lnTo>
                  <a:lnTo>
                    <a:pt x="47" y="364"/>
                  </a:lnTo>
                  <a:lnTo>
                    <a:pt x="56" y="364"/>
                  </a:lnTo>
                  <a:lnTo>
                    <a:pt x="65" y="363"/>
                  </a:lnTo>
                  <a:lnTo>
                    <a:pt x="73" y="360"/>
                  </a:lnTo>
                  <a:lnTo>
                    <a:pt x="81" y="359"/>
                  </a:lnTo>
                  <a:lnTo>
                    <a:pt x="90" y="357"/>
                  </a:lnTo>
                  <a:lnTo>
                    <a:pt x="98" y="354"/>
                  </a:lnTo>
                  <a:lnTo>
                    <a:pt x="107" y="352"/>
                  </a:lnTo>
                  <a:lnTo>
                    <a:pt x="116" y="349"/>
                  </a:lnTo>
                  <a:lnTo>
                    <a:pt x="124" y="347"/>
                  </a:lnTo>
                  <a:lnTo>
                    <a:pt x="132" y="343"/>
                  </a:lnTo>
                  <a:lnTo>
                    <a:pt x="140" y="340"/>
                  </a:lnTo>
                  <a:lnTo>
                    <a:pt x="148" y="336"/>
                  </a:lnTo>
                  <a:lnTo>
                    <a:pt x="157" y="333"/>
                  </a:lnTo>
                  <a:lnTo>
                    <a:pt x="164" y="329"/>
                  </a:lnTo>
                  <a:lnTo>
                    <a:pt x="172" y="324"/>
                  </a:lnTo>
                  <a:lnTo>
                    <a:pt x="180" y="320"/>
                  </a:lnTo>
                  <a:lnTo>
                    <a:pt x="187" y="315"/>
                  </a:lnTo>
                  <a:lnTo>
                    <a:pt x="195" y="310"/>
                  </a:lnTo>
                  <a:lnTo>
                    <a:pt x="203" y="305"/>
                  </a:lnTo>
                  <a:lnTo>
                    <a:pt x="209" y="300"/>
                  </a:lnTo>
                  <a:lnTo>
                    <a:pt x="217" y="295"/>
                  </a:lnTo>
                  <a:lnTo>
                    <a:pt x="223" y="290"/>
                  </a:lnTo>
                  <a:lnTo>
                    <a:pt x="231" y="283"/>
                  </a:lnTo>
                  <a:lnTo>
                    <a:pt x="237" y="277"/>
                  </a:lnTo>
                  <a:lnTo>
                    <a:pt x="245" y="272"/>
                  </a:lnTo>
                  <a:lnTo>
                    <a:pt x="251" y="266"/>
                  </a:lnTo>
                  <a:lnTo>
                    <a:pt x="257" y="259"/>
                  </a:lnTo>
                  <a:lnTo>
                    <a:pt x="264" y="253"/>
                  </a:lnTo>
                  <a:lnTo>
                    <a:pt x="269" y="245"/>
                  </a:lnTo>
                  <a:lnTo>
                    <a:pt x="275" y="239"/>
                  </a:lnTo>
                  <a:lnTo>
                    <a:pt x="282" y="231"/>
                  </a:lnTo>
                  <a:lnTo>
                    <a:pt x="287" y="225"/>
                  </a:lnTo>
                  <a:lnTo>
                    <a:pt x="293" y="217"/>
                  </a:lnTo>
                  <a:lnTo>
                    <a:pt x="298" y="210"/>
                  </a:lnTo>
                  <a:lnTo>
                    <a:pt x="303" y="202"/>
                  </a:lnTo>
                  <a:lnTo>
                    <a:pt x="308" y="195"/>
                  </a:lnTo>
                  <a:lnTo>
                    <a:pt x="313" y="187"/>
                  </a:lnTo>
                  <a:lnTo>
                    <a:pt x="317" y="179"/>
                  </a:lnTo>
                  <a:lnTo>
                    <a:pt x="322" y="172"/>
                  </a:lnTo>
                  <a:lnTo>
                    <a:pt x="326" y="164"/>
                  </a:lnTo>
                  <a:lnTo>
                    <a:pt x="330" y="155"/>
                  </a:lnTo>
                  <a:lnTo>
                    <a:pt x="334" y="148"/>
                  </a:lnTo>
                  <a:lnTo>
                    <a:pt x="338" y="139"/>
                  </a:lnTo>
                  <a:lnTo>
                    <a:pt x="341" y="131"/>
                  </a:lnTo>
                  <a:lnTo>
                    <a:pt x="345" y="122"/>
                  </a:lnTo>
                  <a:lnTo>
                    <a:pt x="348" y="114"/>
                  </a:lnTo>
                  <a:lnTo>
                    <a:pt x="350" y="106"/>
                  </a:lnTo>
                  <a:lnTo>
                    <a:pt x="353" y="97"/>
                  </a:lnTo>
                  <a:lnTo>
                    <a:pt x="355" y="88"/>
                  </a:lnTo>
                  <a:lnTo>
                    <a:pt x="358" y="79"/>
                  </a:lnTo>
                  <a:lnTo>
                    <a:pt x="361" y="71"/>
                  </a:lnTo>
                  <a:lnTo>
                    <a:pt x="362" y="62"/>
                  </a:lnTo>
                  <a:lnTo>
                    <a:pt x="363" y="53"/>
                  </a:lnTo>
                  <a:lnTo>
                    <a:pt x="364" y="44"/>
                  </a:lnTo>
                  <a:lnTo>
                    <a:pt x="366" y="35"/>
                  </a:lnTo>
                  <a:lnTo>
                    <a:pt x="367" y="26"/>
                  </a:lnTo>
                  <a:lnTo>
                    <a:pt x="367" y="17"/>
                  </a:lnTo>
                  <a:lnTo>
                    <a:pt x="368" y="9"/>
                  </a:lnTo>
                  <a:lnTo>
                    <a:pt x="368" y="0"/>
                  </a:lnTo>
                  <a:lnTo>
                    <a:pt x="438" y="0"/>
                  </a:lnTo>
                  <a:lnTo>
                    <a:pt x="437" y="11"/>
                  </a:lnTo>
                  <a:lnTo>
                    <a:pt x="437" y="21"/>
                  </a:lnTo>
                  <a:lnTo>
                    <a:pt x="437" y="33"/>
                  </a:lnTo>
                  <a:lnTo>
                    <a:pt x="436" y="43"/>
                  </a:lnTo>
                  <a:lnTo>
                    <a:pt x="434" y="54"/>
                  </a:lnTo>
                  <a:lnTo>
                    <a:pt x="432" y="64"/>
                  </a:lnTo>
                  <a:lnTo>
                    <a:pt x="431" y="74"/>
                  </a:lnTo>
                  <a:lnTo>
                    <a:pt x="428" y="86"/>
                  </a:lnTo>
                  <a:lnTo>
                    <a:pt x="425" y="96"/>
                  </a:lnTo>
                  <a:lnTo>
                    <a:pt x="423" y="106"/>
                  </a:lnTo>
                  <a:lnTo>
                    <a:pt x="420" y="116"/>
                  </a:lnTo>
                  <a:lnTo>
                    <a:pt x="418" y="126"/>
                  </a:lnTo>
                  <a:lnTo>
                    <a:pt x="414" y="136"/>
                  </a:lnTo>
                  <a:lnTo>
                    <a:pt x="410" y="147"/>
                  </a:lnTo>
                  <a:lnTo>
                    <a:pt x="406" y="157"/>
                  </a:lnTo>
                  <a:lnTo>
                    <a:pt x="403" y="167"/>
                  </a:lnTo>
                  <a:lnTo>
                    <a:pt x="397" y="177"/>
                  </a:lnTo>
                  <a:lnTo>
                    <a:pt x="394" y="186"/>
                  </a:lnTo>
                  <a:lnTo>
                    <a:pt x="389" y="196"/>
                  </a:lnTo>
                  <a:lnTo>
                    <a:pt x="383" y="205"/>
                  </a:lnTo>
                  <a:lnTo>
                    <a:pt x="378" y="215"/>
                  </a:lnTo>
                  <a:lnTo>
                    <a:pt x="372" y="224"/>
                  </a:lnTo>
                  <a:lnTo>
                    <a:pt x="367" y="233"/>
                  </a:lnTo>
                  <a:lnTo>
                    <a:pt x="361" y="241"/>
                  </a:lnTo>
                  <a:lnTo>
                    <a:pt x="355" y="250"/>
                  </a:lnTo>
                  <a:lnTo>
                    <a:pt x="349" y="259"/>
                  </a:lnTo>
                  <a:lnTo>
                    <a:pt x="343" y="267"/>
                  </a:lnTo>
                  <a:lnTo>
                    <a:pt x="335" y="276"/>
                  </a:lnTo>
                  <a:lnTo>
                    <a:pt x="329" y="285"/>
                  </a:lnTo>
                  <a:lnTo>
                    <a:pt x="322" y="292"/>
                  </a:lnTo>
                  <a:lnTo>
                    <a:pt x="315" y="300"/>
                  </a:lnTo>
                  <a:lnTo>
                    <a:pt x="307" y="307"/>
                  </a:lnTo>
                  <a:lnTo>
                    <a:pt x="299" y="315"/>
                  </a:lnTo>
                  <a:lnTo>
                    <a:pt x="292" y="323"/>
                  </a:lnTo>
                  <a:lnTo>
                    <a:pt x="284" y="330"/>
                  </a:lnTo>
                  <a:lnTo>
                    <a:pt x="276" y="336"/>
                  </a:lnTo>
                  <a:lnTo>
                    <a:pt x="267" y="343"/>
                  </a:lnTo>
                  <a:lnTo>
                    <a:pt x="260" y="350"/>
                  </a:lnTo>
                  <a:lnTo>
                    <a:pt x="251" y="357"/>
                  </a:lnTo>
                  <a:lnTo>
                    <a:pt x="242" y="362"/>
                  </a:lnTo>
                  <a:lnTo>
                    <a:pt x="233" y="368"/>
                  </a:lnTo>
                  <a:lnTo>
                    <a:pt x="224" y="374"/>
                  </a:lnTo>
                  <a:lnTo>
                    <a:pt x="215" y="379"/>
                  </a:lnTo>
                  <a:lnTo>
                    <a:pt x="206" y="385"/>
                  </a:lnTo>
                  <a:lnTo>
                    <a:pt x="196" y="390"/>
                  </a:lnTo>
                  <a:lnTo>
                    <a:pt x="187" y="395"/>
                  </a:lnTo>
                  <a:lnTo>
                    <a:pt x="178" y="400"/>
                  </a:lnTo>
                  <a:lnTo>
                    <a:pt x="168" y="404"/>
                  </a:lnTo>
                  <a:lnTo>
                    <a:pt x="158" y="407"/>
                  </a:lnTo>
                  <a:lnTo>
                    <a:pt x="148" y="411"/>
                  </a:lnTo>
                  <a:lnTo>
                    <a:pt x="139" y="415"/>
                  </a:lnTo>
                  <a:lnTo>
                    <a:pt x="129" y="419"/>
                  </a:lnTo>
                  <a:lnTo>
                    <a:pt x="118" y="421"/>
                  </a:lnTo>
                  <a:lnTo>
                    <a:pt x="107" y="425"/>
                  </a:lnTo>
                  <a:lnTo>
                    <a:pt x="97" y="426"/>
                  </a:lnTo>
                  <a:lnTo>
                    <a:pt x="87" y="429"/>
                  </a:lnTo>
                  <a:lnTo>
                    <a:pt x="76" y="431"/>
                  </a:lnTo>
                  <a:lnTo>
                    <a:pt x="65" y="433"/>
                  </a:lnTo>
                  <a:lnTo>
                    <a:pt x="55" y="434"/>
                  </a:lnTo>
                  <a:lnTo>
                    <a:pt x="43" y="435"/>
                  </a:lnTo>
                  <a:lnTo>
                    <a:pt x="33" y="435"/>
                  </a:lnTo>
                  <a:lnTo>
                    <a:pt x="22" y="436"/>
                  </a:lnTo>
                  <a:lnTo>
                    <a:pt x="11" y="436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50"/>
            <p:cNvSpPr txBox="1"/>
            <p:nvPr/>
          </p:nvSpPr>
          <p:spPr>
            <a:xfrm>
              <a:off x="2980" y="738"/>
              <a:ext cx="18" cy="11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50"/>
            <p:cNvSpPr txBox="1"/>
            <p:nvPr/>
          </p:nvSpPr>
          <p:spPr>
            <a:xfrm>
              <a:off x="2694" y="941"/>
              <a:ext cx="209" cy="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50"/>
            <p:cNvSpPr txBox="1"/>
            <p:nvPr/>
          </p:nvSpPr>
          <p:spPr>
            <a:xfrm>
              <a:off x="2336" y="941"/>
              <a:ext cx="546" cy="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2068" y="849"/>
              <a:ext cx="110" cy="109"/>
            </a:xfrm>
            <a:custGeom>
              <a:avLst/>
              <a:gdLst/>
              <a:ahLst/>
              <a:cxnLst/>
              <a:rect l="l" t="t" r="r" b="b"/>
              <a:pathLst>
                <a:path w="437" h="436" extrusionOk="0">
                  <a:moveTo>
                    <a:pt x="434" y="367"/>
                  </a:moveTo>
                  <a:lnTo>
                    <a:pt x="437" y="435"/>
                  </a:lnTo>
                  <a:lnTo>
                    <a:pt x="427" y="436"/>
                  </a:lnTo>
                  <a:lnTo>
                    <a:pt x="415" y="436"/>
                  </a:lnTo>
                  <a:lnTo>
                    <a:pt x="404" y="435"/>
                  </a:lnTo>
                  <a:lnTo>
                    <a:pt x="393" y="435"/>
                  </a:lnTo>
                  <a:lnTo>
                    <a:pt x="382" y="434"/>
                  </a:lnTo>
                  <a:lnTo>
                    <a:pt x="372" y="433"/>
                  </a:lnTo>
                  <a:lnTo>
                    <a:pt x="360" y="431"/>
                  </a:lnTo>
                  <a:lnTo>
                    <a:pt x="350" y="429"/>
                  </a:lnTo>
                  <a:lnTo>
                    <a:pt x="340" y="426"/>
                  </a:lnTo>
                  <a:lnTo>
                    <a:pt x="330" y="425"/>
                  </a:lnTo>
                  <a:lnTo>
                    <a:pt x="320" y="421"/>
                  </a:lnTo>
                  <a:lnTo>
                    <a:pt x="309" y="419"/>
                  </a:lnTo>
                  <a:lnTo>
                    <a:pt x="299" y="415"/>
                  </a:lnTo>
                  <a:lnTo>
                    <a:pt x="289" y="411"/>
                  </a:lnTo>
                  <a:lnTo>
                    <a:pt x="279" y="407"/>
                  </a:lnTo>
                  <a:lnTo>
                    <a:pt x="269" y="404"/>
                  </a:lnTo>
                  <a:lnTo>
                    <a:pt x="260" y="400"/>
                  </a:lnTo>
                  <a:lnTo>
                    <a:pt x="249" y="395"/>
                  </a:lnTo>
                  <a:lnTo>
                    <a:pt x="241" y="390"/>
                  </a:lnTo>
                  <a:lnTo>
                    <a:pt x="230" y="385"/>
                  </a:lnTo>
                  <a:lnTo>
                    <a:pt x="221" y="379"/>
                  </a:lnTo>
                  <a:lnTo>
                    <a:pt x="213" y="374"/>
                  </a:lnTo>
                  <a:lnTo>
                    <a:pt x="204" y="368"/>
                  </a:lnTo>
                  <a:lnTo>
                    <a:pt x="195" y="362"/>
                  </a:lnTo>
                  <a:lnTo>
                    <a:pt x="186" y="357"/>
                  </a:lnTo>
                  <a:lnTo>
                    <a:pt x="178" y="350"/>
                  </a:lnTo>
                  <a:lnTo>
                    <a:pt x="169" y="343"/>
                  </a:lnTo>
                  <a:lnTo>
                    <a:pt x="162" y="336"/>
                  </a:lnTo>
                  <a:lnTo>
                    <a:pt x="153" y="330"/>
                  </a:lnTo>
                  <a:lnTo>
                    <a:pt x="145" y="323"/>
                  </a:lnTo>
                  <a:lnTo>
                    <a:pt x="137" y="315"/>
                  </a:lnTo>
                  <a:lnTo>
                    <a:pt x="130" y="307"/>
                  </a:lnTo>
                  <a:lnTo>
                    <a:pt x="122" y="300"/>
                  </a:lnTo>
                  <a:lnTo>
                    <a:pt x="116" y="292"/>
                  </a:lnTo>
                  <a:lnTo>
                    <a:pt x="108" y="285"/>
                  </a:lnTo>
                  <a:lnTo>
                    <a:pt x="102" y="276"/>
                  </a:lnTo>
                  <a:lnTo>
                    <a:pt x="94" y="268"/>
                  </a:lnTo>
                  <a:lnTo>
                    <a:pt x="88" y="259"/>
                  </a:lnTo>
                  <a:lnTo>
                    <a:pt x="81" y="250"/>
                  </a:lnTo>
                  <a:lnTo>
                    <a:pt x="76" y="241"/>
                  </a:lnTo>
                  <a:lnTo>
                    <a:pt x="70" y="233"/>
                  </a:lnTo>
                  <a:lnTo>
                    <a:pt x="65" y="224"/>
                  </a:lnTo>
                  <a:lnTo>
                    <a:pt x="58" y="215"/>
                  </a:lnTo>
                  <a:lnTo>
                    <a:pt x="53" y="205"/>
                  </a:lnTo>
                  <a:lnTo>
                    <a:pt x="48" y="196"/>
                  </a:lnTo>
                  <a:lnTo>
                    <a:pt x="43" y="186"/>
                  </a:lnTo>
                  <a:lnTo>
                    <a:pt x="39" y="177"/>
                  </a:lnTo>
                  <a:lnTo>
                    <a:pt x="34" y="167"/>
                  </a:lnTo>
                  <a:lnTo>
                    <a:pt x="30" y="157"/>
                  </a:lnTo>
                  <a:lnTo>
                    <a:pt x="26" y="147"/>
                  </a:lnTo>
                  <a:lnTo>
                    <a:pt x="23" y="136"/>
                  </a:lnTo>
                  <a:lnTo>
                    <a:pt x="20" y="126"/>
                  </a:lnTo>
                  <a:lnTo>
                    <a:pt x="16" y="116"/>
                  </a:lnTo>
                  <a:lnTo>
                    <a:pt x="14" y="106"/>
                  </a:lnTo>
                  <a:lnTo>
                    <a:pt x="11" y="96"/>
                  </a:lnTo>
                  <a:lnTo>
                    <a:pt x="9" y="86"/>
                  </a:lnTo>
                  <a:lnTo>
                    <a:pt x="6" y="74"/>
                  </a:lnTo>
                  <a:lnTo>
                    <a:pt x="5" y="64"/>
                  </a:lnTo>
                  <a:lnTo>
                    <a:pt x="2" y="54"/>
                  </a:lnTo>
                  <a:lnTo>
                    <a:pt x="1" y="43"/>
                  </a:lnTo>
                  <a:lnTo>
                    <a:pt x="1" y="33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9"/>
                  </a:lnTo>
                  <a:lnTo>
                    <a:pt x="70" y="17"/>
                  </a:lnTo>
                  <a:lnTo>
                    <a:pt x="70" y="26"/>
                  </a:lnTo>
                  <a:lnTo>
                    <a:pt x="71" y="35"/>
                  </a:lnTo>
                  <a:lnTo>
                    <a:pt x="72" y="44"/>
                  </a:lnTo>
                  <a:lnTo>
                    <a:pt x="74" y="53"/>
                  </a:lnTo>
                  <a:lnTo>
                    <a:pt x="75" y="62"/>
                  </a:lnTo>
                  <a:lnTo>
                    <a:pt x="77" y="71"/>
                  </a:lnTo>
                  <a:lnTo>
                    <a:pt x="79" y="79"/>
                  </a:lnTo>
                  <a:lnTo>
                    <a:pt x="81" y="88"/>
                  </a:lnTo>
                  <a:lnTo>
                    <a:pt x="84" y="97"/>
                  </a:lnTo>
                  <a:lnTo>
                    <a:pt x="86" y="106"/>
                  </a:lnTo>
                  <a:lnTo>
                    <a:pt x="89" y="114"/>
                  </a:lnTo>
                  <a:lnTo>
                    <a:pt x="93" y="122"/>
                  </a:lnTo>
                  <a:lnTo>
                    <a:pt x="95" y="131"/>
                  </a:lnTo>
                  <a:lnTo>
                    <a:pt x="99" y="139"/>
                  </a:lnTo>
                  <a:lnTo>
                    <a:pt x="103" y="148"/>
                  </a:lnTo>
                  <a:lnTo>
                    <a:pt x="107" y="155"/>
                  </a:lnTo>
                  <a:lnTo>
                    <a:pt x="111" y="164"/>
                  </a:lnTo>
                  <a:lnTo>
                    <a:pt x="114" y="172"/>
                  </a:lnTo>
                  <a:lnTo>
                    <a:pt x="119" y="179"/>
                  </a:lnTo>
                  <a:lnTo>
                    <a:pt x="125" y="187"/>
                  </a:lnTo>
                  <a:lnTo>
                    <a:pt x="128" y="195"/>
                  </a:lnTo>
                  <a:lnTo>
                    <a:pt x="134" y="202"/>
                  </a:lnTo>
                  <a:lnTo>
                    <a:pt x="139" y="210"/>
                  </a:lnTo>
                  <a:lnTo>
                    <a:pt x="145" y="217"/>
                  </a:lnTo>
                  <a:lnTo>
                    <a:pt x="150" y="225"/>
                  </a:lnTo>
                  <a:lnTo>
                    <a:pt x="155" y="231"/>
                  </a:lnTo>
                  <a:lnTo>
                    <a:pt x="162" y="239"/>
                  </a:lnTo>
                  <a:lnTo>
                    <a:pt x="168" y="245"/>
                  </a:lnTo>
                  <a:lnTo>
                    <a:pt x="173" y="253"/>
                  </a:lnTo>
                  <a:lnTo>
                    <a:pt x="179" y="259"/>
                  </a:lnTo>
                  <a:lnTo>
                    <a:pt x="186" y="266"/>
                  </a:lnTo>
                  <a:lnTo>
                    <a:pt x="193" y="272"/>
                  </a:lnTo>
                  <a:lnTo>
                    <a:pt x="200" y="277"/>
                  </a:lnTo>
                  <a:lnTo>
                    <a:pt x="206" y="283"/>
                  </a:lnTo>
                  <a:lnTo>
                    <a:pt x="214" y="290"/>
                  </a:lnTo>
                  <a:lnTo>
                    <a:pt x="220" y="295"/>
                  </a:lnTo>
                  <a:lnTo>
                    <a:pt x="228" y="300"/>
                  </a:lnTo>
                  <a:lnTo>
                    <a:pt x="235" y="305"/>
                  </a:lnTo>
                  <a:lnTo>
                    <a:pt x="242" y="310"/>
                  </a:lnTo>
                  <a:lnTo>
                    <a:pt x="249" y="315"/>
                  </a:lnTo>
                  <a:lnTo>
                    <a:pt x="257" y="320"/>
                  </a:lnTo>
                  <a:lnTo>
                    <a:pt x="265" y="324"/>
                  </a:lnTo>
                  <a:lnTo>
                    <a:pt x="272" y="329"/>
                  </a:lnTo>
                  <a:lnTo>
                    <a:pt x="280" y="333"/>
                  </a:lnTo>
                  <a:lnTo>
                    <a:pt x="289" y="336"/>
                  </a:lnTo>
                  <a:lnTo>
                    <a:pt x="297" y="340"/>
                  </a:lnTo>
                  <a:lnTo>
                    <a:pt x="306" y="343"/>
                  </a:lnTo>
                  <a:lnTo>
                    <a:pt x="313" y="347"/>
                  </a:lnTo>
                  <a:lnTo>
                    <a:pt x="321" y="349"/>
                  </a:lnTo>
                  <a:lnTo>
                    <a:pt x="330" y="352"/>
                  </a:lnTo>
                  <a:lnTo>
                    <a:pt x="339" y="354"/>
                  </a:lnTo>
                  <a:lnTo>
                    <a:pt x="346" y="357"/>
                  </a:lnTo>
                  <a:lnTo>
                    <a:pt x="355" y="359"/>
                  </a:lnTo>
                  <a:lnTo>
                    <a:pt x="364" y="360"/>
                  </a:lnTo>
                  <a:lnTo>
                    <a:pt x="373" y="363"/>
                  </a:lnTo>
                  <a:lnTo>
                    <a:pt x="381" y="364"/>
                  </a:lnTo>
                  <a:lnTo>
                    <a:pt x="390" y="364"/>
                  </a:lnTo>
                  <a:lnTo>
                    <a:pt x="399" y="366"/>
                  </a:lnTo>
                  <a:lnTo>
                    <a:pt x="407" y="367"/>
                  </a:lnTo>
                  <a:lnTo>
                    <a:pt x="416" y="367"/>
                  </a:lnTo>
                  <a:lnTo>
                    <a:pt x="425" y="367"/>
                  </a:lnTo>
                  <a:lnTo>
                    <a:pt x="434" y="3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50"/>
            <p:cNvSpPr txBox="1"/>
            <p:nvPr/>
          </p:nvSpPr>
          <p:spPr>
            <a:xfrm>
              <a:off x="2068" y="738"/>
              <a:ext cx="18" cy="11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50"/>
            <p:cNvSpPr txBox="1"/>
            <p:nvPr/>
          </p:nvSpPr>
          <p:spPr>
            <a:xfrm>
              <a:off x="2163" y="941"/>
              <a:ext cx="209" cy="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6" name="Google Shape;1226;p50"/>
            <p:cNvCxnSpPr/>
            <p:nvPr/>
          </p:nvCxnSpPr>
          <p:spPr>
            <a:xfrm rot="10800000" flipH="1">
              <a:off x="2098" y="734"/>
              <a:ext cx="309" cy="178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27" name="Google Shape;1227;p50"/>
            <p:cNvCxnSpPr/>
            <p:nvPr/>
          </p:nvCxnSpPr>
          <p:spPr>
            <a:xfrm rot="10800000" flipH="1">
              <a:off x="2285" y="734"/>
              <a:ext cx="375" cy="215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28" name="Google Shape;1228;p50"/>
            <p:cNvCxnSpPr/>
            <p:nvPr/>
          </p:nvCxnSpPr>
          <p:spPr>
            <a:xfrm rot="10800000" flipH="1">
              <a:off x="2536" y="734"/>
              <a:ext cx="377" cy="216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29" name="Google Shape;1229;p50"/>
            <p:cNvCxnSpPr/>
            <p:nvPr/>
          </p:nvCxnSpPr>
          <p:spPr>
            <a:xfrm rot="10800000" flipH="1">
              <a:off x="2795" y="833"/>
              <a:ext cx="198" cy="114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0" name="Google Shape;1230;p50"/>
            <p:cNvCxnSpPr/>
            <p:nvPr/>
          </p:nvCxnSpPr>
          <p:spPr>
            <a:xfrm rot="10800000">
              <a:off x="1200" y="734"/>
              <a:ext cx="677" cy="388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1" name="Google Shape;1231;p50"/>
            <p:cNvCxnSpPr/>
            <p:nvPr/>
          </p:nvCxnSpPr>
          <p:spPr>
            <a:xfrm rot="10800000">
              <a:off x="947" y="734"/>
              <a:ext cx="683" cy="392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2" name="Google Shape;1232;p50"/>
            <p:cNvCxnSpPr/>
            <p:nvPr/>
          </p:nvCxnSpPr>
          <p:spPr>
            <a:xfrm rot="10800000">
              <a:off x="957" y="885"/>
              <a:ext cx="415" cy="238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3" name="Google Shape;1233;p50"/>
            <p:cNvCxnSpPr/>
            <p:nvPr/>
          </p:nvCxnSpPr>
          <p:spPr>
            <a:xfrm rot="10800000">
              <a:off x="1453" y="734"/>
              <a:ext cx="676" cy="388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4" name="Google Shape;1234;p50"/>
            <p:cNvCxnSpPr/>
            <p:nvPr/>
          </p:nvCxnSpPr>
          <p:spPr>
            <a:xfrm rot="10800000">
              <a:off x="1706" y="734"/>
              <a:ext cx="676" cy="388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5" name="Google Shape;1235;p50"/>
            <p:cNvCxnSpPr/>
            <p:nvPr/>
          </p:nvCxnSpPr>
          <p:spPr>
            <a:xfrm rot="10800000">
              <a:off x="2347" y="957"/>
              <a:ext cx="288" cy="165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6" name="Google Shape;1236;p50"/>
            <p:cNvCxnSpPr/>
            <p:nvPr/>
          </p:nvCxnSpPr>
          <p:spPr>
            <a:xfrm rot="10800000">
              <a:off x="1959" y="734"/>
              <a:ext cx="118" cy="68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7" name="Google Shape;1237;p50"/>
            <p:cNvCxnSpPr/>
            <p:nvPr/>
          </p:nvCxnSpPr>
          <p:spPr>
            <a:xfrm rot="10800000">
              <a:off x="2586" y="949"/>
              <a:ext cx="302" cy="173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8" name="Google Shape;1238;p50"/>
            <p:cNvCxnSpPr/>
            <p:nvPr/>
          </p:nvCxnSpPr>
          <p:spPr>
            <a:xfrm rot="10800000">
              <a:off x="2840" y="950"/>
              <a:ext cx="301" cy="172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39" name="Google Shape;1239;p50"/>
            <p:cNvCxnSpPr/>
            <p:nvPr/>
          </p:nvCxnSpPr>
          <p:spPr>
            <a:xfrm rot="10800000">
              <a:off x="2976" y="882"/>
              <a:ext cx="418" cy="240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0" name="Google Shape;1240;p50"/>
            <p:cNvCxnSpPr/>
            <p:nvPr/>
          </p:nvCxnSpPr>
          <p:spPr>
            <a:xfrm rot="10800000">
              <a:off x="2987" y="744"/>
              <a:ext cx="659" cy="378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1" name="Google Shape;1241;p50"/>
            <p:cNvCxnSpPr/>
            <p:nvPr/>
          </p:nvCxnSpPr>
          <p:spPr>
            <a:xfrm rot="10800000">
              <a:off x="3224" y="734"/>
              <a:ext cx="675" cy="388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2" name="Google Shape;1242;p50"/>
            <p:cNvCxnSpPr/>
            <p:nvPr/>
          </p:nvCxnSpPr>
          <p:spPr>
            <a:xfrm rot="10800000">
              <a:off x="3476" y="734"/>
              <a:ext cx="596" cy="342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3" name="Google Shape;1243;p50"/>
            <p:cNvCxnSpPr/>
            <p:nvPr/>
          </p:nvCxnSpPr>
          <p:spPr>
            <a:xfrm rot="10800000">
              <a:off x="3729" y="734"/>
              <a:ext cx="404" cy="232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4" name="Google Shape;1244;p50"/>
            <p:cNvCxnSpPr/>
            <p:nvPr/>
          </p:nvCxnSpPr>
          <p:spPr>
            <a:xfrm rot="10800000">
              <a:off x="3982" y="734"/>
              <a:ext cx="151" cy="87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245" name="Google Shape;1245;p50"/>
            <p:cNvSpPr txBox="1"/>
            <p:nvPr/>
          </p:nvSpPr>
          <p:spPr>
            <a:xfrm>
              <a:off x="0" y="726"/>
              <a:ext cx="18" cy="114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50"/>
            <p:cNvSpPr txBox="1"/>
            <p:nvPr/>
          </p:nvSpPr>
          <p:spPr>
            <a:xfrm>
              <a:off x="9" y="1856"/>
              <a:ext cx="5079" cy="1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50"/>
            <p:cNvSpPr txBox="1"/>
            <p:nvPr/>
          </p:nvSpPr>
          <p:spPr>
            <a:xfrm>
              <a:off x="5079" y="726"/>
              <a:ext cx="18" cy="114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8" name="Google Shape;1248;p50"/>
            <p:cNvCxnSpPr/>
            <p:nvPr/>
          </p:nvCxnSpPr>
          <p:spPr>
            <a:xfrm rot="10800000" flipH="1">
              <a:off x="1656" y="1122"/>
              <a:ext cx="1297" cy="744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9" name="Google Shape;1249;p50"/>
            <p:cNvCxnSpPr/>
            <p:nvPr/>
          </p:nvCxnSpPr>
          <p:spPr>
            <a:xfrm rot="10800000" flipH="1">
              <a:off x="1917" y="1122"/>
              <a:ext cx="1289" cy="739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0" name="Google Shape;1250;p50"/>
            <p:cNvCxnSpPr/>
            <p:nvPr/>
          </p:nvCxnSpPr>
          <p:spPr>
            <a:xfrm rot="10800000" flipH="1">
              <a:off x="2158" y="1122"/>
              <a:ext cx="1301" cy="746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1" name="Google Shape;1251;p50"/>
            <p:cNvCxnSpPr/>
            <p:nvPr/>
          </p:nvCxnSpPr>
          <p:spPr>
            <a:xfrm rot="10800000" flipH="1">
              <a:off x="1405" y="1122"/>
              <a:ext cx="1295" cy="743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2" name="Google Shape;1252;p50"/>
            <p:cNvCxnSpPr/>
            <p:nvPr/>
          </p:nvCxnSpPr>
          <p:spPr>
            <a:xfrm rot="10800000" flipH="1">
              <a:off x="1152" y="1122"/>
              <a:ext cx="1295" cy="743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3" name="Google Shape;1253;p50"/>
            <p:cNvCxnSpPr/>
            <p:nvPr/>
          </p:nvCxnSpPr>
          <p:spPr>
            <a:xfrm rot="10800000" flipH="1">
              <a:off x="899" y="1122"/>
              <a:ext cx="1295" cy="743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4" name="Google Shape;1254;p50"/>
            <p:cNvCxnSpPr/>
            <p:nvPr/>
          </p:nvCxnSpPr>
          <p:spPr>
            <a:xfrm rot="10800000" flipH="1">
              <a:off x="646" y="1122"/>
              <a:ext cx="1295" cy="743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5" name="Google Shape;1255;p50"/>
            <p:cNvCxnSpPr/>
            <p:nvPr/>
          </p:nvCxnSpPr>
          <p:spPr>
            <a:xfrm rot="10800000" flipH="1">
              <a:off x="393" y="1122"/>
              <a:ext cx="1295" cy="743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6" name="Google Shape;1256;p50"/>
            <p:cNvCxnSpPr/>
            <p:nvPr/>
          </p:nvCxnSpPr>
          <p:spPr>
            <a:xfrm rot="10800000" flipH="1">
              <a:off x="140" y="1122"/>
              <a:ext cx="1295" cy="743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7" name="Google Shape;1257;p50"/>
            <p:cNvCxnSpPr/>
            <p:nvPr/>
          </p:nvCxnSpPr>
          <p:spPr>
            <a:xfrm rot="10800000" flipH="1">
              <a:off x="9" y="1122"/>
              <a:ext cx="1174" cy="673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8" name="Google Shape;1258;p50"/>
            <p:cNvCxnSpPr/>
            <p:nvPr/>
          </p:nvCxnSpPr>
          <p:spPr>
            <a:xfrm rot="10800000" flipH="1">
              <a:off x="9" y="1072"/>
              <a:ext cx="1008" cy="578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9" name="Google Shape;1259;p50"/>
            <p:cNvCxnSpPr/>
            <p:nvPr/>
          </p:nvCxnSpPr>
          <p:spPr>
            <a:xfrm rot="10800000" flipH="1">
              <a:off x="9" y="961"/>
              <a:ext cx="948" cy="544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0" name="Google Shape;1260;p50"/>
            <p:cNvCxnSpPr/>
            <p:nvPr/>
          </p:nvCxnSpPr>
          <p:spPr>
            <a:xfrm rot="10800000" flipH="1">
              <a:off x="9" y="815"/>
              <a:ext cx="950" cy="545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1" name="Google Shape;1261;p50"/>
            <p:cNvCxnSpPr/>
            <p:nvPr/>
          </p:nvCxnSpPr>
          <p:spPr>
            <a:xfrm rot="10800000" flipH="1">
              <a:off x="9" y="734"/>
              <a:ext cx="838" cy="481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2" name="Google Shape;1262;p50"/>
            <p:cNvCxnSpPr/>
            <p:nvPr/>
          </p:nvCxnSpPr>
          <p:spPr>
            <a:xfrm rot="10800000" flipH="1">
              <a:off x="9" y="734"/>
              <a:ext cx="585" cy="336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3" name="Google Shape;1263;p50"/>
            <p:cNvCxnSpPr/>
            <p:nvPr/>
          </p:nvCxnSpPr>
          <p:spPr>
            <a:xfrm rot="10800000" flipH="1">
              <a:off x="9" y="734"/>
              <a:ext cx="332" cy="191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4" name="Google Shape;1264;p50"/>
            <p:cNvCxnSpPr/>
            <p:nvPr/>
          </p:nvCxnSpPr>
          <p:spPr>
            <a:xfrm rot="10800000" flipH="1">
              <a:off x="9" y="734"/>
              <a:ext cx="79" cy="46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5" name="Google Shape;1265;p50"/>
            <p:cNvCxnSpPr/>
            <p:nvPr/>
          </p:nvCxnSpPr>
          <p:spPr>
            <a:xfrm rot="10800000" flipH="1">
              <a:off x="2416" y="1128"/>
              <a:ext cx="1285" cy="737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6" name="Google Shape;1266;p50"/>
            <p:cNvCxnSpPr/>
            <p:nvPr/>
          </p:nvCxnSpPr>
          <p:spPr>
            <a:xfrm rot="10800000" flipH="1">
              <a:off x="4130" y="734"/>
              <a:ext cx="258" cy="148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7" name="Google Shape;1267;p50"/>
            <p:cNvCxnSpPr/>
            <p:nvPr/>
          </p:nvCxnSpPr>
          <p:spPr>
            <a:xfrm rot="10800000" flipH="1">
              <a:off x="2673" y="1123"/>
              <a:ext cx="1290" cy="740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8" name="Google Shape;1268;p50"/>
            <p:cNvCxnSpPr/>
            <p:nvPr/>
          </p:nvCxnSpPr>
          <p:spPr>
            <a:xfrm rot="10800000" flipH="1">
              <a:off x="4091" y="727"/>
              <a:ext cx="562" cy="323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9" name="Google Shape;1269;p50"/>
            <p:cNvCxnSpPr/>
            <p:nvPr/>
          </p:nvCxnSpPr>
          <p:spPr>
            <a:xfrm rot="10800000" flipH="1">
              <a:off x="2922" y="734"/>
              <a:ext cx="1971" cy="1131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0" name="Google Shape;1270;p50"/>
            <p:cNvCxnSpPr/>
            <p:nvPr/>
          </p:nvCxnSpPr>
          <p:spPr>
            <a:xfrm rot="10800000" flipH="1">
              <a:off x="3171" y="765"/>
              <a:ext cx="1922" cy="1102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1" name="Google Shape;1271;p50"/>
            <p:cNvCxnSpPr/>
            <p:nvPr/>
          </p:nvCxnSpPr>
          <p:spPr>
            <a:xfrm rot="10800000" flipH="1">
              <a:off x="3437" y="913"/>
              <a:ext cx="1651" cy="947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2" name="Google Shape;1272;p50"/>
            <p:cNvCxnSpPr/>
            <p:nvPr/>
          </p:nvCxnSpPr>
          <p:spPr>
            <a:xfrm rot="10800000" flipH="1">
              <a:off x="3682" y="1059"/>
              <a:ext cx="1404" cy="805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3" name="Google Shape;1273;p50"/>
            <p:cNvCxnSpPr/>
            <p:nvPr/>
          </p:nvCxnSpPr>
          <p:spPr>
            <a:xfrm rot="10800000" flipH="1">
              <a:off x="3940" y="1203"/>
              <a:ext cx="1148" cy="658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4" name="Google Shape;1274;p50"/>
            <p:cNvCxnSpPr/>
            <p:nvPr/>
          </p:nvCxnSpPr>
          <p:spPr>
            <a:xfrm rot="10800000" flipH="1">
              <a:off x="4190" y="1347"/>
              <a:ext cx="899" cy="516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5" name="Google Shape;1275;p50"/>
            <p:cNvCxnSpPr/>
            <p:nvPr/>
          </p:nvCxnSpPr>
          <p:spPr>
            <a:xfrm rot="10800000" flipH="1">
              <a:off x="4443" y="1489"/>
              <a:ext cx="652" cy="374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6" name="Google Shape;1276;p50"/>
            <p:cNvCxnSpPr/>
            <p:nvPr/>
          </p:nvCxnSpPr>
          <p:spPr>
            <a:xfrm rot="10800000" flipH="1">
              <a:off x="4692" y="1636"/>
              <a:ext cx="400" cy="229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7" name="Google Shape;1277;p50"/>
            <p:cNvCxnSpPr/>
            <p:nvPr/>
          </p:nvCxnSpPr>
          <p:spPr>
            <a:xfrm rot="10800000" flipH="1">
              <a:off x="4944" y="1786"/>
              <a:ext cx="139" cy="80"/>
            </a:xfrm>
            <a:prstGeom prst="straightConnector1">
              <a:avLst/>
            </a:prstGeom>
            <a:noFill/>
            <a:ln w="9525" cap="flat" cmpd="sng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278" name="Google Shape;1278;p50"/>
            <p:cNvSpPr txBox="1"/>
            <p:nvPr/>
          </p:nvSpPr>
          <p:spPr>
            <a:xfrm>
              <a:off x="4433" y="636"/>
              <a:ext cx="322" cy="10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50"/>
            <p:cNvSpPr txBox="1"/>
            <p:nvPr/>
          </p:nvSpPr>
          <p:spPr>
            <a:xfrm>
              <a:off x="3358" y="636"/>
              <a:ext cx="322" cy="10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50"/>
            <p:cNvSpPr txBox="1"/>
            <p:nvPr/>
          </p:nvSpPr>
          <p:spPr>
            <a:xfrm>
              <a:off x="2376" y="636"/>
              <a:ext cx="322" cy="10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50"/>
            <p:cNvSpPr txBox="1"/>
            <p:nvPr/>
          </p:nvSpPr>
          <p:spPr>
            <a:xfrm>
              <a:off x="4589" y="281"/>
              <a:ext cx="17" cy="37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50"/>
            <p:cNvSpPr txBox="1"/>
            <p:nvPr/>
          </p:nvSpPr>
          <p:spPr>
            <a:xfrm>
              <a:off x="3504" y="281"/>
              <a:ext cx="17" cy="3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50"/>
            <p:cNvSpPr txBox="1"/>
            <p:nvPr/>
          </p:nvSpPr>
          <p:spPr>
            <a:xfrm>
              <a:off x="2535" y="285"/>
              <a:ext cx="18" cy="37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2503" y="245"/>
              <a:ext cx="82" cy="81"/>
            </a:xfrm>
            <a:custGeom>
              <a:avLst/>
              <a:gdLst/>
              <a:ahLst/>
              <a:cxnLst/>
              <a:rect l="l" t="t" r="r" b="b"/>
              <a:pathLst>
                <a:path w="326" h="323" extrusionOk="0">
                  <a:moveTo>
                    <a:pt x="163" y="0"/>
                  </a:moveTo>
                  <a:lnTo>
                    <a:pt x="147" y="0"/>
                  </a:lnTo>
                  <a:lnTo>
                    <a:pt x="130" y="3"/>
                  </a:lnTo>
                  <a:lnTo>
                    <a:pt x="115" y="6"/>
                  </a:lnTo>
                  <a:lnTo>
                    <a:pt x="99" y="13"/>
                  </a:lnTo>
                  <a:lnTo>
                    <a:pt x="85" y="19"/>
                  </a:lnTo>
                  <a:lnTo>
                    <a:pt x="73" y="28"/>
                  </a:lnTo>
                  <a:lnTo>
                    <a:pt x="60" y="37"/>
                  </a:lnTo>
                  <a:lnTo>
                    <a:pt x="48" y="47"/>
                  </a:lnTo>
                  <a:lnTo>
                    <a:pt x="37" y="58"/>
                  </a:lnTo>
                  <a:lnTo>
                    <a:pt x="28" y="71"/>
                  </a:lnTo>
                  <a:lnTo>
                    <a:pt x="20" y="85"/>
                  </a:lnTo>
                  <a:lnTo>
                    <a:pt x="13" y="99"/>
                  </a:lnTo>
                  <a:lnTo>
                    <a:pt x="8" y="114"/>
                  </a:lnTo>
                  <a:lnTo>
                    <a:pt x="4" y="129"/>
                  </a:lnTo>
                  <a:lnTo>
                    <a:pt x="1" y="144"/>
                  </a:lnTo>
                  <a:lnTo>
                    <a:pt x="0" y="161"/>
                  </a:lnTo>
                  <a:lnTo>
                    <a:pt x="1" y="179"/>
                  </a:lnTo>
                  <a:lnTo>
                    <a:pt x="4" y="194"/>
                  </a:lnTo>
                  <a:lnTo>
                    <a:pt x="8" y="209"/>
                  </a:lnTo>
                  <a:lnTo>
                    <a:pt x="13" y="224"/>
                  </a:lnTo>
                  <a:lnTo>
                    <a:pt x="20" y="238"/>
                  </a:lnTo>
                  <a:lnTo>
                    <a:pt x="28" y="252"/>
                  </a:lnTo>
                  <a:lnTo>
                    <a:pt x="37" y="265"/>
                  </a:lnTo>
                  <a:lnTo>
                    <a:pt x="48" y="276"/>
                  </a:lnTo>
                  <a:lnTo>
                    <a:pt x="60" y="286"/>
                  </a:lnTo>
                  <a:lnTo>
                    <a:pt x="73" y="295"/>
                  </a:lnTo>
                  <a:lnTo>
                    <a:pt x="85" y="304"/>
                  </a:lnTo>
                  <a:lnTo>
                    <a:pt x="99" y="310"/>
                  </a:lnTo>
                  <a:lnTo>
                    <a:pt x="115" y="317"/>
                  </a:lnTo>
                  <a:lnTo>
                    <a:pt x="130" y="320"/>
                  </a:lnTo>
                  <a:lnTo>
                    <a:pt x="147" y="323"/>
                  </a:lnTo>
                  <a:lnTo>
                    <a:pt x="163" y="323"/>
                  </a:lnTo>
                  <a:lnTo>
                    <a:pt x="180" y="323"/>
                  </a:lnTo>
                  <a:lnTo>
                    <a:pt x="196" y="320"/>
                  </a:lnTo>
                  <a:lnTo>
                    <a:pt x="212" y="317"/>
                  </a:lnTo>
                  <a:lnTo>
                    <a:pt x="227" y="310"/>
                  </a:lnTo>
                  <a:lnTo>
                    <a:pt x="241" y="304"/>
                  </a:lnTo>
                  <a:lnTo>
                    <a:pt x="254" y="295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89" y="265"/>
                  </a:lnTo>
                  <a:lnTo>
                    <a:pt x="298" y="252"/>
                  </a:lnTo>
                  <a:lnTo>
                    <a:pt x="306" y="238"/>
                  </a:lnTo>
                  <a:lnTo>
                    <a:pt x="314" y="224"/>
                  </a:lnTo>
                  <a:lnTo>
                    <a:pt x="319" y="209"/>
                  </a:lnTo>
                  <a:lnTo>
                    <a:pt x="322" y="194"/>
                  </a:lnTo>
                  <a:lnTo>
                    <a:pt x="325" y="179"/>
                  </a:lnTo>
                  <a:lnTo>
                    <a:pt x="326" y="161"/>
                  </a:lnTo>
                  <a:lnTo>
                    <a:pt x="325" y="144"/>
                  </a:lnTo>
                  <a:lnTo>
                    <a:pt x="322" y="129"/>
                  </a:lnTo>
                  <a:lnTo>
                    <a:pt x="319" y="114"/>
                  </a:lnTo>
                  <a:lnTo>
                    <a:pt x="314" y="99"/>
                  </a:lnTo>
                  <a:lnTo>
                    <a:pt x="306" y="85"/>
                  </a:lnTo>
                  <a:lnTo>
                    <a:pt x="298" y="71"/>
                  </a:lnTo>
                  <a:lnTo>
                    <a:pt x="289" y="58"/>
                  </a:lnTo>
                  <a:lnTo>
                    <a:pt x="278" y="47"/>
                  </a:lnTo>
                  <a:lnTo>
                    <a:pt x="266" y="37"/>
                  </a:lnTo>
                  <a:lnTo>
                    <a:pt x="254" y="28"/>
                  </a:lnTo>
                  <a:lnTo>
                    <a:pt x="241" y="19"/>
                  </a:lnTo>
                  <a:lnTo>
                    <a:pt x="227" y="13"/>
                  </a:lnTo>
                  <a:lnTo>
                    <a:pt x="212" y="6"/>
                  </a:lnTo>
                  <a:lnTo>
                    <a:pt x="196" y="3"/>
                  </a:lnTo>
                  <a:lnTo>
                    <a:pt x="180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2495" y="236"/>
              <a:ext cx="98" cy="99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70" y="196"/>
                  </a:moveTo>
                  <a:lnTo>
                    <a:pt x="0" y="196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1" y="177"/>
                  </a:lnTo>
                  <a:lnTo>
                    <a:pt x="1" y="172"/>
                  </a:lnTo>
                  <a:lnTo>
                    <a:pt x="2" y="167"/>
                  </a:lnTo>
                  <a:lnTo>
                    <a:pt x="2" y="162"/>
                  </a:lnTo>
                  <a:lnTo>
                    <a:pt x="3" y="157"/>
                  </a:lnTo>
                  <a:lnTo>
                    <a:pt x="5" y="153"/>
                  </a:lnTo>
                  <a:lnTo>
                    <a:pt x="6" y="148"/>
                  </a:lnTo>
                  <a:lnTo>
                    <a:pt x="7" y="143"/>
                  </a:lnTo>
                  <a:lnTo>
                    <a:pt x="9" y="138"/>
                  </a:lnTo>
                  <a:lnTo>
                    <a:pt x="11" y="129"/>
                  </a:lnTo>
                  <a:lnTo>
                    <a:pt x="15" y="120"/>
                  </a:lnTo>
                  <a:lnTo>
                    <a:pt x="16" y="116"/>
                  </a:lnTo>
                  <a:lnTo>
                    <a:pt x="19" y="111"/>
                  </a:lnTo>
                  <a:lnTo>
                    <a:pt x="21" y="107"/>
                  </a:lnTo>
                  <a:lnTo>
                    <a:pt x="24" y="102"/>
                  </a:lnTo>
                  <a:lnTo>
                    <a:pt x="25" y="98"/>
                  </a:lnTo>
                  <a:lnTo>
                    <a:pt x="28" y="95"/>
                  </a:lnTo>
                  <a:lnTo>
                    <a:pt x="30" y="91"/>
                  </a:lnTo>
                  <a:lnTo>
                    <a:pt x="33" y="86"/>
                  </a:lnTo>
                  <a:lnTo>
                    <a:pt x="39" y="79"/>
                  </a:lnTo>
                  <a:lnTo>
                    <a:pt x="44" y="72"/>
                  </a:lnTo>
                  <a:lnTo>
                    <a:pt x="51" y="64"/>
                  </a:lnTo>
                  <a:lnTo>
                    <a:pt x="57" y="58"/>
                  </a:lnTo>
                  <a:lnTo>
                    <a:pt x="65" y="52"/>
                  </a:lnTo>
                  <a:lnTo>
                    <a:pt x="71" y="45"/>
                  </a:lnTo>
                  <a:lnTo>
                    <a:pt x="79" y="39"/>
                  </a:lnTo>
                  <a:lnTo>
                    <a:pt x="86" y="34"/>
                  </a:lnTo>
                  <a:lnTo>
                    <a:pt x="94" y="29"/>
                  </a:lnTo>
                  <a:lnTo>
                    <a:pt x="103" y="24"/>
                  </a:lnTo>
                  <a:lnTo>
                    <a:pt x="112" y="20"/>
                  </a:lnTo>
                  <a:lnTo>
                    <a:pt x="121" y="15"/>
                  </a:lnTo>
                  <a:lnTo>
                    <a:pt x="130" y="12"/>
                  </a:lnTo>
                  <a:lnTo>
                    <a:pt x="139" y="9"/>
                  </a:lnTo>
                  <a:lnTo>
                    <a:pt x="147" y="6"/>
                  </a:lnTo>
                  <a:lnTo>
                    <a:pt x="158" y="4"/>
                  </a:lnTo>
                  <a:lnTo>
                    <a:pt x="167" y="2"/>
                  </a:lnTo>
                  <a:lnTo>
                    <a:pt x="177" y="1"/>
                  </a:lnTo>
                  <a:lnTo>
                    <a:pt x="187" y="0"/>
                  </a:lnTo>
                  <a:lnTo>
                    <a:pt x="197" y="0"/>
                  </a:lnTo>
                  <a:lnTo>
                    <a:pt x="197" y="69"/>
                  </a:lnTo>
                  <a:lnTo>
                    <a:pt x="191" y="69"/>
                  </a:lnTo>
                  <a:lnTo>
                    <a:pt x="184" y="71"/>
                  </a:lnTo>
                  <a:lnTo>
                    <a:pt x="178" y="71"/>
                  </a:lnTo>
                  <a:lnTo>
                    <a:pt x="172" y="72"/>
                  </a:lnTo>
                  <a:lnTo>
                    <a:pt x="165" y="73"/>
                  </a:lnTo>
                  <a:lnTo>
                    <a:pt x="159" y="76"/>
                  </a:lnTo>
                  <a:lnTo>
                    <a:pt x="153" y="77"/>
                  </a:lnTo>
                  <a:lnTo>
                    <a:pt x="147" y="79"/>
                  </a:lnTo>
                  <a:lnTo>
                    <a:pt x="142" y="82"/>
                  </a:lnTo>
                  <a:lnTo>
                    <a:pt x="136" y="85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1" y="95"/>
                  </a:lnTo>
                  <a:lnTo>
                    <a:pt x="116" y="98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3" y="111"/>
                  </a:lnTo>
                  <a:lnTo>
                    <a:pt x="99" y="116"/>
                  </a:lnTo>
                  <a:lnTo>
                    <a:pt x="95" y="121"/>
                  </a:lnTo>
                  <a:lnTo>
                    <a:pt x="91" y="126"/>
                  </a:lnTo>
                  <a:lnTo>
                    <a:pt x="89" y="129"/>
                  </a:lnTo>
                  <a:lnTo>
                    <a:pt x="88" y="131"/>
                  </a:lnTo>
                  <a:lnTo>
                    <a:pt x="86" y="134"/>
                  </a:lnTo>
                  <a:lnTo>
                    <a:pt x="85" y="136"/>
                  </a:lnTo>
                  <a:lnTo>
                    <a:pt x="84" y="139"/>
                  </a:lnTo>
                  <a:lnTo>
                    <a:pt x="82" y="141"/>
                  </a:lnTo>
                  <a:lnTo>
                    <a:pt x="81" y="144"/>
                  </a:lnTo>
                  <a:lnTo>
                    <a:pt x="80" y="147"/>
                  </a:lnTo>
                  <a:lnTo>
                    <a:pt x="77" y="153"/>
                  </a:lnTo>
                  <a:lnTo>
                    <a:pt x="75" y="159"/>
                  </a:lnTo>
                  <a:lnTo>
                    <a:pt x="75" y="162"/>
                  </a:lnTo>
                  <a:lnTo>
                    <a:pt x="74" y="164"/>
                  </a:lnTo>
                  <a:lnTo>
                    <a:pt x="72" y="168"/>
                  </a:lnTo>
                  <a:lnTo>
                    <a:pt x="72" y="171"/>
                  </a:lnTo>
                  <a:lnTo>
                    <a:pt x="71" y="174"/>
                  </a:lnTo>
                  <a:lnTo>
                    <a:pt x="71" y="177"/>
                  </a:lnTo>
                  <a:lnTo>
                    <a:pt x="70" y="181"/>
                  </a:lnTo>
                  <a:lnTo>
                    <a:pt x="70" y="183"/>
                  </a:lnTo>
                  <a:lnTo>
                    <a:pt x="70" y="187"/>
                  </a:lnTo>
                  <a:lnTo>
                    <a:pt x="70" y="190"/>
                  </a:lnTo>
                  <a:lnTo>
                    <a:pt x="70" y="193"/>
                  </a:lnTo>
                  <a:lnTo>
                    <a:pt x="70" y="196"/>
                  </a:lnTo>
                  <a:close/>
                  <a:moveTo>
                    <a:pt x="197" y="324"/>
                  </a:moveTo>
                  <a:lnTo>
                    <a:pt x="197" y="393"/>
                  </a:lnTo>
                  <a:lnTo>
                    <a:pt x="192" y="393"/>
                  </a:lnTo>
                  <a:lnTo>
                    <a:pt x="187" y="393"/>
                  </a:lnTo>
                  <a:lnTo>
                    <a:pt x="182" y="392"/>
                  </a:lnTo>
                  <a:lnTo>
                    <a:pt x="177" y="392"/>
                  </a:lnTo>
                  <a:lnTo>
                    <a:pt x="172" y="391"/>
                  </a:lnTo>
                  <a:lnTo>
                    <a:pt x="167" y="391"/>
                  </a:lnTo>
                  <a:lnTo>
                    <a:pt x="163" y="390"/>
                  </a:lnTo>
                  <a:lnTo>
                    <a:pt x="158" y="390"/>
                  </a:lnTo>
                  <a:lnTo>
                    <a:pt x="153" y="388"/>
                  </a:lnTo>
                  <a:lnTo>
                    <a:pt x="147" y="387"/>
                  </a:lnTo>
                  <a:lnTo>
                    <a:pt x="144" y="386"/>
                  </a:lnTo>
                  <a:lnTo>
                    <a:pt x="139" y="385"/>
                  </a:lnTo>
                  <a:lnTo>
                    <a:pt x="133" y="383"/>
                  </a:lnTo>
                  <a:lnTo>
                    <a:pt x="130" y="381"/>
                  </a:lnTo>
                  <a:lnTo>
                    <a:pt x="125" y="380"/>
                  </a:lnTo>
                  <a:lnTo>
                    <a:pt x="121" y="378"/>
                  </a:lnTo>
                  <a:lnTo>
                    <a:pt x="116" y="376"/>
                  </a:lnTo>
                  <a:lnTo>
                    <a:pt x="112" y="373"/>
                  </a:lnTo>
                  <a:lnTo>
                    <a:pt x="107" y="372"/>
                  </a:lnTo>
                  <a:lnTo>
                    <a:pt x="103" y="369"/>
                  </a:lnTo>
                  <a:lnTo>
                    <a:pt x="99" y="367"/>
                  </a:lnTo>
                  <a:lnTo>
                    <a:pt x="94" y="364"/>
                  </a:lnTo>
                  <a:lnTo>
                    <a:pt x="90" y="362"/>
                  </a:lnTo>
                  <a:lnTo>
                    <a:pt x="86" y="359"/>
                  </a:lnTo>
                  <a:lnTo>
                    <a:pt x="79" y="354"/>
                  </a:lnTo>
                  <a:lnTo>
                    <a:pt x="71" y="348"/>
                  </a:lnTo>
                  <a:lnTo>
                    <a:pt x="67" y="345"/>
                  </a:lnTo>
                  <a:lnTo>
                    <a:pt x="65" y="342"/>
                  </a:lnTo>
                  <a:lnTo>
                    <a:pt x="61" y="339"/>
                  </a:lnTo>
                  <a:lnTo>
                    <a:pt x="57" y="335"/>
                  </a:lnTo>
                  <a:lnTo>
                    <a:pt x="54" y="333"/>
                  </a:lnTo>
                  <a:lnTo>
                    <a:pt x="51" y="329"/>
                  </a:lnTo>
                  <a:lnTo>
                    <a:pt x="48" y="325"/>
                  </a:lnTo>
                  <a:lnTo>
                    <a:pt x="44" y="321"/>
                  </a:lnTo>
                  <a:lnTo>
                    <a:pt x="39" y="314"/>
                  </a:lnTo>
                  <a:lnTo>
                    <a:pt x="33" y="307"/>
                  </a:lnTo>
                  <a:lnTo>
                    <a:pt x="30" y="302"/>
                  </a:lnTo>
                  <a:lnTo>
                    <a:pt x="28" y="298"/>
                  </a:lnTo>
                  <a:lnTo>
                    <a:pt x="25" y="295"/>
                  </a:lnTo>
                  <a:lnTo>
                    <a:pt x="24" y="291"/>
                  </a:lnTo>
                  <a:lnTo>
                    <a:pt x="21" y="286"/>
                  </a:lnTo>
                  <a:lnTo>
                    <a:pt x="19" y="282"/>
                  </a:lnTo>
                  <a:lnTo>
                    <a:pt x="16" y="277"/>
                  </a:lnTo>
                  <a:lnTo>
                    <a:pt x="15" y="273"/>
                  </a:lnTo>
                  <a:lnTo>
                    <a:pt x="14" y="268"/>
                  </a:lnTo>
                  <a:lnTo>
                    <a:pt x="11" y="264"/>
                  </a:lnTo>
                  <a:lnTo>
                    <a:pt x="10" y="259"/>
                  </a:lnTo>
                  <a:lnTo>
                    <a:pt x="9" y="255"/>
                  </a:lnTo>
                  <a:lnTo>
                    <a:pt x="7" y="250"/>
                  </a:lnTo>
                  <a:lnTo>
                    <a:pt x="6" y="245"/>
                  </a:lnTo>
                  <a:lnTo>
                    <a:pt x="5" y="240"/>
                  </a:lnTo>
                  <a:lnTo>
                    <a:pt x="3" y="236"/>
                  </a:lnTo>
                  <a:lnTo>
                    <a:pt x="2" y="231"/>
                  </a:lnTo>
                  <a:lnTo>
                    <a:pt x="2" y="226"/>
                  </a:lnTo>
                  <a:lnTo>
                    <a:pt x="1" y="221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70" y="196"/>
                  </a:lnTo>
                  <a:lnTo>
                    <a:pt x="70" y="200"/>
                  </a:lnTo>
                  <a:lnTo>
                    <a:pt x="70" y="204"/>
                  </a:lnTo>
                  <a:lnTo>
                    <a:pt x="70" y="206"/>
                  </a:lnTo>
                  <a:lnTo>
                    <a:pt x="70" y="210"/>
                  </a:lnTo>
                  <a:lnTo>
                    <a:pt x="70" y="212"/>
                  </a:lnTo>
                  <a:lnTo>
                    <a:pt x="71" y="216"/>
                  </a:lnTo>
                  <a:lnTo>
                    <a:pt x="71" y="219"/>
                  </a:lnTo>
                  <a:lnTo>
                    <a:pt x="72" y="223"/>
                  </a:lnTo>
                  <a:lnTo>
                    <a:pt x="72" y="225"/>
                  </a:lnTo>
                  <a:lnTo>
                    <a:pt x="74" y="229"/>
                  </a:lnTo>
                  <a:lnTo>
                    <a:pt x="75" y="231"/>
                  </a:lnTo>
                  <a:lnTo>
                    <a:pt x="75" y="234"/>
                  </a:lnTo>
                  <a:lnTo>
                    <a:pt x="76" y="238"/>
                  </a:lnTo>
                  <a:lnTo>
                    <a:pt x="77" y="240"/>
                  </a:lnTo>
                  <a:lnTo>
                    <a:pt x="79" y="243"/>
                  </a:lnTo>
                  <a:lnTo>
                    <a:pt x="80" y="247"/>
                  </a:lnTo>
                  <a:lnTo>
                    <a:pt x="81" y="249"/>
                  </a:lnTo>
                  <a:lnTo>
                    <a:pt x="82" y="252"/>
                  </a:lnTo>
                  <a:lnTo>
                    <a:pt x="84" y="254"/>
                  </a:lnTo>
                  <a:lnTo>
                    <a:pt x="85" y="257"/>
                  </a:lnTo>
                  <a:lnTo>
                    <a:pt x="86" y="259"/>
                  </a:lnTo>
                  <a:lnTo>
                    <a:pt x="88" y="262"/>
                  </a:lnTo>
                  <a:lnTo>
                    <a:pt x="89" y="264"/>
                  </a:lnTo>
                  <a:lnTo>
                    <a:pt x="91" y="267"/>
                  </a:lnTo>
                  <a:lnTo>
                    <a:pt x="95" y="272"/>
                  </a:lnTo>
                  <a:lnTo>
                    <a:pt x="99" y="278"/>
                  </a:lnTo>
                  <a:lnTo>
                    <a:pt x="100" y="279"/>
                  </a:lnTo>
                  <a:lnTo>
                    <a:pt x="103" y="282"/>
                  </a:lnTo>
                  <a:lnTo>
                    <a:pt x="104" y="285"/>
                  </a:lnTo>
                  <a:lnTo>
                    <a:pt x="107" y="286"/>
                  </a:lnTo>
                  <a:lnTo>
                    <a:pt x="109" y="288"/>
                  </a:lnTo>
                  <a:lnTo>
                    <a:pt x="112" y="291"/>
                  </a:lnTo>
                  <a:lnTo>
                    <a:pt x="113" y="292"/>
                  </a:lnTo>
                  <a:lnTo>
                    <a:pt x="116" y="295"/>
                  </a:lnTo>
                  <a:lnTo>
                    <a:pt x="121" y="298"/>
                  </a:lnTo>
                  <a:lnTo>
                    <a:pt x="126" y="302"/>
                  </a:lnTo>
                  <a:lnTo>
                    <a:pt x="128" y="304"/>
                  </a:lnTo>
                  <a:lnTo>
                    <a:pt x="131" y="305"/>
                  </a:lnTo>
                  <a:lnTo>
                    <a:pt x="133" y="306"/>
                  </a:lnTo>
                  <a:lnTo>
                    <a:pt x="136" y="309"/>
                  </a:lnTo>
                  <a:lnTo>
                    <a:pt x="139" y="310"/>
                  </a:lnTo>
                  <a:lnTo>
                    <a:pt x="141" y="311"/>
                  </a:lnTo>
                  <a:lnTo>
                    <a:pt x="145" y="312"/>
                  </a:lnTo>
                  <a:lnTo>
                    <a:pt x="147" y="314"/>
                  </a:lnTo>
                  <a:lnTo>
                    <a:pt x="150" y="315"/>
                  </a:lnTo>
                  <a:lnTo>
                    <a:pt x="154" y="316"/>
                  </a:lnTo>
                  <a:lnTo>
                    <a:pt x="156" y="316"/>
                  </a:lnTo>
                  <a:lnTo>
                    <a:pt x="159" y="317"/>
                  </a:lnTo>
                  <a:lnTo>
                    <a:pt x="161" y="319"/>
                  </a:lnTo>
                  <a:lnTo>
                    <a:pt x="165" y="320"/>
                  </a:lnTo>
                  <a:lnTo>
                    <a:pt x="168" y="320"/>
                  </a:lnTo>
                  <a:lnTo>
                    <a:pt x="172" y="321"/>
                  </a:lnTo>
                  <a:lnTo>
                    <a:pt x="174" y="321"/>
                  </a:lnTo>
                  <a:lnTo>
                    <a:pt x="178" y="323"/>
                  </a:lnTo>
                  <a:lnTo>
                    <a:pt x="181" y="323"/>
                  </a:lnTo>
                  <a:lnTo>
                    <a:pt x="184" y="323"/>
                  </a:lnTo>
                  <a:lnTo>
                    <a:pt x="187" y="323"/>
                  </a:lnTo>
                  <a:lnTo>
                    <a:pt x="191" y="324"/>
                  </a:lnTo>
                  <a:lnTo>
                    <a:pt x="193" y="324"/>
                  </a:lnTo>
                  <a:lnTo>
                    <a:pt x="197" y="324"/>
                  </a:lnTo>
                  <a:close/>
                  <a:moveTo>
                    <a:pt x="325" y="196"/>
                  </a:moveTo>
                  <a:lnTo>
                    <a:pt x="395" y="196"/>
                  </a:lnTo>
                  <a:lnTo>
                    <a:pt x="395" y="206"/>
                  </a:lnTo>
                  <a:lnTo>
                    <a:pt x="393" y="216"/>
                  </a:lnTo>
                  <a:lnTo>
                    <a:pt x="393" y="226"/>
                  </a:lnTo>
                  <a:lnTo>
                    <a:pt x="391" y="236"/>
                  </a:lnTo>
                  <a:lnTo>
                    <a:pt x="388" y="245"/>
                  </a:lnTo>
                  <a:lnTo>
                    <a:pt x="386" y="255"/>
                  </a:lnTo>
                  <a:lnTo>
                    <a:pt x="383" y="264"/>
                  </a:lnTo>
                  <a:lnTo>
                    <a:pt x="379" y="273"/>
                  </a:lnTo>
                  <a:lnTo>
                    <a:pt x="376" y="282"/>
                  </a:lnTo>
                  <a:lnTo>
                    <a:pt x="370" y="291"/>
                  </a:lnTo>
                  <a:lnTo>
                    <a:pt x="367" y="298"/>
                  </a:lnTo>
                  <a:lnTo>
                    <a:pt x="362" y="306"/>
                  </a:lnTo>
                  <a:lnTo>
                    <a:pt x="355" y="314"/>
                  </a:lnTo>
                  <a:lnTo>
                    <a:pt x="350" y="321"/>
                  </a:lnTo>
                  <a:lnTo>
                    <a:pt x="344" y="329"/>
                  </a:lnTo>
                  <a:lnTo>
                    <a:pt x="337" y="335"/>
                  </a:lnTo>
                  <a:lnTo>
                    <a:pt x="330" y="342"/>
                  </a:lnTo>
                  <a:lnTo>
                    <a:pt x="323" y="348"/>
                  </a:lnTo>
                  <a:lnTo>
                    <a:pt x="316" y="354"/>
                  </a:lnTo>
                  <a:lnTo>
                    <a:pt x="308" y="359"/>
                  </a:lnTo>
                  <a:lnTo>
                    <a:pt x="304" y="362"/>
                  </a:lnTo>
                  <a:lnTo>
                    <a:pt x="300" y="364"/>
                  </a:lnTo>
                  <a:lnTo>
                    <a:pt x="295" y="367"/>
                  </a:lnTo>
                  <a:lnTo>
                    <a:pt x="291" y="369"/>
                  </a:lnTo>
                  <a:lnTo>
                    <a:pt x="288" y="372"/>
                  </a:lnTo>
                  <a:lnTo>
                    <a:pt x="283" y="373"/>
                  </a:lnTo>
                  <a:lnTo>
                    <a:pt x="279" y="376"/>
                  </a:lnTo>
                  <a:lnTo>
                    <a:pt x="274" y="378"/>
                  </a:lnTo>
                  <a:lnTo>
                    <a:pt x="265" y="381"/>
                  </a:lnTo>
                  <a:lnTo>
                    <a:pt x="256" y="385"/>
                  </a:lnTo>
                  <a:lnTo>
                    <a:pt x="251" y="386"/>
                  </a:lnTo>
                  <a:lnTo>
                    <a:pt x="247" y="387"/>
                  </a:lnTo>
                  <a:lnTo>
                    <a:pt x="242" y="388"/>
                  </a:lnTo>
                  <a:lnTo>
                    <a:pt x="237" y="390"/>
                  </a:lnTo>
                  <a:lnTo>
                    <a:pt x="232" y="390"/>
                  </a:lnTo>
                  <a:lnTo>
                    <a:pt x="228" y="391"/>
                  </a:lnTo>
                  <a:lnTo>
                    <a:pt x="223" y="391"/>
                  </a:lnTo>
                  <a:lnTo>
                    <a:pt x="218" y="392"/>
                  </a:lnTo>
                  <a:lnTo>
                    <a:pt x="212" y="392"/>
                  </a:lnTo>
                  <a:lnTo>
                    <a:pt x="207" y="393"/>
                  </a:lnTo>
                  <a:lnTo>
                    <a:pt x="202" y="393"/>
                  </a:lnTo>
                  <a:lnTo>
                    <a:pt x="197" y="393"/>
                  </a:lnTo>
                  <a:lnTo>
                    <a:pt x="197" y="324"/>
                  </a:lnTo>
                  <a:lnTo>
                    <a:pt x="201" y="324"/>
                  </a:lnTo>
                  <a:lnTo>
                    <a:pt x="204" y="324"/>
                  </a:lnTo>
                  <a:lnTo>
                    <a:pt x="207" y="323"/>
                  </a:lnTo>
                  <a:lnTo>
                    <a:pt x="210" y="323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20" y="321"/>
                  </a:lnTo>
                  <a:lnTo>
                    <a:pt x="223" y="321"/>
                  </a:lnTo>
                  <a:lnTo>
                    <a:pt x="226" y="320"/>
                  </a:lnTo>
                  <a:lnTo>
                    <a:pt x="229" y="320"/>
                  </a:lnTo>
                  <a:lnTo>
                    <a:pt x="232" y="319"/>
                  </a:lnTo>
                  <a:lnTo>
                    <a:pt x="234" y="317"/>
                  </a:lnTo>
                  <a:lnTo>
                    <a:pt x="240" y="316"/>
                  </a:lnTo>
                  <a:lnTo>
                    <a:pt x="247" y="314"/>
                  </a:lnTo>
                  <a:lnTo>
                    <a:pt x="249" y="312"/>
                  </a:lnTo>
                  <a:lnTo>
                    <a:pt x="252" y="311"/>
                  </a:lnTo>
                  <a:lnTo>
                    <a:pt x="255" y="310"/>
                  </a:lnTo>
                  <a:lnTo>
                    <a:pt x="258" y="309"/>
                  </a:lnTo>
                  <a:lnTo>
                    <a:pt x="261" y="306"/>
                  </a:lnTo>
                  <a:lnTo>
                    <a:pt x="263" y="305"/>
                  </a:lnTo>
                  <a:lnTo>
                    <a:pt x="266" y="304"/>
                  </a:lnTo>
                  <a:lnTo>
                    <a:pt x="269" y="302"/>
                  </a:lnTo>
                  <a:lnTo>
                    <a:pt x="274" y="298"/>
                  </a:lnTo>
                  <a:lnTo>
                    <a:pt x="279" y="295"/>
                  </a:lnTo>
                  <a:lnTo>
                    <a:pt x="283" y="291"/>
                  </a:lnTo>
                  <a:lnTo>
                    <a:pt x="288" y="286"/>
                  </a:lnTo>
                  <a:lnTo>
                    <a:pt x="291" y="282"/>
                  </a:lnTo>
                  <a:lnTo>
                    <a:pt x="295" y="277"/>
                  </a:lnTo>
                  <a:lnTo>
                    <a:pt x="299" y="272"/>
                  </a:lnTo>
                  <a:lnTo>
                    <a:pt x="303" y="267"/>
                  </a:lnTo>
                  <a:lnTo>
                    <a:pt x="307" y="262"/>
                  </a:lnTo>
                  <a:lnTo>
                    <a:pt x="309" y="257"/>
                  </a:lnTo>
                  <a:lnTo>
                    <a:pt x="312" y="252"/>
                  </a:lnTo>
                  <a:lnTo>
                    <a:pt x="314" y="247"/>
                  </a:lnTo>
                  <a:lnTo>
                    <a:pt x="317" y="240"/>
                  </a:lnTo>
                  <a:lnTo>
                    <a:pt x="319" y="234"/>
                  </a:lnTo>
                  <a:lnTo>
                    <a:pt x="321" y="229"/>
                  </a:lnTo>
                  <a:lnTo>
                    <a:pt x="322" y="223"/>
                  </a:lnTo>
                  <a:lnTo>
                    <a:pt x="323" y="216"/>
                  </a:lnTo>
                  <a:lnTo>
                    <a:pt x="325" y="210"/>
                  </a:lnTo>
                  <a:lnTo>
                    <a:pt x="325" y="204"/>
                  </a:lnTo>
                  <a:lnTo>
                    <a:pt x="325" y="196"/>
                  </a:lnTo>
                  <a:close/>
                  <a:moveTo>
                    <a:pt x="197" y="69"/>
                  </a:moveTo>
                  <a:lnTo>
                    <a:pt x="197" y="0"/>
                  </a:lnTo>
                  <a:lnTo>
                    <a:pt x="207" y="0"/>
                  </a:lnTo>
                  <a:lnTo>
                    <a:pt x="218" y="1"/>
                  </a:lnTo>
                  <a:lnTo>
                    <a:pt x="228" y="2"/>
                  </a:lnTo>
                  <a:lnTo>
                    <a:pt x="237" y="4"/>
                  </a:lnTo>
                  <a:lnTo>
                    <a:pt x="247" y="6"/>
                  </a:lnTo>
                  <a:lnTo>
                    <a:pt x="256" y="9"/>
                  </a:lnTo>
                  <a:lnTo>
                    <a:pt x="265" y="12"/>
                  </a:lnTo>
                  <a:lnTo>
                    <a:pt x="274" y="15"/>
                  </a:lnTo>
                  <a:lnTo>
                    <a:pt x="283" y="20"/>
                  </a:lnTo>
                  <a:lnTo>
                    <a:pt x="291" y="24"/>
                  </a:lnTo>
                  <a:lnTo>
                    <a:pt x="299" y="29"/>
                  </a:lnTo>
                  <a:lnTo>
                    <a:pt x="308" y="34"/>
                  </a:lnTo>
                  <a:lnTo>
                    <a:pt x="316" y="39"/>
                  </a:lnTo>
                  <a:lnTo>
                    <a:pt x="323" y="45"/>
                  </a:lnTo>
                  <a:lnTo>
                    <a:pt x="330" y="52"/>
                  </a:lnTo>
                  <a:lnTo>
                    <a:pt x="337" y="58"/>
                  </a:lnTo>
                  <a:lnTo>
                    <a:pt x="344" y="64"/>
                  </a:lnTo>
                  <a:lnTo>
                    <a:pt x="350" y="72"/>
                  </a:lnTo>
                  <a:lnTo>
                    <a:pt x="355" y="79"/>
                  </a:lnTo>
                  <a:lnTo>
                    <a:pt x="362" y="87"/>
                  </a:lnTo>
                  <a:lnTo>
                    <a:pt x="367" y="95"/>
                  </a:lnTo>
                  <a:lnTo>
                    <a:pt x="370" y="102"/>
                  </a:lnTo>
                  <a:lnTo>
                    <a:pt x="376" y="111"/>
                  </a:lnTo>
                  <a:lnTo>
                    <a:pt x="379" y="120"/>
                  </a:lnTo>
                  <a:lnTo>
                    <a:pt x="383" y="129"/>
                  </a:lnTo>
                  <a:lnTo>
                    <a:pt x="386" y="138"/>
                  </a:lnTo>
                  <a:lnTo>
                    <a:pt x="388" y="148"/>
                  </a:lnTo>
                  <a:lnTo>
                    <a:pt x="391" y="157"/>
                  </a:lnTo>
                  <a:lnTo>
                    <a:pt x="393" y="167"/>
                  </a:lnTo>
                  <a:lnTo>
                    <a:pt x="393" y="177"/>
                  </a:lnTo>
                  <a:lnTo>
                    <a:pt x="395" y="186"/>
                  </a:lnTo>
                  <a:lnTo>
                    <a:pt x="395" y="196"/>
                  </a:lnTo>
                  <a:lnTo>
                    <a:pt x="325" y="196"/>
                  </a:lnTo>
                  <a:lnTo>
                    <a:pt x="325" y="190"/>
                  </a:lnTo>
                  <a:lnTo>
                    <a:pt x="325" y="183"/>
                  </a:lnTo>
                  <a:lnTo>
                    <a:pt x="323" y="177"/>
                  </a:lnTo>
                  <a:lnTo>
                    <a:pt x="322" y="171"/>
                  </a:lnTo>
                  <a:lnTo>
                    <a:pt x="321" y="164"/>
                  </a:lnTo>
                  <a:lnTo>
                    <a:pt x="319" y="159"/>
                  </a:lnTo>
                  <a:lnTo>
                    <a:pt x="317" y="153"/>
                  </a:lnTo>
                  <a:lnTo>
                    <a:pt x="314" y="147"/>
                  </a:lnTo>
                  <a:lnTo>
                    <a:pt x="312" y="141"/>
                  </a:lnTo>
                  <a:lnTo>
                    <a:pt x="309" y="136"/>
                  </a:lnTo>
                  <a:lnTo>
                    <a:pt x="307" y="130"/>
                  </a:lnTo>
                  <a:lnTo>
                    <a:pt x="303" y="125"/>
                  </a:lnTo>
                  <a:lnTo>
                    <a:pt x="299" y="121"/>
                  </a:lnTo>
                  <a:lnTo>
                    <a:pt x="295" y="116"/>
                  </a:lnTo>
                  <a:lnTo>
                    <a:pt x="291" y="111"/>
                  </a:lnTo>
                  <a:lnTo>
                    <a:pt x="288" y="107"/>
                  </a:lnTo>
                  <a:lnTo>
                    <a:pt x="283" y="102"/>
                  </a:lnTo>
                  <a:lnTo>
                    <a:pt x="279" y="98"/>
                  </a:lnTo>
                  <a:lnTo>
                    <a:pt x="274" y="95"/>
                  </a:lnTo>
                  <a:lnTo>
                    <a:pt x="269" y="91"/>
                  </a:lnTo>
                  <a:lnTo>
                    <a:pt x="263" y="88"/>
                  </a:lnTo>
                  <a:lnTo>
                    <a:pt x="258" y="85"/>
                  </a:lnTo>
                  <a:lnTo>
                    <a:pt x="252" y="82"/>
                  </a:lnTo>
                  <a:lnTo>
                    <a:pt x="247" y="79"/>
                  </a:lnTo>
                  <a:lnTo>
                    <a:pt x="242" y="77"/>
                  </a:lnTo>
                  <a:lnTo>
                    <a:pt x="235" y="76"/>
                  </a:lnTo>
                  <a:lnTo>
                    <a:pt x="229" y="73"/>
                  </a:lnTo>
                  <a:lnTo>
                    <a:pt x="223" y="72"/>
                  </a:lnTo>
                  <a:lnTo>
                    <a:pt x="216" y="71"/>
                  </a:lnTo>
                  <a:lnTo>
                    <a:pt x="210" y="71"/>
                  </a:lnTo>
                  <a:lnTo>
                    <a:pt x="204" y="69"/>
                  </a:lnTo>
                  <a:lnTo>
                    <a:pt x="197" y="6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3471" y="240"/>
              <a:ext cx="82" cy="81"/>
            </a:xfrm>
            <a:custGeom>
              <a:avLst/>
              <a:gdLst/>
              <a:ahLst/>
              <a:cxnLst/>
              <a:rect l="l" t="t" r="r" b="b"/>
              <a:pathLst>
                <a:path w="326" h="324" extrusionOk="0">
                  <a:moveTo>
                    <a:pt x="163" y="0"/>
                  </a:moveTo>
                  <a:lnTo>
                    <a:pt x="146" y="1"/>
                  </a:lnTo>
                  <a:lnTo>
                    <a:pt x="129" y="4"/>
                  </a:lnTo>
                  <a:lnTo>
                    <a:pt x="114" y="7"/>
                  </a:lnTo>
                  <a:lnTo>
                    <a:pt x="99" y="13"/>
                  </a:lnTo>
                  <a:lnTo>
                    <a:pt x="85" y="20"/>
                  </a:lnTo>
                  <a:lnTo>
                    <a:pt x="72" y="28"/>
                  </a:lnTo>
                  <a:lnTo>
                    <a:pt x="59" y="37"/>
                  </a:lnTo>
                  <a:lnTo>
                    <a:pt x="48" y="48"/>
                  </a:lnTo>
                  <a:lnTo>
                    <a:pt x="36" y="59"/>
                  </a:lnTo>
                  <a:lnTo>
                    <a:pt x="28" y="71"/>
                  </a:lnTo>
                  <a:lnTo>
                    <a:pt x="20" y="85"/>
                  </a:lnTo>
                  <a:lnTo>
                    <a:pt x="12" y="99"/>
                  </a:lnTo>
                  <a:lnTo>
                    <a:pt x="7" y="114"/>
                  </a:lnTo>
                  <a:lnTo>
                    <a:pt x="3" y="129"/>
                  </a:lnTo>
                  <a:lnTo>
                    <a:pt x="1" y="145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3" y="195"/>
                  </a:lnTo>
                  <a:lnTo>
                    <a:pt x="7" y="210"/>
                  </a:lnTo>
                  <a:lnTo>
                    <a:pt x="12" y="225"/>
                  </a:lnTo>
                  <a:lnTo>
                    <a:pt x="20" y="239"/>
                  </a:lnTo>
                  <a:lnTo>
                    <a:pt x="28" y="252"/>
                  </a:lnTo>
                  <a:lnTo>
                    <a:pt x="36" y="264"/>
                  </a:lnTo>
                  <a:lnTo>
                    <a:pt x="48" y="276"/>
                  </a:lnTo>
                  <a:lnTo>
                    <a:pt x="59" y="286"/>
                  </a:lnTo>
                  <a:lnTo>
                    <a:pt x="72" y="296"/>
                  </a:lnTo>
                  <a:lnTo>
                    <a:pt x="85" y="304"/>
                  </a:lnTo>
                  <a:lnTo>
                    <a:pt x="99" y="311"/>
                  </a:lnTo>
                  <a:lnTo>
                    <a:pt x="114" y="316"/>
                  </a:lnTo>
                  <a:lnTo>
                    <a:pt x="129" y="320"/>
                  </a:lnTo>
                  <a:lnTo>
                    <a:pt x="146" y="323"/>
                  </a:lnTo>
                  <a:lnTo>
                    <a:pt x="163" y="324"/>
                  </a:lnTo>
                  <a:lnTo>
                    <a:pt x="179" y="323"/>
                  </a:lnTo>
                  <a:lnTo>
                    <a:pt x="196" y="320"/>
                  </a:lnTo>
                  <a:lnTo>
                    <a:pt x="211" y="316"/>
                  </a:lnTo>
                  <a:lnTo>
                    <a:pt x="226" y="311"/>
                  </a:lnTo>
                  <a:lnTo>
                    <a:pt x="240" y="304"/>
                  </a:lnTo>
                  <a:lnTo>
                    <a:pt x="253" y="296"/>
                  </a:lnTo>
                  <a:lnTo>
                    <a:pt x="266" y="286"/>
                  </a:lnTo>
                  <a:lnTo>
                    <a:pt x="277" y="276"/>
                  </a:lnTo>
                  <a:lnTo>
                    <a:pt x="289" y="264"/>
                  </a:lnTo>
                  <a:lnTo>
                    <a:pt x="298" y="252"/>
                  </a:lnTo>
                  <a:lnTo>
                    <a:pt x="305" y="239"/>
                  </a:lnTo>
                  <a:lnTo>
                    <a:pt x="313" y="225"/>
                  </a:lnTo>
                  <a:lnTo>
                    <a:pt x="318" y="210"/>
                  </a:lnTo>
                  <a:lnTo>
                    <a:pt x="322" y="195"/>
                  </a:lnTo>
                  <a:lnTo>
                    <a:pt x="324" y="178"/>
                  </a:lnTo>
                  <a:lnTo>
                    <a:pt x="326" y="162"/>
                  </a:lnTo>
                  <a:lnTo>
                    <a:pt x="324" y="145"/>
                  </a:lnTo>
                  <a:lnTo>
                    <a:pt x="322" y="129"/>
                  </a:lnTo>
                  <a:lnTo>
                    <a:pt x="318" y="114"/>
                  </a:lnTo>
                  <a:lnTo>
                    <a:pt x="313" y="99"/>
                  </a:lnTo>
                  <a:lnTo>
                    <a:pt x="305" y="85"/>
                  </a:lnTo>
                  <a:lnTo>
                    <a:pt x="298" y="71"/>
                  </a:lnTo>
                  <a:lnTo>
                    <a:pt x="289" y="59"/>
                  </a:lnTo>
                  <a:lnTo>
                    <a:pt x="277" y="48"/>
                  </a:lnTo>
                  <a:lnTo>
                    <a:pt x="266" y="37"/>
                  </a:lnTo>
                  <a:lnTo>
                    <a:pt x="253" y="28"/>
                  </a:lnTo>
                  <a:lnTo>
                    <a:pt x="240" y="20"/>
                  </a:lnTo>
                  <a:lnTo>
                    <a:pt x="226" y="13"/>
                  </a:lnTo>
                  <a:lnTo>
                    <a:pt x="211" y="7"/>
                  </a:lnTo>
                  <a:lnTo>
                    <a:pt x="196" y="4"/>
                  </a:lnTo>
                  <a:lnTo>
                    <a:pt x="179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3463" y="232"/>
              <a:ext cx="99" cy="98"/>
            </a:xfrm>
            <a:custGeom>
              <a:avLst/>
              <a:gdLst/>
              <a:ahLst/>
              <a:cxnLst/>
              <a:rect l="l" t="t" r="r" b="b"/>
              <a:pathLst>
                <a:path w="395" h="392" extrusionOk="0">
                  <a:moveTo>
                    <a:pt x="70" y="196"/>
                  </a:moveTo>
                  <a:lnTo>
                    <a:pt x="0" y="196"/>
                  </a:lnTo>
                  <a:lnTo>
                    <a:pt x="0" y="191"/>
                  </a:lnTo>
                  <a:lnTo>
                    <a:pt x="0" y="186"/>
                  </a:lnTo>
                  <a:lnTo>
                    <a:pt x="0" y="181"/>
                  </a:lnTo>
                  <a:lnTo>
                    <a:pt x="1" y="176"/>
                  </a:lnTo>
                  <a:lnTo>
                    <a:pt x="1" y="171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4" y="157"/>
                  </a:lnTo>
                  <a:lnTo>
                    <a:pt x="5" y="152"/>
                  </a:lnTo>
                  <a:lnTo>
                    <a:pt x="6" y="147"/>
                  </a:lnTo>
                  <a:lnTo>
                    <a:pt x="8" y="143"/>
                  </a:lnTo>
                  <a:lnTo>
                    <a:pt x="9" y="136"/>
                  </a:lnTo>
                  <a:lnTo>
                    <a:pt x="12" y="129"/>
                  </a:lnTo>
                  <a:lnTo>
                    <a:pt x="15" y="120"/>
                  </a:lnTo>
                  <a:lnTo>
                    <a:pt x="17" y="115"/>
                  </a:lnTo>
                  <a:lnTo>
                    <a:pt x="19" y="111"/>
                  </a:lnTo>
                  <a:lnTo>
                    <a:pt x="22" y="106"/>
                  </a:lnTo>
                  <a:lnTo>
                    <a:pt x="24" y="102"/>
                  </a:lnTo>
                  <a:lnTo>
                    <a:pt x="26" y="98"/>
                  </a:lnTo>
                  <a:lnTo>
                    <a:pt x="28" y="93"/>
                  </a:lnTo>
                  <a:lnTo>
                    <a:pt x="31" y="90"/>
                  </a:lnTo>
                  <a:lnTo>
                    <a:pt x="35" y="86"/>
                  </a:lnTo>
                  <a:lnTo>
                    <a:pt x="40" y="78"/>
                  </a:lnTo>
                  <a:lnTo>
                    <a:pt x="45" y="71"/>
                  </a:lnTo>
                  <a:lnTo>
                    <a:pt x="51" y="63"/>
                  </a:lnTo>
                  <a:lnTo>
                    <a:pt x="57" y="57"/>
                  </a:lnTo>
                  <a:lnTo>
                    <a:pt x="65" y="50"/>
                  </a:lnTo>
                  <a:lnTo>
                    <a:pt x="71" y="44"/>
                  </a:lnTo>
                  <a:lnTo>
                    <a:pt x="79" y="38"/>
                  </a:lnTo>
                  <a:lnTo>
                    <a:pt x="87" y="33"/>
                  </a:lnTo>
                  <a:lnTo>
                    <a:pt x="96" y="28"/>
                  </a:lnTo>
                  <a:lnTo>
                    <a:pt x="103" y="23"/>
                  </a:lnTo>
                  <a:lnTo>
                    <a:pt x="112" y="19"/>
                  </a:lnTo>
                  <a:lnTo>
                    <a:pt x="121" y="15"/>
                  </a:lnTo>
                  <a:lnTo>
                    <a:pt x="130" y="11"/>
                  </a:lnTo>
                  <a:lnTo>
                    <a:pt x="139" y="9"/>
                  </a:lnTo>
                  <a:lnTo>
                    <a:pt x="148" y="6"/>
                  </a:lnTo>
                  <a:lnTo>
                    <a:pt x="158" y="4"/>
                  </a:lnTo>
                  <a:lnTo>
                    <a:pt x="168" y="1"/>
                  </a:lnTo>
                  <a:lnTo>
                    <a:pt x="177" y="0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198" y="69"/>
                  </a:lnTo>
                  <a:lnTo>
                    <a:pt x="191" y="69"/>
                  </a:lnTo>
                  <a:lnTo>
                    <a:pt x="185" y="69"/>
                  </a:lnTo>
                  <a:lnTo>
                    <a:pt x="178" y="71"/>
                  </a:lnTo>
                  <a:lnTo>
                    <a:pt x="172" y="72"/>
                  </a:lnTo>
                  <a:lnTo>
                    <a:pt x="166" y="73"/>
                  </a:lnTo>
                  <a:lnTo>
                    <a:pt x="159" y="74"/>
                  </a:lnTo>
                  <a:lnTo>
                    <a:pt x="154" y="77"/>
                  </a:lnTo>
                  <a:lnTo>
                    <a:pt x="148" y="78"/>
                  </a:lnTo>
                  <a:lnTo>
                    <a:pt x="143" y="82"/>
                  </a:lnTo>
                  <a:lnTo>
                    <a:pt x="136" y="85"/>
                  </a:lnTo>
                  <a:lnTo>
                    <a:pt x="131" y="87"/>
                  </a:lnTo>
                  <a:lnTo>
                    <a:pt x="126" y="91"/>
                  </a:lnTo>
                  <a:lnTo>
                    <a:pt x="121" y="95"/>
                  </a:lnTo>
                  <a:lnTo>
                    <a:pt x="116" y="98"/>
                  </a:lnTo>
                  <a:lnTo>
                    <a:pt x="112" y="102"/>
                  </a:lnTo>
                  <a:lnTo>
                    <a:pt x="107" y="106"/>
                  </a:lnTo>
                  <a:lnTo>
                    <a:pt x="103" y="111"/>
                  </a:lnTo>
                  <a:lnTo>
                    <a:pt x="99" y="115"/>
                  </a:lnTo>
                  <a:lnTo>
                    <a:pt x="96" y="120"/>
                  </a:lnTo>
                  <a:lnTo>
                    <a:pt x="92" y="125"/>
                  </a:lnTo>
                  <a:lnTo>
                    <a:pt x="91" y="128"/>
                  </a:lnTo>
                  <a:lnTo>
                    <a:pt x="88" y="130"/>
                  </a:lnTo>
                  <a:lnTo>
                    <a:pt x="87" y="133"/>
                  </a:lnTo>
                  <a:lnTo>
                    <a:pt x="85" y="135"/>
                  </a:lnTo>
                  <a:lnTo>
                    <a:pt x="84" y="138"/>
                  </a:lnTo>
                  <a:lnTo>
                    <a:pt x="83" y="140"/>
                  </a:lnTo>
                  <a:lnTo>
                    <a:pt x="82" y="144"/>
                  </a:lnTo>
                  <a:lnTo>
                    <a:pt x="80" y="147"/>
                  </a:lnTo>
                  <a:lnTo>
                    <a:pt x="78" y="152"/>
                  </a:lnTo>
                  <a:lnTo>
                    <a:pt x="75" y="158"/>
                  </a:lnTo>
                  <a:lnTo>
                    <a:pt x="75" y="160"/>
                  </a:lnTo>
                  <a:lnTo>
                    <a:pt x="74" y="164"/>
                  </a:lnTo>
                  <a:lnTo>
                    <a:pt x="73" y="167"/>
                  </a:lnTo>
                  <a:lnTo>
                    <a:pt x="73" y="171"/>
                  </a:lnTo>
                  <a:lnTo>
                    <a:pt x="71" y="173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0" y="183"/>
                  </a:lnTo>
                  <a:lnTo>
                    <a:pt x="70" y="186"/>
                  </a:lnTo>
                  <a:lnTo>
                    <a:pt x="70" y="190"/>
                  </a:lnTo>
                  <a:lnTo>
                    <a:pt x="70" y="192"/>
                  </a:lnTo>
                  <a:lnTo>
                    <a:pt x="70" y="196"/>
                  </a:lnTo>
                  <a:close/>
                  <a:moveTo>
                    <a:pt x="198" y="323"/>
                  </a:moveTo>
                  <a:lnTo>
                    <a:pt x="198" y="392"/>
                  </a:lnTo>
                  <a:lnTo>
                    <a:pt x="193" y="392"/>
                  </a:lnTo>
                  <a:lnTo>
                    <a:pt x="187" y="392"/>
                  </a:lnTo>
                  <a:lnTo>
                    <a:pt x="182" y="392"/>
                  </a:lnTo>
                  <a:lnTo>
                    <a:pt x="177" y="391"/>
                  </a:lnTo>
                  <a:lnTo>
                    <a:pt x="172" y="391"/>
                  </a:lnTo>
                  <a:lnTo>
                    <a:pt x="167" y="390"/>
                  </a:lnTo>
                  <a:lnTo>
                    <a:pt x="163" y="390"/>
                  </a:lnTo>
                  <a:lnTo>
                    <a:pt x="158" y="388"/>
                  </a:lnTo>
                  <a:lnTo>
                    <a:pt x="153" y="387"/>
                  </a:lnTo>
                  <a:lnTo>
                    <a:pt x="148" y="386"/>
                  </a:lnTo>
                  <a:lnTo>
                    <a:pt x="144" y="385"/>
                  </a:lnTo>
                  <a:lnTo>
                    <a:pt x="139" y="383"/>
                  </a:lnTo>
                  <a:lnTo>
                    <a:pt x="134" y="382"/>
                  </a:lnTo>
                  <a:lnTo>
                    <a:pt x="130" y="381"/>
                  </a:lnTo>
                  <a:lnTo>
                    <a:pt x="125" y="378"/>
                  </a:lnTo>
                  <a:lnTo>
                    <a:pt x="121" y="377"/>
                  </a:lnTo>
                  <a:lnTo>
                    <a:pt x="116" y="374"/>
                  </a:lnTo>
                  <a:lnTo>
                    <a:pt x="112" y="373"/>
                  </a:lnTo>
                  <a:lnTo>
                    <a:pt x="107" y="371"/>
                  </a:lnTo>
                  <a:lnTo>
                    <a:pt x="103" y="368"/>
                  </a:lnTo>
                  <a:lnTo>
                    <a:pt x="99" y="367"/>
                  </a:lnTo>
                  <a:lnTo>
                    <a:pt x="96" y="364"/>
                  </a:lnTo>
                  <a:lnTo>
                    <a:pt x="91" y="362"/>
                  </a:lnTo>
                  <a:lnTo>
                    <a:pt x="87" y="358"/>
                  </a:lnTo>
                  <a:lnTo>
                    <a:pt x="79" y="353"/>
                  </a:lnTo>
                  <a:lnTo>
                    <a:pt x="73" y="348"/>
                  </a:lnTo>
                  <a:lnTo>
                    <a:pt x="68" y="344"/>
                  </a:lnTo>
                  <a:lnTo>
                    <a:pt x="65" y="342"/>
                  </a:lnTo>
                  <a:lnTo>
                    <a:pt x="61" y="338"/>
                  </a:lnTo>
                  <a:lnTo>
                    <a:pt x="57" y="335"/>
                  </a:lnTo>
                  <a:lnTo>
                    <a:pt x="55" y="331"/>
                  </a:lnTo>
                  <a:lnTo>
                    <a:pt x="51" y="328"/>
                  </a:lnTo>
                  <a:lnTo>
                    <a:pt x="49" y="325"/>
                  </a:lnTo>
                  <a:lnTo>
                    <a:pt x="45" y="320"/>
                  </a:lnTo>
                  <a:lnTo>
                    <a:pt x="40" y="314"/>
                  </a:lnTo>
                  <a:lnTo>
                    <a:pt x="35" y="306"/>
                  </a:lnTo>
                  <a:lnTo>
                    <a:pt x="31" y="302"/>
                  </a:lnTo>
                  <a:lnTo>
                    <a:pt x="28" y="297"/>
                  </a:lnTo>
                  <a:lnTo>
                    <a:pt x="26" y="293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19" y="281"/>
                  </a:lnTo>
                  <a:lnTo>
                    <a:pt x="17" y="277"/>
                  </a:lnTo>
                  <a:lnTo>
                    <a:pt x="15" y="272"/>
                  </a:lnTo>
                  <a:lnTo>
                    <a:pt x="14" y="268"/>
                  </a:lnTo>
                  <a:lnTo>
                    <a:pt x="12" y="263"/>
                  </a:lnTo>
                  <a:lnTo>
                    <a:pt x="10" y="259"/>
                  </a:lnTo>
                  <a:lnTo>
                    <a:pt x="9" y="254"/>
                  </a:lnTo>
                  <a:lnTo>
                    <a:pt x="8" y="249"/>
                  </a:lnTo>
                  <a:lnTo>
                    <a:pt x="6" y="244"/>
                  </a:lnTo>
                  <a:lnTo>
                    <a:pt x="5" y="240"/>
                  </a:lnTo>
                  <a:lnTo>
                    <a:pt x="4" y="235"/>
                  </a:lnTo>
                  <a:lnTo>
                    <a:pt x="3" y="230"/>
                  </a:lnTo>
                  <a:lnTo>
                    <a:pt x="3" y="226"/>
                  </a:lnTo>
                  <a:lnTo>
                    <a:pt x="1" y="221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70" y="196"/>
                  </a:lnTo>
                  <a:lnTo>
                    <a:pt x="70" y="200"/>
                  </a:lnTo>
                  <a:lnTo>
                    <a:pt x="70" y="202"/>
                  </a:lnTo>
                  <a:lnTo>
                    <a:pt x="70" y="206"/>
                  </a:lnTo>
                  <a:lnTo>
                    <a:pt x="70" y="209"/>
                  </a:lnTo>
                  <a:lnTo>
                    <a:pt x="71" y="212"/>
                  </a:lnTo>
                  <a:lnTo>
                    <a:pt x="71" y="215"/>
                  </a:lnTo>
                  <a:lnTo>
                    <a:pt x="71" y="219"/>
                  </a:lnTo>
                  <a:lnTo>
                    <a:pt x="73" y="221"/>
                  </a:lnTo>
                  <a:lnTo>
                    <a:pt x="73" y="225"/>
                  </a:lnTo>
                  <a:lnTo>
                    <a:pt x="74" y="228"/>
                  </a:lnTo>
                  <a:lnTo>
                    <a:pt x="75" y="230"/>
                  </a:lnTo>
                  <a:lnTo>
                    <a:pt x="75" y="234"/>
                  </a:lnTo>
                  <a:lnTo>
                    <a:pt x="77" y="236"/>
                  </a:lnTo>
                  <a:lnTo>
                    <a:pt x="78" y="239"/>
                  </a:lnTo>
                  <a:lnTo>
                    <a:pt x="79" y="243"/>
                  </a:lnTo>
                  <a:lnTo>
                    <a:pt x="80" y="245"/>
                  </a:lnTo>
                  <a:lnTo>
                    <a:pt x="82" y="248"/>
                  </a:lnTo>
                  <a:lnTo>
                    <a:pt x="83" y="250"/>
                  </a:lnTo>
                  <a:lnTo>
                    <a:pt x="84" y="253"/>
                  </a:lnTo>
                  <a:lnTo>
                    <a:pt x="85" y="257"/>
                  </a:lnTo>
                  <a:lnTo>
                    <a:pt x="87" y="259"/>
                  </a:lnTo>
                  <a:lnTo>
                    <a:pt x="88" y="262"/>
                  </a:lnTo>
                  <a:lnTo>
                    <a:pt x="89" y="264"/>
                  </a:lnTo>
                  <a:lnTo>
                    <a:pt x="92" y="267"/>
                  </a:lnTo>
                  <a:lnTo>
                    <a:pt x="96" y="272"/>
                  </a:lnTo>
                  <a:lnTo>
                    <a:pt x="99" y="277"/>
                  </a:lnTo>
                  <a:lnTo>
                    <a:pt x="101" y="280"/>
                  </a:lnTo>
                  <a:lnTo>
                    <a:pt x="103" y="281"/>
                  </a:lnTo>
                  <a:lnTo>
                    <a:pt x="105" y="283"/>
                  </a:lnTo>
                  <a:lnTo>
                    <a:pt x="107" y="286"/>
                  </a:lnTo>
                  <a:lnTo>
                    <a:pt x="110" y="288"/>
                  </a:lnTo>
                  <a:lnTo>
                    <a:pt x="112" y="290"/>
                  </a:lnTo>
                  <a:lnTo>
                    <a:pt x="114" y="292"/>
                  </a:lnTo>
                  <a:lnTo>
                    <a:pt x="116" y="293"/>
                  </a:lnTo>
                  <a:lnTo>
                    <a:pt x="121" y="297"/>
                  </a:lnTo>
                  <a:lnTo>
                    <a:pt x="126" y="301"/>
                  </a:lnTo>
                  <a:lnTo>
                    <a:pt x="129" y="304"/>
                  </a:lnTo>
                  <a:lnTo>
                    <a:pt x="131" y="305"/>
                  </a:lnTo>
                  <a:lnTo>
                    <a:pt x="134" y="306"/>
                  </a:lnTo>
                  <a:lnTo>
                    <a:pt x="136" y="307"/>
                  </a:lnTo>
                  <a:lnTo>
                    <a:pt x="140" y="309"/>
                  </a:lnTo>
                  <a:lnTo>
                    <a:pt x="143" y="310"/>
                  </a:lnTo>
                  <a:lnTo>
                    <a:pt x="145" y="311"/>
                  </a:lnTo>
                  <a:lnTo>
                    <a:pt x="148" y="312"/>
                  </a:lnTo>
                  <a:lnTo>
                    <a:pt x="150" y="314"/>
                  </a:lnTo>
                  <a:lnTo>
                    <a:pt x="154" y="315"/>
                  </a:lnTo>
                  <a:lnTo>
                    <a:pt x="157" y="316"/>
                  </a:lnTo>
                  <a:lnTo>
                    <a:pt x="159" y="317"/>
                  </a:lnTo>
                  <a:lnTo>
                    <a:pt x="163" y="317"/>
                  </a:lnTo>
                  <a:lnTo>
                    <a:pt x="166" y="319"/>
                  </a:lnTo>
                  <a:lnTo>
                    <a:pt x="168" y="320"/>
                  </a:lnTo>
                  <a:lnTo>
                    <a:pt x="172" y="320"/>
                  </a:lnTo>
                  <a:lnTo>
                    <a:pt x="175" y="321"/>
                  </a:lnTo>
                  <a:lnTo>
                    <a:pt x="178" y="321"/>
                  </a:lnTo>
                  <a:lnTo>
                    <a:pt x="181" y="321"/>
                  </a:lnTo>
                  <a:lnTo>
                    <a:pt x="185" y="323"/>
                  </a:lnTo>
                  <a:lnTo>
                    <a:pt x="187" y="323"/>
                  </a:lnTo>
                  <a:lnTo>
                    <a:pt x="191" y="323"/>
                  </a:lnTo>
                  <a:lnTo>
                    <a:pt x="194" y="323"/>
                  </a:lnTo>
                  <a:lnTo>
                    <a:pt x="198" y="323"/>
                  </a:lnTo>
                  <a:close/>
                  <a:moveTo>
                    <a:pt x="325" y="196"/>
                  </a:moveTo>
                  <a:lnTo>
                    <a:pt x="395" y="196"/>
                  </a:lnTo>
                  <a:lnTo>
                    <a:pt x="395" y="206"/>
                  </a:lnTo>
                  <a:lnTo>
                    <a:pt x="395" y="216"/>
                  </a:lnTo>
                  <a:lnTo>
                    <a:pt x="394" y="225"/>
                  </a:lnTo>
                  <a:lnTo>
                    <a:pt x="391" y="235"/>
                  </a:lnTo>
                  <a:lnTo>
                    <a:pt x="389" y="245"/>
                  </a:lnTo>
                  <a:lnTo>
                    <a:pt x="386" y="254"/>
                  </a:lnTo>
                  <a:lnTo>
                    <a:pt x="384" y="263"/>
                  </a:lnTo>
                  <a:lnTo>
                    <a:pt x="380" y="272"/>
                  </a:lnTo>
                  <a:lnTo>
                    <a:pt x="376" y="281"/>
                  </a:lnTo>
                  <a:lnTo>
                    <a:pt x="372" y="290"/>
                  </a:lnTo>
                  <a:lnTo>
                    <a:pt x="367" y="297"/>
                  </a:lnTo>
                  <a:lnTo>
                    <a:pt x="362" y="306"/>
                  </a:lnTo>
                  <a:lnTo>
                    <a:pt x="357" y="314"/>
                  </a:lnTo>
                  <a:lnTo>
                    <a:pt x="351" y="321"/>
                  </a:lnTo>
                  <a:lnTo>
                    <a:pt x="344" y="328"/>
                  </a:lnTo>
                  <a:lnTo>
                    <a:pt x="338" y="335"/>
                  </a:lnTo>
                  <a:lnTo>
                    <a:pt x="330" y="342"/>
                  </a:lnTo>
                  <a:lnTo>
                    <a:pt x="324" y="348"/>
                  </a:lnTo>
                  <a:lnTo>
                    <a:pt x="316" y="353"/>
                  </a:lnTo>
                  <a:lnTo>
                    <a:pt x="308" y="358"/>
                  </a:lnTo>
                  <a:lnTo>
                    <a:pt x="305" y="362"/>
                  </a:lnTo>
                  <a:lnTo>
                    <a:pt x="301" y="364"/>
                  </a:lnTo>
                  <a:lnTo>
                    <a:pt x="296" y="367"/>
                  </a:lnTo>
                  <a:lnTo>
                    <a:pt x="292" y="368"/>
                  </a:lnTo>
                  <a:lnTo>
                    <a:pt x="288" y="371"/>
                  </a:lnTo>
                  <a:lnTo>
                    <a:pt x="283" y="373"/>
                  </a:lnTo>
                  <a:lnTo>
                    <a:pt x="279" y="374"/>
                  </a:lnTo>
                  <a:lnTo>
                    <a:pt x="274" y="377"/>
                  </a:lnTo>
                  <a:lnTo>
                    <a:pt x="265" y="381"/>
                  </a:lnTo>
                  <a:lnTo>
                    <a:pt x="257" y="383"/>
                  </a:lnTo>
                  <a:lnTo>
                    <a:pt x="251" y="385"/>
                  </a:lnTo>
                  <a:lnTo>
                    <a:pt x="247" y="386"/>
                  </a:lnTo>
                  <a:lnTo>
                    <a:pt x="242" y="387"/>
                  </a:lnTo>
                  <a:lnTo>
                    <a:pt x="237" y="388"/>
                  </a:lnTo>
                  <a:lnTo>
                    <a:pt x="232" y="390"/>
                  </a:lnTo>
                  <a:lnTo>
                    <a:pt x="228" y="390"/>
                  </a:lnTo>
                  <a:lnTo>
                    <a:pt x="223" y="391"/>
                  </a:lnTo>
                  <a:lnTo>
                    <a:pt x="218" y="391"/>
                  </a:lnTo>
                  <a:lnTo>
                    <a:pt x="213" y="392"/>
                  </a:lnTo>
                  <a:lnTo>
                    <a:pt x="208" y="392"/>
                  </a:lnTo>
                  <a:lnTo>
                    <a:pt x="203" y="392"/>
                  </a:lnTo>
                  <a:lnTo>
                    <a:pt x="198" y="392"/>
                  </a:lnTo>
                  <a:lnTo>
                    <a:pt x="198" y="323"/>
                  </a:lnTo>
                  <a:lnTo>
                    <a:pt x="201" y="323"/>
                  </a:lnTo>
                  <a:lnTo>
                    <a:pt x="204" y="323"/>
                  </a:lnTo>
                  <a:lnTo>
                    <a:pt x="208" y="323"/>
                  </a:lnTo>
                  <a:lnTo>
                    <a:pt x="210" y="323"/>
                  </a:lnTo>
                  <a:lnTo>
                    <a:pt x="214" y="321"/>
                  </a:lnTo>
                  <a:lnTo>
                    <a:pt x="217" y="321"/>
                  </a:lnTo>
                  <a:lnTo>
                    <a:pt x="221" y="321"/>
                  </a:lnTo>
                  <a:lnTo>
                    <a:pt x="223" y="320"/>
                  </a:lnTo>
                  <a:lnTo>
                    <a:pt x="227" y="320"/>
                  </a:lnTo>
                  <a:lnTo>
                    <a:pt x="229" y="319"/>
                  </a:lnTo>
                  <a:lnTo>
                    <a:pt x="233" y="317"/>
                  </a:lnTo>
                  <a:lnTo>
                    <a:pt x="236" y="317"/>
                  </a:lnTo>
                  <a:lnTo>
                    <a:pt x="242" y="315"/>
                  </a:lnTo>
                  <a:lnTo>
                    <a:pt x="247" y="312"/>
                  </a:lnTo>
                  <a:lnTo>
                    <a:pt x="250" y="311"/>
                  </a:lnTo>
                  <a:lnTo>
                    <a:pt x="252" y="310"/>
                  </a:lnTo>
                  <a:lnTo>
                    <a:pt x="256" y="309"/>
                  </a:lnTo>
                  <a:lnTo>
                    <a:pt x="259" y="307"/>
                  </a:lnTo>
                  <a:lnTo>
                    <a:pt x="261" y="306"/>
                  </a:lnTo>
                  <a:lnTo>
                    <a:pt x="264" y="305"/>
                  </a:lnTo>
                  <a:lnTo>
                    <a:pt x="266" y="302"/>
                  </a:lnTo>
                  <a:lnTo>
                    <a:pt x="269" y="301"/>
                  </a:lnTo>
                  <a:lnTo>
                    <a:pt x="274" y="297"/>
                  </a:lnTo>
                  <a:lnTo>
                    <a:pt x="279" y="293"/>
                  </a:lnTo>
                  <a:lnTo>
                    <a:pt x="283" y="290"/>
                  </a:lnTo>
                  <a:lnTo>
                    <a:pt x="288" y="286"/>
                  </a:lnTo>
                  <a:lnTo>
                    <a:pt x="292" y="281"/>
                  </a:lnTo>
                  <a:lnTo>
                    <a:pt x="296" y="277"/>
                  </a:lnTo>
                  <a:lnTo>
                    <a:pt x="300" y="272"/>
                  </a:lnTo>
                  <a:lnTo>
                    <a:pt x="303" y="267"/>
                  </a:lnTo>
                  <a:lnTo>
                    <a:pt x="307" y="262"/>
                  </a:lnTo>
                  <a:lnTo>
                    <a:pt x="310" y="257"/>
                  </a:lnTo>
                  <a:lnTo>
                    <a:pt x="312" y="250"/>
                  </a:lnTo>
                  <a:lnTo>
                    <a:pt x="316" y="245"/>
                  </a:lnTo>
                  <a:lnTo>
                    <a:pt x="317" y="239"/>
                  </a:lnTo>
                  <a:lnTo>
                    <a:pt x="320" y="234"/>
                  </a:lnTo>
                  <a:lnTo>
                    <a:pt x="321" y="228"/>
                  </a:lnTo>
                  <a:lnTo>
                    <a:pt x="322" y="221"/>
                  </a:lnTo>
                  <a:lnTo>
                    <a:pt x="324" y="215"/>
                  </a:lnTo>
                  <a:lnTo>
                    <a:pt x="325" y="209"/>
                  </a:lnTo>
                  <a:lnTo>
                    <a:pt x="325" y="202"/>
                  </a:lnTo>
                  <a:lnTo>
                    <a:pt x="325" y="196"/>
                  </a:lnTo>
                  <a:close/>
                  <a:moveTo>
                    <a:pt x="198" y="69"/>
                  </a:moveTo>
                  <a:lnTo>
                    <a:pt x="198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8" y="1"/>
                  </a:lnTo>
                  <a:lnTo>
                    <a:pt x="237" y="4"/>
                  </a:lnTo>
                  <a:lnTo>
                    <a:pt x="247" y="6"/>
                  </a:lnTo>
                  <a:lnTo>
                    <a:pt x="256" y="9"/>
                  </a:lnTo>
                  <a:lnTo>
                    <a:pt x="265" y="11"/>
                  </a:lnTo>
                  <a:lnTo>
                    <a:pt x="274" y="15"/>
                  </a:lnTo>
                  <a:lnTo>
                    <a:pt x="283" y="19"/>
                  </a:lnTo>
                  <a:lnTo>
                    <a:pt x="292" y="23"/>
                  </a:lnTo>
                  <a:lnTo>
                    <a:pt x="301" y="28"/>
                  </a:lnTo>
                  <a:lnTo>
                    <a:pt x="308" y="33"/>
                  </a:lnTo>
                  <a:lnTo>
                    <a:pt x="316" y="39"/>
                  </a:lnTo>
                  <a:lnTo>
                    <a:pt x="324" y="44"/>
                  </a:lnTo>
                  <a:lnTo>
                    <a:pt x="330" y="50"/>
                  </a:lnTo>
                  <a:lnTo>
                    <a:pt x="338" y="57"/>
                  </a:lnTo>
                  <a:lnTo>
                    <a:pt x="344" y="64"/>
                  </a:lnTo>
                  <a:lnTo>
                    <a:pt x="351" y="71"/>
                  </a:lnTo>
                  <a:lnTo>
                    <a:pt x="356" y="78"/>
                  </a:lnTo>
                  <a:lnTo>
                    <a:pt x="362" y="86"/>
                  </a:lnTo>
                  <a:lnTo>
                    <a:pt x="367" y="93"/>
                  </a:lnTo>
                  <a:lnTo>
                    <a:pt x="372" y="102"/>
                  </a:lnTo>
                  <a:lnTo>
                    <a:pt x="376" y="111"/>
                  </a:lnTo>
                  <a:lnTo>
                    <a:pt x="380" y="120"/>
                  </a:lnTo>
                  <a:lnTo>
                    <a:pt x="384" y="129"/>
                  </a:lnTo>
                  <a:lnTo>
                    <a:pt x="386" y="138"/>
                  </a:lnTo>
                  <a:lnTo>
                    <a:pt x="389" y="147"/>
                  </a:lnTo>
                  <a:lnTo>
                    <a:pt x="391" y="157"/>
                  </a:lnTo>
                  <a:lnTo>
                    <a:pt x="394" y="166"/>
                  </a:lnTo>
                  <a:lnTo>
                    <a:pt x="395" y="176"/>
                  </a:lnTo>
                  <a:lnTo>
                    <a:pt x="395" y="186"/>
                  </a:lnTo>
                  <a:lnTo>
                    <a:pt x="395" y="196"/>
                  </a:lnTo>
                  <a:lnTo>
                    <a:pt x="325" y="196"/>
                  </a:lnTo>
                  <a:lnTo>
                    <a:pt x="325" y="190"/>
                  </a:lnTo>
                  <a:lnTo>
                    <a:pt x="325" y="183"/>
                  </a:lnTo>
                  <a:lnTo>
                    <a:pt x="324" y="177"/>
                  </a:lnTo>
                  <a:lnTo>
                    <a:pt x="322" y="171"/>
                  </a:lnTo>
                  <a:lnTo>
                    <a:pt x="321" y="164"/>
                  </a:lnTo>
                  <a:lnTo>
                    <a:pt x="320" y="158"/>
                  </a:lnTo>
                  <a:lnTo>
                    <a:pt x="317" y="152"/>
                  </a:lnTo>
                  <a:lnTo>
                    <a:pt x="316" y="147"/>
                  </a:lnTo>
                  <a:lnTo>
                    <a:pt x="312" y="140"/>
                  </a:lnTo>
                  <a:lnTo>
                    <a:pt x="310" y="135"/>
                  </a:lnTo>
                  <a:lnTo>
                    <a:pt x="307" y="130"/>
                  </a:lnTo>
                  <a:lnTo>
                    <a:pt x="303" y="125"/>
                  </a:lnTo>
                  <a:lnTo>
                    <a:pt x="300" y="120"/>
                  </a:lnTo>
                  <a:lnTo>
                    <a:pt x="296" y="115"/>
                  </a:lnTo>
                  <a:lnTo>
                    <a:pt x="292" y="110"/>
                  </a:lnTo>
                  <a:lnTo>
                    <a:pt x="288" y="106"/>
                  </a:lnTo>
                  <a:lnTo>
                    <a:pt x="284" y="102"/>
                  </a:lnTo>
                  <a:lnTo>
                    <a:pt x="279" y="98"/>
                  </a:lnTo>
                  <a:lnTo>
                    <a:pt x="274" y="95"/>
                  </a:lnTo>
                  <a:lnTo>
                    <a:pt x="269" y="91"/>
                  </a:lnTo>
                  <a:lnTo>
                    <a:pt x="264" y="87"/>
                  </a:lnTo>
                  <a:lnTo>
                    <a:pt x="259" y="85"/>
                  </a:lnTo>
                  <a:lnTo>
                    <a:pt x="252" y="82"/>
                  </a:lnTo>
                  <a:lnTo>
                    <a:pt x="247" y="78"/>
                  </a:lnTo>
                  <a:lnTo>
                    <a:pt x="242" y="77"/>
                  </a:lnTo>
                  <a:lnTo>
                    <a:pt x="236" y="74"/>
                  </a:lnTo>
                  <a:lnTo>
                    <a:pt x="229" y="73"/>
                  </a:lnTo>
                  <a:lnTo>
                    <a:pt x="223" y="72"/>
                  </a:lnTo>
                  <a:lnTo>
                    <a:pt x="217" y="71"/>
                  </a:lnTo>
                  <a:lnTo>
                    <a:pt x="210" y="69"/>
                  </a:lnTo>
                  <a:lnTo>
                    <a:pt x="204" y="69"/>
                  </a:lnTo>
                  <a:lnTo>
                    <a:pt x="198" y="6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4557" y="241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326" h="325" extrusionOk="0">
                  <a:moveTo>
                    <a:pt x="163" y="0"/>
                  </a:moveTo>
                  <a:lnTo>
                    <a:pt x="146" y="2"/>
                  </a:lnTo>
                  <a:lnTo>
                    <a:pt x="130" y="4"/>
                  </a:lnTo>
                  <a:lnTo>
                    <a:pt x="115" y="8"/>
                  </a:lnTo>
                  <a:lnTo>
                    <a:pt x="99" y="13"/>
                  </a:lnTo>
                  <a:lnTo>
                    <a:pt x="85" y="21"/>
                  </a:lnTo>
                  <a:lnTo>
                    <a:pt x="73" y="28"/>
                  </a:lnTo>
                  <a:lnTo>
                    <a:pt x="60" y="37"/>
                  </a:lnTo>
                  <a:lnTo>
                    <a:pt x="48" y="49"/>
                  </a:lnTo>
                  <a:lnTo>
                    <a:pt x="38" y="60"/>
                  </a:lnTo>
                  <a:lnTo>
                    <a:pt x="28" y="71"/>
                  </a:lnTo>
                  <a:lnTo>
                    <a:pt x="20" y="85"/>
                  </a:lnTo>
                  <a:lnTo>
                    <a:pt x="13" y="99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1" y="146"/>
                  </a:lnTo>
                  <a:lnTo>
                    <a:pt x="0" y="162"/>
                  </a:lnTo>
                  <a:lnTo>
                    <a:pt x="1" y="179"/>
                  </a:lnTo>
                  <a:lnTo>
                    <a:pt x="4" y="195"/>
                  </a:lnTo>
                  <a:lnTo>
                    <a:pt x="8" y="211"/>
                  </a:lnTo>
                  <a:lnTo>
                    <a:pt x="13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8" y="265"/>
                  </a:lnTo>
                  <a:lnTo>
                    <a:pt x="48" y="276"/>
                  </a:lnTo>
                  <a:lnTo>
                    <a:pt x="60" y="287"/>
                  </a:lnTo>
                  <a:lnTo>
                    <a:pt x="73" y="297"/>
                  </a:lnTo>
                  <a:lnTo>
                    <a:pt x="85" y="304"/>
                  </a:lnTo>
                  <a:lnTo>
                    <a:pt x="99" y="312"/>
                  </a:lnTo>
                  <a:lnTo>
                    <a:pt x="115" y="317"/>
                  </a:lnTo>
                  <a:lnTo>
                    <a:pt x="130" y="321"/>
                  </a:lnTo>
                  <a:lnTo>
                    <a:pt x="146" y="323"/>
                  </a:lnTo>
                  <a:lnTo>
                    <a:pt x="163" y="325"/>
                  </a:lnTo>
                  <a:lnTo>
                    <a:pt x="180" y="323"/>
                  </a:lnTo>
                  <a:lnTo>
                    <a:pt x="196" y="321"/>
                  </a:lnTo>
                  <a:lnTo>
                    <a:pt x="211" y="317"/>
                  </a:lnTo>
                  <a:lnTo>
                    <a:pt x="227" y="312"/>
                  </a:lnTo>
                  <a:lnTo>
                    <a:pt x="241" y="304"/>
                  </a:lnTo>
                  <a:lnTo>
                    <a:pt x="255" y="297"/>
                  </a:lnTo>
                  <a:lnTo>
                    <a:pt x="266" y="287"/>
                  </a:lnTo>
                  <a:lnTo>
                    <a:pt x="278" y="276"/>
                  </a:lnTo>
                  <a:lnTo>
                    <a:pt x="289" y="265"/>
                  </a:lnTo>
                  <a:lnTo>
                    <a:pt x="298" y="252"/>
                  </a:lnTo>
                  <a:lnTo>
                    <a:pt x="306" y="240"/>
                  </a:lnTo>
                  <a:lnTo>
                    <a:pt x="313" y="226"/>
                  </a:lnTo>
                  <a:lnTo>
                    <a:pt x="318" y="211"/>
                  </a:lnTo>
                  <a:lnTo>
                    <a:pt x="322" y="195"/>
                  </a:lnTo>
                  <a:lnTo>
                    <a:pt x="325" y="179"/>
                  </a:lnTo>
                  <a:lnTo>
                    <a:pt x="326" y="162"/>
                  </a:lnTo>
                  <a:lnTo>
                    <a:pt x="325" y="146"/>
                  </a:lnTo>
                  <a:lnTo>
                    <a:pt x="322" y="130"/>
                  </a:lnTo>
                  <a:lnTo>
                    <a:pt x="318" y="114"/>
                  </a:lnTo>
                  <a:lnTo>
                    <a:pt x="313" y="99"/>
                  </a:lnTo>
                  <a:lnTo>
                    <a:pt x="306" y="85"/>
                  </a:lnTo>
                  <a:lnTo>
                    <a:pt x="298" y="71"/>
                  </a:lnTo>
                  <a:lnTo>
                    <a:pt x="289" y="60"/>
                  </a:lnTo>
                  <a:lnTo>
                    <a:pt x="278" y="49"/>
                  </a:lnTo>
                  <a:lnTo>
                    <a:pt x="266" y="37"/>
                  </a:lnTo>
                  <a:lnTo>
                    <a:pt x="255" y="28"/>
                  </a:lnTo>
                  <a:lnTo>
                    <a:pt x="241" y="21"/>
                  </a:lnTo>
                  <a:lnTo>
                    <a:pt x="227" y="13"/>
                  </a:lnTo>
                  <a:lnTo>
                    <a:pt x="211" y="8"/>
                  </a:lnTo>
                  <a:lnTo>
                    <a:pt x="196" y="4"/>
                  </a:lnTo>
                  <a:lnTo>
                    <a:pt x="180" y="2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4548" y="232"/>
              <a:ext cx="99" cy="98"/>
            </a:xfrm>
            <a:custGeom>
              <a:avLst/>
              <a:gdLst/>
              <a:ahLst/>
              <a:cxnLst/>
              <a:rect l="l" t="t" r="r" b="b"/>
              <a:pathLst>
                <a:path w="397" h="394" extrusionOk="0">
                  <a:moveTo>
                    <a:pt x="71" y="197"/>
                  </a:moveTo>
                  <a:lnTo>
                    <a:pt x="0" y="197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2" y="177"/>
                  </a:lnTo>
                  <a:lnTo>
                    <a:pt x="2" y="172"/>
                  </a:lnTo>
                  <a:lnTo>
                    <a:pt x="3" y="167"/>
                  </a:lnTo>
                  <a:lnTo>
                    <a:pt x="3" y="163"/>
                  </a:lnTo>
                  <a:lnTo>
                    <a:pt x="4" y="158"/>
                  </a:lnTo>
                  <a:lnTo>
                    <a:pt x="6" y="153"/>
                  </a:lnTo>
                  <a:lnTo>
                    <a:pt x="7" y="148"/>
                  </a:lnTo>
                  <a:lnTo>
                    <a:pt x="8" y="143"/>
                  </a:lnTo>
                  <a:lnTo>
                    <a:pt x="9" y="138"/>
                  </a:lnTo>
                  <a:lnTo>
                    <a:pt x="12" y="129"/>
                  </a:lnTo>
                  <a:lnTo>
                    <a:pt x="16" y="122"/>
                  </a:lnTo>
                  <a:lnTo>
                    <a:pt x="18" y="116"/>
                  </a:lnTo>
                  <a:lnTo>
                    <a:pt x="20" y="113"/>
                  </a:lnTo>
                  <a:lnTo>
                    <a:pt x="22" y="108"/>
                  </a:lnTo>
                  <a:lnTo>
                    <a:pt x="25" y="104"/>
                  </a:lnTo>
                  <a:lnTo>
                    <a:pt x="26" y="100"/>
                  </a:lnTo>
                  <a:lnTo>
                    <a:pt x="29" y="95"/>
                  </a:lnTo>
                  <a:lnTo>
                    <a:pt x="31" y="91"/>
                  </a:lnTo>
                  <a:lnTo>
                    <a:pt x="35" y="87"/>
                  </a:lnTo>
                  <a:lnTo>
                    <a:pt x="40" y="80"/>
                  </a:lnTo>
                  <a:lnTo>
                    <a:pt x="45" y="72"/>
                  </a:lnTo>
                  <a:lnTo>
                    <a:pt x="51" y="65"/>
                  </a:lnTo>
                  <a:lnTo>
                    <a:pt x="58" y="58"/>
                  </a:lnTo>
                  <a:lnTo>
                    <a:pt x="65" y="52"/>
                  </a:lnTo>
                  <a:lnTo>
                    <a:pt x="72" y="46"/>
                  </a:lnTo>
                  <a:lnTo>
                    <a:pt x="79" y="39"/>
                  </a:lnTo>
                  <a:lnTo>
                    <a:pt x="87" y="34"/>
                  </a:lnTo>
                  <a:lnTo>
                    <a:pt x="96" y="29"/>
                  </a:lnTo>
                  <a:lnTo>
                    <a:pt x="104" y="24"/>
                  </a:lnTo>
                  <a:lnTo>
                    <a:pt x="113" y="20"/>
                  </a:lnTo>
                  <a:lnTo>
                    <a:pt x="122" y="16"/>
                  </a:lnTo>
                  <a:lnTo>
                    <a:pt x="130" y="13"/>
                  </a:lnTo>
                  <a:lnTo>
                    <a:pt x="139" y="10"/>
                  </a:lnTo>
                  <a:lnTo>
                    <a:pt x="148" y="8"/>
                  </a:lnTo>
                  <a:lnTo>
                    <a:pt x="158" y="5"/>
                  </a:lnTo>
                  <a:lnTo>
                    <a:pt x="169" y="3"/>
                  </a:lnTo>
                  <a:lnTo>
                    <a:pt x="178" y="1"/>
                  </a:lnTo>
                  <a:lnTo>
                    <a:pt x="188" y="1"/>
                  </a:lnTo>
                  <a:lnTo>
                    <a:pt x="198" y="0"/>
                  </a:lnTo>
                  <a:lnTo>
                    <a:pt x="198" y="71"/>
                  </a:lnTo>
                  <a:lnTo>
                    <a:pt x="192" y="71"/>
                  </a:lnTo>
                  <a:lnTo>
                    <a:pt x="185" y="71"/>
                  </a:lnTo>
                  <a:lnTo>
                    <a:pt x="179" y="72"/>
                  </a:lnTo>
                  <a:lnTo>
                    <a:pt x="172" y="73"/>
                  </a:lnTo>
                  <a:lnTo>
                    <a:pt x="166" y="75"/>
                  </a:lnTo>
                  <a:lnTo>
                    <a:pt x="160" y="76"/>
                  </a:lnTo>
                  <a:lnTo>
                    <a:pt x="155" y="78"/>
                  </a:lnTo>
                  <a:lnTo>
                    <a:pt x="148" y="80"/>
                  </a:lnTo>
                  <a:lnTo>
                    <a:pt x="143" y="82"/>
                  </a:lnTo>
                  <a:lnTo>
                    <a:pt x="137" y="86"/>
                  </a:lnTo>
                  <a:lnTo>
                    <a:pt x="132" y="89"/>
                  </a:lnTo>
                  <a:lnTo>
                    <a:pt x="127" y="92"/>
                  </a:lnTo>
                  <a:lnTo>
                    <a:pt x="122" y="96"/>
                  </a:lnTo>
                  <a:lnTo>
                    <a:pt x="116" y="99"/>
                  </a:lnTo>
                  <a:lnTo>
                    <a:pt x="113" y="104"/>
                  </a:lnTo>
                  <a:lnTo>
                    <a:pt x="108" y="108"/>
                  </a:lnTo>
                  <a:lnTo>
                    <a:pt x="104" y="111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2" y="127"/>
                  </a:lnTo>
                  <a:lnTo>
                    <a:pt x="91" y="129"/>
                  </a:lnTo>
                  <a:lnTo>
                    <a:pt x="88" y="132"/>
                  </a:lnTo>
                  <a:lnTo>
                    <a:pt x="87" y="134"/>
                  </a:lnTo>
                  <a:lnTo>
                    <a:pt x="86" y="137"/>
                  </a:lnTo>
                  <a:lnTo>
                    <a:pt x="85" y="139"/>
                  </a:lnTo>
                  <a:lnTo>
                    <a:pt x="83" y="142"/>
                  </a:lnTo>
                  <a:lnTo>
                    <a:pt x="82" y="146"/>
                  </a:lnTo>
                  <a:lnTo>
                    <a:pt x="81" y="147"/>
                  </a:lnTo>
                  <a:lnTo>
                    <a:pt x="78" y="153"/>
                  </a:lnTo>
                  <a:lnTo>
                    <a:pt x="76" y="159"/>
                  </a:lnTo>
                  <a:lnTo>
                    <a:pt x="76" y="162"/>
                  </a:lnTo>
                  <a:lnTo>
                    <a:pt x="74" y="166"/>
                  </a:lnTo>
                  <a:lnTo>
                    <a:pt x="73" y="168"/>
                  </a:lnTo>
                  <a:lnTo>
                    <a:pt x="73" y="171"/>
                  </a:lnTo>
                  <a:lnTo>
                    <a:pt x="73" y="175"/>
                  </a:lnTo>
                  <a:lnTo>
                    <a:pt x="72" y="178"/>
                  </a:lnTo>
                  <a:lnTo>
                    <a:pt x="72" y="181"/>
                  </a:lnTo>
                  <a:lnTo>
                    <a:pt x="71" y="184"/>
                  </a:lnTo>
                  <a:lnTo>
                    <a:pt x="71" y="187"/>
                  </a:lnTo>
                  <a:lnTo>
                    <a:pt x="71" y="191"/>
                  </a:lnTo>
                  <a:lnTo>
                    <a:pt x="71" y="194"/>
                  </a:lnTo>
                  <a:lnTo>
                    <a:pt x="71" y="197"/>
                  </a:lnTo>
                  <a:close/>
                  <a:moveTo>
                    <a:pt x="198" y="324"/>
                  </a:moveTo>
                  <a:lnTo>
                    <a:pt x="198" y="394"/>
                  </a:lnTo>
                  <a:lnTo>
                    <a:pt x="193" y="394"/>
                  </a:lnTo>
                  <a:lnTo>
                    <a:pt x="188" y="394"/>
                  </a:lnTo>
                  <a:lnTo>
                    <a:pt x="183" y="394"/>
                  </a:lnTo>
                  <a:lnTo>
                    <a:pt x="178" y="392"/>
                  </a:lnTo>
                  <a:lnTo>
                    <a:pt x="172" y="392"/>
                  </a:lnTo>
                  <a:lnTo>
                    <a:pt x="167" y="391"/>
                  </a:lnTo>
                  <a:lnTo>
                    <a:pt x="164" y="391"/>
                  </a:lnTo>
                  <a:lnTo>
                    <a:pt x="158" y="390"/>
                  </a:lnTo>
                  <a:lnTo>
                    <a:pt x="153" y="389"/>
                  </a:lnTo>
                  <a:lnTo>
                    <a:pt x="150" y="387"/>
                  </a:lnTo>
                  <a:lnTo>
                    <a:pt x="144" y="386"/>
                  </a:lnTo>
                  <a:lnTo>
                    <a:pt x="139" y="385"/>
                  </a:lnTo>
                  <a:lnTo>
                    <a:pt x="134" y="384"/>
                  </a:lnTo>
                  <a:lnTo>
                    <a:pt x="130" y="382"/>
                  </a:lnTo>
                  <a:lnTo>
                    <a:pt x="125" y="380"/>
                  </a:lnTo>
                  <a:lnTo>
                    <a:pt x="122" y="379"/>
                  </a:lnTo>
                  <a:lnTo>
                    <a:pt x="116" y="376"/>
                  </a:lnTo>
                  <a:lnTo>
                    <a:pt x="113" y="375"/>
                  </a:lnTo>
                  <a:lnTo>
                    <a:pt x="108" y="372"/>
                  </a:lnTo>
                  <a:lnTo>
                    <a:pt x="104" y="370"/>
                  </a:lnTo>
                  <a:lnTo>
                    <a:pt x="100" y="368"/>
                  </a:lnTo>
                  <a:lnTo>
                    <a:pt x="96" y="366"/>
                  </a:lnTo>
                  <a:lnTo>
                    <a:pt x="91" y="363"/>
                  </a:lnTo>
                  <a:lnTo>
                    <a:pt x="87" y="360"/>
                  </a:lnTo>
                  <a:lnTo>
                    <a:pt x="79" y="354"/>
                  </a:lnTo>
                  <a:lnTo>
                    <a:pt x="73" y="349"/>
                  </a:lnTo>
                  <a:lnTo>
                    <a:pt x="69" y="346"/>
                  </a:lnTo>
                  <a:lnTo>
                    <a:pt x="65" y="343"/>
                  </a:lnTo>
                  <a:lnTo>
                    <a:pt x="62" y="339"/>
                  </a:lnTo>
                  <a:lnTo>
                    <a:pt x="58" y="337"/>
                  </a:lnTo>
                  <a:lnTo>
                    <a:pt x="55" y="333"/>
                  </a:lnTo>
                  <a:lnTo>
                    <a:pt x="51" y="329"/>
                  </a:lnTo>
                  <a:lnTo>
                    <a:pt x="49" y="325"/>
                  </a:lnTo>
                  <a:lnTo>
                    <a:pt x="45" y="322"/>
                  </a:lnTo>
                  <a:lnTo>
                    <a:pt x="40" y="315"/>
                  </a:lnTo>
                  <a:lnTo>
                    <a:pt x="35" y="308"/>
                  </a:lnTo>
                  <a:lnTo>
                    <a:pt x="31" y="304"/>
                  </a:lnTo>
                  <a:lnTo>
                    <a:pt x="29" y="299"/>
                  </a:lnTo>
                  <a:lnTo>
                    <a:pt x="26" y="295"/>
                  </a:lnTo>
                  <a:lnTo>
                    <a:pt x="25" y="291"/>
                  </a:lnTo>
                  <a:lnTo>
                    <a:pt x="22" y="287"/>
                  </a:lnTo>
                  <a:lnTo>
                    <a:pt x="20" y="282"/>
                  </a:lnTo>
                  <a:lnTo>
                    <a:pt x="18" y="279"/>
                  </a:lnTo>
                  <a:lnTo>
                    <a:pt x="16" y="273"/>
                  </a:lnTo>
                  <a:lnTo>
                    <a:pt x="14" y="270"/>
                  </a:lnTo>
                  <a:lnTo>
                    <a:pt x="12" y="265"/>
                  </a:lnTo>
                  <a:lnTo>
                    <a:pt x="11" y="261"/>
                  </a:lnTo>
                  <a:lnTo>
                    <a:pt x="9" y="256"/>
                  </a:lnTo>
                  <a:lnTo>
                    <a:pt x="8" y="251"/>
                  </a:lnTo>
                  <a:lnTo>
                    <a:pt x="7" y="246"/>
                  </a:lnTo>
                  <a:lnTo>
                    <a:pt x="6" y="242"/>
                  </a:lnTo>
                  <a:lnTo>
                    <a:pt x="4" y="237"/>
                  </a:lnTo>
                  <a:lnTo>
                    <a:pt x="3" y="232"/>
                  </a:lnTo>
                  <a:lnTo>
                    <a:pt x="3" y="228"/>
                  </a:lnTo>
                  <a:lnTo>
                    <a:pt x="2" y="223"/>
                  </a:lnTo>
                  <a:lnTo>
                    <a:pt x="2" y="218"/>
                  </a:lnTo>
                  <a:lnTo>
                    <a:pt x="0" y="213"/>
                  </a:lnTo>
                  <a:lnTo>
                    <a:pt x="0" y="208"/>
                  </a:lnTo>
                  <a:lnTo>
                    <a:pt x="0" y="203"/>
                  </a:lnTo>
                  <a:lnTo>
                    <a:pt x="0" y="197"/>
                  </a:lnTo>
                  <a:lnTo>
                    <a:pt x="71" y="197"/>
                  </a:lnTo>
                  <a:lnTo>
                    <a:pt x="71" y="201"/>
                  </a:lnTo>
                  <a:lnTo>
                    <a:pt x="71" y="204"/>
                  </a:lnTo>
                  <a:lnTo>
                    <a:pt x="71" y="208"/>
                  </a:lnTo>
                  <a:lnTo>
                    <a:pt x="71" y="210"/>
                  </a:lnTo>
                  <a:lnTo>
                    <a:pt x="72" y="214"/>
                  </a:lnTo>
                  <a:lnTo>
                    <a:pt x="72" y="216"/>
                  </a:lnTo>
                  <a:lnTo>
                    <a:pt x="72" y="220"/>
                  </a:lnTo>
                  <a:lnTo>
                    <a:pt x="73" y="223"/>
                  </a:lnTo>
                  <a:lnTo>
                    <a:pt x="73" y="227"/>
                  </a:lnTo>
                  <a:lnTo>
                    <a:pt x="74" y="229"/>
                  </a:lnTo>
                  <a:lnTo>
                    <a:pt x="76" y="232"/>
                  </a:lnTo>
                  <a:lnTo>
                    <a:pt x="76" y="235"/>
                  </a:lnTo>
                  <a:lnTo>
                    <a:pt x="77" y="238"/>
                  </a:lnTo>
                  <a:lnTo>
                    <a:pt x="78" y="241"/>
                  </a:lnTo>
                  <a:lnTo>
                    <a:pt x="79" y="244"/>
                  </a:lnTo>
                  <a:lnTo>
                    <a:pt x="81" y="247"/>
                  </a:lnTo>
                  <a:lnTo>
                    <a:pt x="82" y="249"/>
                  </a:lnTo>
                  <a:lnTo>
                    <a:pt x="83" y="252"/>
                  </a:lnTo>
                  <a:lnTo>
                    <a:pt x="85" y="254"/>
                  </a:lnTo>
                  <a:lnTo>
                    <a:pt x="86" y="258"/>
                  </a:lnTo>
                  <a:lnTo>
                    <a:pt x="87" y="261"/>
                  </a:lnTo>
                  <a:lnTo>
                    <a:pt x="88" y="263"/>
                  </a:lnTo>
                  <a:lnTo>
                    <a:pt x="91" y="266"/>
                  </a:lnTo>
                  <a:lnTo>
                    <a:pt x="92" y="268"/>
                  </a:lnTo>
                  <a:lnTo>
                    <a:pt x="96" y="273"/>
                  </a:lnTo>
                  <a:lnTo>
                    <a:pt x="100" y="279"/>
                  </a:lnTo>
                  <a:lnTo>
                    <a:pt x="101" y="280"/>
                  </a:lnTo>
                  <a:lnTo>
                    <a:pt x="104" y="282"/>
                  </a:lnTo>
                  <a:lnTo>
                    <a:pt x="105" y="285"/>
                  </a:lnTo>
                  <a:lnTo>
                    <a:pt x="108" y="287"/>
                  </a:lnTo>
                  <a:lnTo>
                    <a:pt x="110" y="290"/>
                  </a:lnTo>
                  <a:lnTo>
                    <a:pt x="113" y="291"/>
                  </a:lnTo>
                  <a:lnTo>
                    <a:pt x="115" y="294"/>
                  </a:lnTo>
                  <a:lnTo>
                    <a:pt x="116" y="295"/>
                  </a:lnTo>
                  <a:lnTo>
                    <a:pt x="122" y="299"/>
                  </a:lnTo>
                  <a:lnTo>
                    <a:pt x="127" y="303"/>
                  </a:lnTo>
                  <a:lnTo>
                    <a:pt x="129" y="304"/>
                  </a:lnTo>
                  <a:lnTo>
                    <a:pt x="132" y="306"/>
                  </a:lnTo>
                  <a:lnTo>
                    <a:pt x="134" y="308"/>
                  </a:lnTo>
                  <a:lnTo>
                    <a:pt x="137" y="309"/>
                  </a:lnTo>
                  <a:lnTo>
                    <a:pt x="141" y="310"/>
                  </a:lnTo>
                  <a:lnTo>
                    <a:pt x="143" y="311"/>
                  </a:lnTo>
                  <a:lnTo>
                    <a:pt x="146" y="313"/>
                  </a:lnTo>
                  <a:lnTo>
                    <a:pt x="148" y="314"/>
                  </a:lnTo>
                  <a:lnTo>
                    <a:pt x="151" y="315"/>
                  </a:lnTo>
                  <a:lnTo>
                    <a:pt x="155" y="316"/>
                  </a:lnTo>
                  <a:lnTo>
                    <a:pt x="157" y="318"/>
                  </a:lnTo>
                  <a:lnTo>
                    <a:pt x="160" y="319"/>
                  </a:lnTo>
                  <a:lnTo>
                    <a:pt x="164" y="319"/>
                  </a:lnTo>
                  <a:lnTo>
                    <a:pt x="166" y="320"/>
                  </a:lnTo>
                  <a:lnTo>
                    <a:pt x="169" y="322"/>
                  </a:lnTo>
                  <a:lnTo>
                    <a:pt x="172" y="322"/>
                  </a:lnTo>
                  <a:lnTo>
                    <a:pt x="175" y="323"/>
                  </a:lnTo>
                  <a:lnTo>
                    <a:pt x="179" y="323"/>
                  </a:lnTo>
                  <a:lnTo>
                    <a:pt x="181" y="323"/>
                  </a:lnTo>
                  <a:lnTo>
                    <a:pt x="185" y="324"/>
                  </a:lnTo>
                  <a:lnTo>
                    <a:pt x="188" y="324"/>
                  </a:lnTo>
                  <a:lnTo>
                    <a:pt x="192" y="324"/>
                  </a:lnTo>
                  <a:lnTo>
                    <a:pt x="194" y="324"/>
                  </a:lnTo>
                  <a:lnTo>
                    <a:pt x="198" y="324"/>
                  </a:lnTo>
                  <a:close/>
                  <a:moveTo>
                    <a:pt x="325" y="197"/>
                  </a:moveTo>
                  <a:lnTo>
                    <a:pt x="397" y="197"/>
                  </a:lnTo>
                  <a:lnTo>
                    <a:pt x="395" y="208"/>
                  </a:lnTo>
                  <a:lnTo>
                    <a:pt x="395" y="218"/>
                  </a:lnTo>
                  <a:lnTo>
                    <a:pt x="394" y="227"/>
                  </a:lnTo>
                  <a:lnTo>
                    <a:pt x="392" y="237"/>
                  </a:lnTo>
                  <a:lnTo>
                    <a:pt x="389" y="247"/>
                  </a:lnTo>
                  <a:lnTo>
                    <a:pt x="387" y="256"/>
                  </a:lnTo>
                  <a:lnTo>
                    <a:pt x="384" y="265"/>
                  </a:lnTo>
                  <a:lnTo>
                    <a:pt x="380" y="273"/>
                  </a:lnTo>
                  <a:lnTo>
                    <a:pt x="376" y="282"/>
                  </a:lnTo>
                  <a:lnTo>
                    <a:pt x="373" y="291"/>
                  </a:lnTo>
                  <a:lnTo>
                    <a:pt x="367" y="299"/>
                  </a:lnTo>
                  <a:lnTo>
                    <a:pt x="362" y="308"/>
                  </a:lnTo>
                  <a:lnTo>
                    <a:pt x="357" y="315"/>
                  </a:lnTo>
                  <a:lnTo>
                    <a:pt x="351" y="323"/>
                  </a:lnTo>
                  <a:lnTo>
                    <a:pt x="345" y="329"/>
                  </a:lnTo>
                  <a:lnTo>
                    <a:pt x="338" y="337"/>
                  </a:lnTo>
                  <a:lnTo>
                    <a:pt x="332" y="343"/>
                  </a:lnTo>
                  <a:lnTo>
                    <a:pt x="324" y="349"/>
                  </a:lnTo>
                  <a:lnTo>
                    <a:pt x="316" y="354"/>
                  </a:lnTo>
                  <a:lnTo>
                    <a:pt x="309" y="360"/>
                  </a:lnTo>
                  <a:lnTo>
                    <a:pt x="305" y="363"/>
                  </a:lnTo>
                  <a:lnTo>
                    <a:pt x="301" y="366"/>
                  </a:lnTo>
                  <a:lnTo>
                    <a:pt x="296" y="368"/>
                  </a:lnTo>
                  <a:lnTo>
                    <a:pt x="292" y="370"/>
                  </a:lnTo>
                  <a:lnTo>
                    <a:pt x="288" y="372"/>
                  </a:lnTo>
                  <a:lnTo>
                    <a:pt x="283" y="375"/>
                  </a:lnTo>
                  <a:lnTo>
                    <a:pt x="280" y="376"/>
                  </a:lnTo>
                  <a:lnTo>
                    <a:pt x="274" y="379"/>
                  </a:lnTo>
                  <a:lnTo>
                    <a:pt x="267" y="382"/>
                  </a:lnTo>
                  <a:lnTo>
                    <a:pt x="258" y="385"/>
                  </a:lnTo>
                  <a:lnTo>
                    <a:pt x="253" y="386"/>
                  </a:lnTo>
                  <a:lnTo>
                    <a:pt x="248" y="387"/>
                  </a:lnTo>
                  <a:lnTo>
                    <a:pt x="243" y="389"/>
                  </a:lnTo>
                  <a:lnTo>
                    <a:pt x="237" y="390"/>
                  </a:lnTo>
                  <a:lnTo>
                    <a:pt x="232" y="391"/>
                  </a:lnTo>
                  <a:lnTo>
                    <a:pt x="229" y="391"/>
                  </a:lnTo>
                  <a:lnTo>
                    <a:pt x="223" y="392"/>
                  </a:lnTo>
                  <a:lnTo>
                    <a:pt x="218" y="392"/>
                  </a:lnTo>
                  <a:lnTo>
                    <a:pt x="213" y="394"/>
                  </a:lnTo>
                  <a:lnTo>
                    <a:pt x="208" y="394"/>
                  </a:lnTo>
                  <a:lnTo>
                    <a:pt x="203" y="394"/>
                  </a:lnTo>
                  <a:lnTo>
                    <a:pt x="198" y="394"/>
                  </a:lnTo>
                  <a:lnTo>
                    <a:pt x="198" y="324"/>
                  </a:lnTo>
                  <a:lnTo>
                    <a:pt x="202" y="324"/>
                  </a:lnTo>
                  <a:lnTo>
                    <a:pt x="204" y="324"/>
                  </a:lnTo>
                  <a:lnTo>
                    <a:pt x="208" y="324"/>
                  </a:lnTo>
                  <a:lnTo>
                    <a:pt x="212" y="324"/>
                  </a:lnTo>
                  <a:lnTo>
                    <a:pt x="215" y="323"/>
                  </a:lnTo>
                  <a:lnTo>
                    <a:pt x="217" y="323"/>
                  </a:lnTo>
                  <a:lnTo>
                    <a:pt x="221" y="322"/>
                  </a:lnTo>
                  <a:lnTo>
                    <a:pt x="225" y="322"/>
                  </a:lnTo>
                  <a:lnTo>
                    <a:pt x="227" y="322"/>
                  </a:lnTo>
                  <a:lnTo>
                    <a:pt x="230" y="320"/>
                  </a:lnTo>
                  <a:lnTo>
                    <a:pt x="234" y="319"/>
                  </a:lnTo>
                  <a:lnTo>
                    <a:pt x="236" y="319"/>
                  </a:lnTo>
                  <a:lnTo>
                    <a:pt x="243" y="316"/>
                  </a:lnTo>
                  <a:lnTo>
                    <a:pt x="249" y="314"/>
                  </a:lnTo>
                  <a:lnTo>
                    <a:pt x="250" y="313"/>
                  </a:lnTo>
                  <a:lnTo>
                    <a:pt x="254" y="311"/>
                  </a:lnTo>
                  <a:lnTo>
                    <a:pt x="257" y="310"/>
                  </a:lnTo>
                  <a:lnTo>
                    <a:pt x="259" y="309"/>
                  </a:lnTo>
                  <a:lnTo>
                    <a:pt x="262" y="308"/>
                  </a:lnTo>
                  <a:lnTo>
                    <a:pt x="264" y="306"/>
                  </a:lnTo>
                  <a:lnTo>
                    <a:pt x="267" y="304"/>
                  </a:lnTo>
                  <a:lnTo>
                    <a:pt x="269" y="303"/>
                  </a:lnTo>
                  <a:lnTo>
                    <a:pt x="274" y="299"/>
                  </a:lnTo>
                  <a:lnTo>
                    <a:pt x="280" y="295"/>
                  </a:lnTo>
                  <a:lnTo>
                    <a:pt x="285" y="291"/>
                  </a:lnTo>
                  <a:lnTo>
                    <a:pt x="288" y="287"/>
                  </a:lnTo>
                  <a:lnTo>
                    <a:pt x="292" y="282"/>
                  </a:lnTo>
                  <a:lnTo>
                    <a:pt x="297" y="279"/>
                  </a:lnTo>
                  <a:lnTo>
                    <a:pt x="300" y="273"/>
                  </a:lnTo>
                  <a:lnTo>
                    <a:pt x="304" y="268"/>
                  </a:lnTo>
                  <a:lnTo>
                    <a:pt x="308" y="263"/>
                  </a:lnTo>
                  <a:lnTo>
                    <a:pt x="310" y="258"/>
                  </a:lnTo>
                  <a:lnTo>
                    <a:pt x="314" y="252"/>
                  </a:lnTo>
                  <a:lnTo>
                    <a:pt x="316" y="247"/>
                  </a:lnTo>
                  <a:lnTo>
                    <a:pt x="318" y="241"/>
                  </a:lnTo>
                  <a:lnTo>
                    <a:pt x="320" y="235"/>
                  </a:lnTo>
                  <a:lnTo>
                    <a:pt x="322" y="229"/>
                  </a:lnTo>
                  <a:lnTo>
                    <a:pt x="323" y="223"/>
                  </a:lnTo>
                  <a:lnTo>
                    <a:pt x="324" y="216"/>
                  </a:lnTo>
                  <a:lnTo>
                    <a:pt x="325" y="210"/>
                  </a:lnTo>
                  <a:lnTo>
                    <a:pt x="325" y="204"/>
                  </a:lnTo>
                  <a:lnTo>
                    <a:pt x="325" y="197"/>
                  </a:lnTo>
                  <a:close/>
                  <a:moveTo>
                    <a:pt x="198" y="71"/>
                  </a:moveTo>
                  <a:lnTo>
                    <a:pt x="198" y="0"/>
                  </a:lnTo>
                  <a:lnTo>
                    <a:pt x="208" y="1"/>
                  </a:lnTo>
                  <a:lnTo>
                    <a:pt x="218" y="1"/>
                  </a:lnTo>
                  <a:lnTo>
                    <a:pt x="229" y="3"/>
                  </a:lnTo>
                  <a:lnTo>
                    <a:pt x="237" y="5"/>
                  </a:lnTo>
                  <a:lnTo>
                    <a:pt x="248" y="8"/>
                  </a:lnTo>
                  <a:lnTo>
                    <a:pt x="257" y="10"/>
                  </a:lnTo>
                  <a:lnTo>
                    <a:pt x="266" y="13"/>
                  </a:lnTo>
                  <a:lnTo>
                    <a:pt x="276" y="16"/>
                  </a:lnTo>
                  <a:lnTo>
                    <a:pt x="283" y="20"/>
                  </a:lnTo>
                  <a:lnTo>
                    <a:pt x="292" y="24"/>
                  </a:lnTo>
                  <a:lnTo>
                    <a:pt x="301" y="29"/>
                  </a:lnTo>
                  <a:lnTo>
                    <a:pt x="309" y="34"/>
                  </a:lnTo>
                  <a:lnTo>
                    <a:pt x="316" y="40"/>
                  </a:lnTo>
                  <a:lnTo>
                    <a:pt x="324" y="46"/>
                  </a:lnTo>
                  <a:lnTo>
                    <a:pt x="330" y="52"/>
                  </a:lnTo>
                  <a:lnTo>
                    <a:pt x="338" y="58"/>
                  </a:lnTo>
                  <a:lnTo>
                    <a:pt x="345" y="66"/>
                  </a:lnTo>
                  <a:lnTo>
                    <a:pt x="351" y="72"/>
                  </a:lnTo>
                  <a:lnTo>
                    <a:pt x="356" y="80"/>
                  </a:lnTo>
                  <a:lnTo>
                    <a:pt x="362" y="87"/>
                  </a:lnTo>
                  <a:lnTo>
                    <a:pt x="367" y="95"/>
                  </a:lnTo>
                  <a:lnTo>
                    <a:pt x="373" y="104"/>
                  </a:lnTo>
                  <a:lnTo>
                    <a:pt x="376" y="113"/>
                  </a:lnTo>
                  <a:lnTo>
                    <a:pt x="380" y="120"/>
                  </a:lnTo>
                  <a:lnTo>
                    <a:pt x="384" y="130"/>
                  </a:lnTo>
                  <a:lnTo>
                    <a:pt x="387" y="139"/>
                  </a:lnTo>
                  <a:lnTo>
                    <a:pt x="389" y="148"/>
                  </a:lnTo>
                  <a:lnTo>
                    <a:pt x="392" y="158"/>
                  </a:lnTo>
                  <a:lnTo>
                    <a:pt x="394" y="167"/>
                  </a:lnTo>
                  <a:lnTo>
                    <a:pt x="395" y="177"/>
                  </a:lnTo>
                  <a:lnTo>
                    <a:pt x="395" y="187"/>
                  </a:lnTo>
                  <a:lnTo>
                    <a:pt x="397" y="197"/>
                  </a:lnTo>
                  <a:lnTo>
                    <a:pt x="325" y="197"/>
                  </a:lnTo>
                  <a:lnTo>
                    <a:pt x="325" y="191"/>
                  </a:lnTo>
                  <a:lnTo>
                    <a:pt x="325" y="185"/>
                  </a:lnTo>
                  <a:lnTo>
                    <a:pt x="324" y="178"/>
                  </a:lnTo>
                  <a:lnTo>
                    <a:pt x="323" y="172"/>
                  </a:lnTo>
                  <a:lnTo>
                    <a:pt x="322" y="166"/>
                  </a:lnTo>
                  <a:lnTo>
                    <a:pt x="320" y="159"/>
                  </a:lnTo>
                  <a:lnTo>
                    <a:pt x="318" y="153"/>
                  </a:lnTo>
                  <a:lnTo>
                    <a:pt x="316" y="148"/>
                  </a:lnTo>
                  <a:lnTo>
                    <a:pt x="314" y="142"/>
                  </a:lnTo>
                  <a:lnTo>
                    <a:pt x="310" y="137"/>
                  </a:lnTo>
                  <a:lnTo>
                    <a:pt x="308" y="132"/>
                  </a:lnTo>
                  <a:lnTo>
                    <a:pt x="304" y="127"/>
                  </a:lnTo>
                  <a:lnTo>
                    <a:pt x="301" y="122"/>
                  </a:lnTo>
                  <a:lnTo>
                    <a:pt x="297" y="116"/>
                  </a:lnTo>
                  <a:lnTo>
                    <a:pt x="292" y="111"/>
                  </a:lnTo>
                  <a:lnTo>
                    <a:pt x="288" y="108"/>
                  </a:lnTo>
                  <a:lnTo>
                    <a:pt x="285" y="104"/>
                  </a:lnTo>
                  <a:lnTo>
                    <a:pt x="280" y="99"/>
                  </a:lnTo>
                  <a:lnTo>
                    <a:pt x="274" y="95"/>
                  </a:lnTo>
                  <a:lnTo>
                    <a:pt x="269" y="92"/>
                  </a:lnTo>
                  <a:lnTo>
                    <a:pt x="264" y="89"/>
                  </a:lnTo>
                  <a:lnTo>
                    <a:pt x="259" y="86"/>
                  </a:lnTo>
                  <a:lnTo>
                    <a:pt x="254" y="82"/>
                  </a:lnTo>
                  <a:lnTo>
                    <a:pt x="248" y="80"/>
                  </a:lnTo>
                  <a:lnTo>
                    <a:pt x="243" y="78"/>
                  </a:lnTo>
                  <a:lnTo>
                    <a:pt x="236" y="76"/>
                  </a:lnTo>
                  <a:lnTo>
                    <a:pt x="230" y="75"/>
                  </a:lnTo>
                  <a:lnTo>
                    <a:pt x="223" y="73"/>
                  </a:lnTo>
                  <a:lnTo>
                    <a:pt x="217" y="72"/>
                  </a:lnTo>
                  <a:lnTo>
                    <a:pt x="211" y="71"/>
                  </a:lnTo>
                  <a:lnTo>
                    <a:pt x="204" y="71"/>
                  </a:lnTo>
                  <a:lnTo>
                    <a:pt x="198" y="7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2479" y="2"/>
              <a:ext cx="146" cy="169"/>
            </a:xfrm>
            <a:custGeom>
              <a:avLst/>
              <a:gdLst/>
              <a:ahLst/>
              <a:cxnLst/>
              <a:rect l="l" t="t" r="r" b="b"/>
              <a:pathLst>
                <a:path w="585" h="676" extrusionOk="0">
                  <a:moveTo>
                    <a:pt x="27" y="218"/>
                  </a:moveTo>
                  <a:lnTo>
                    <a:pt x="45" y="218"/>
                  </a:lnTo>
                  <a:lnTo>
                    <a:pt x="49" y="197"/>
                  </a:lnTo>
                  <a:lnTo>
                    <a:pt x="55" y="177"/>
                  </a:lnTo>
                  <a:lnTo>
                    <a:pt x="61" y="159"/>
                  </a:lnTo>
                  <a:lnTo>
                    <a:pt x="72" y="142"/>
                  </a:lnTo>
                  <a:lnTo>
                    <a:pt x="82" y="126"/>
                  </a:lnTo>
                  <a:lnTo>
                    <a:pt x="95" y="111"/>
                  </a:lnTo>
                  <a:lnTo>
                    <a:pt x="109" y="96"/>
                  </a:lnTo>
                  <a:lnTo>
                    <a:pt x="124" y="83"/>
                  </a:lnTo>
                  <a:lnTo>
                    <a:pt x="140" y="72"/>
                  </a:lnTo>
                  <a:lnTo>
                    <a:pt x="157" y="62"/>
                  </a:lnTo>
                  <a:lnTo>
                    <a:pt x="174" y="53"/>
                  </a:lnTo>
                  <a:lnTo>
                    <a:pt x="190" y="45"/>
                  </a:lnTo>
                  <a:lnTo>
                    <a:pt x="207" y="40"/>
                  </a:lnTo>
                  <a:lnTo>
                    <a:pt x="224" y="37"/>
                  </a:lnTo>
                  <a:lnTo>
                    <a:pt x="241" y="34"/>
                  </a:lnTo>
                  <a:lnTo>
                    <a:pt x="258" y="33"/>
                  </a:lnTo>
                  <a:lnTo>
                    <a:pt x="278" y="34"/>
                  </a:lnTo>
                  <a:lnTo>
                    <a:pt x="296" y="38"/>
                  </a:lnTo>
                  <a:lnTo>
                    <a:pt x="315" y="43"/>
                  </a:lnTo>
                  <a:lnTo>
                    <a:pt x="333" y="49"/>
                  </a:lnTo>
                  <a:lnTo>
                    <a:pt x="351" y="59"/>
                  </a:lnTo>
                  <a:lnTo>
                    <a:pt x="367" y="71"/>
                  </a:lnTo>
                  <a:lnTo>
                    <a:pt x="384" y="83"/>
                  </a:lnTo>
                  <a:lnTo>
                    <a:pt x="400" y="100"/>
                  </a:lnTo>
                  <a:lnTo>
                    <a:pt x="408" y="109"/>
                  </a:lnTo>
                  <a:lnTo>
                    <a:pt x="416" y="118"/>
                  </a:lnTo>
                  <a:lnTo>
                    <a:pt x="422" y="128"/>
                  </a:lnTo>
                  <a:lnTo>
                    <a:pt x="428" y="138"/>
                  </a:lnTo>
                  <a:lnTo>
                    <a:pt x="441" y="161"/>
                  </a:lnTo>
                  <a:lnTo>
                    <a:pt x="450" y="186"/>
                  </a:lnTo>
                  <a:lnTo>
                    <a:pt x="459" y="214"/>
                  </a:lnTo>
                  <a:lnTo>
                    <a:pt x="465" y="244"/>
                  </a:lnTo>
                  <a:lnTo>
                    <a:pt x="470" y="277"/>
                  </a:lnTo>
                  <a:lnTo>
                    <a:pt x="474" y="313"/>
                  </a:lnTo>
                  <a:lnTo>
                    <a:pt x="221" y="313"/>
                  </a:lnTo>
                  <a:lnTo>
                    <a:pt x="221" y="348"/>
                  </a:lnTo>
                  <a:lnTo>
                    <a:pt x="474" y="348"/>
                  </a:lnTo>
                  <a:lnTo>
                    <a:pt x="474" y="370"/>
                  </a:lnTo>
                  <a:lnTo>
                    <a:pt x="472" y="392"/>
                  </a:lnTo>
                  <a:lnTo>
                    <a:pt x="469" y="413"/>
                  </a:lnTo>
                  <a:lnTo>
                    <a:pt x="465" y="433"/>
                  </a:lnTo>
                  <a:lnTo>
                    <a:pt x="461" y="453"/>
                  </a:lnTo>
                  <a:lnTo>
                    <a:pt x="455" y="471"/>
                  </a:lnTo>
                  <a:lnTo>
                    <a:pt x="449" y="490"/>
                  </a:lnTo>
                  <a:lnTo>
                    <a:pt x="441" y="506"/>
                  </a:lnTo>
                  <a:lnTo>
                    <a:pt x="432" y="523"/>
                  </a:lnTo>
                  <a:lnTo>
                    <a:pt x="423" y="538"/>
                  </a:lnTo>
                  <a:lnTo>
                    <a:pt x="413" y="552"/>
                  </a:lnTo>
                  <a:lnTo>
                    <a:pt x="403" y="564"/>
                  </a:lnTo>
                  <a:lnTo>
                    <a:pt x="393" y="577"/>
                  </a:lnTo>
                  <a:lnTo>
                    <a:pt x="381" y="589"/>
                  </a:lnTo>
                  <a:lnTo>
                    <a:pt x="370" y="597"/>
                  </a:lnTo>
                  <a:lnTo>
                    <a:pt x="357" y="606"/>
                  </a:lnTo>
                  <a:lnTo>
                    <a:pt x="344" y="614"/>
                  </a:lnTo>
                  <a:lnTo>
                    <a:pt x="332" y="621"/>
                  </a:lnTo>
                  <a:lnTo>
                    <a:pt x="318" y="627"/>
                  </a:lnTo>
                  <a:lnTo>
                    <a:pt x="303" y="632"/>
                  </a:lnTo>
                  <a:lnTo>
                    <a:pt x="288" y="635"/>
                  </a:lnTo>
                  <a:lnTo>
                    <a:pt x="273" y="638"/>
                  </a:lnTo>
                  <a:lnTo>
                    <a:pt x="256" y="639"/>
                  </a:lnTo>
                  <a:lnTo>
                    <a:pt x="240" y="639"/>
                  </a:lnTo>
                  <a:lnTo>
                    <a:pt x="222" y="639"/>
                  </a:lnTo>
                  <a:lnTo>
                    <a:pt x="207" y="638"/>
                  </a:lnTo>
                  <a:lnTo>
                    <a:pt x="190" y="635"/>
                  </a:lnTo>
                  <a:lnTo>
                    <a:pt x="175" y="632"/>
                  </a:lnTo>
                  <a:lnTo>
                    <a:pt x="159" y="628"/>
                  </a:lnTo>
                  <a:lnTo>
                    <a:pt x="144" y="623"/>
                  </a:lnTo>
                  <a:lnTo>
                    <a:pt x="129" y="616"/>
                  </a:lnTo>
                  <a:lnTo>
                    <a:pt x="115" y="609"/>
                  </a:lnTo>
                  <a:lnTo>
                    <a:pt x="101" y="601"/>
                  </a:lnTo>
                  <a:lnTo>
                    <a:pt x="87" y="591"/>
                  </a:lnTo>
                  <a:lnTo>
                    <a:pt x="74" y="581"/>
                  </a:lnTo>
                  <a:lnTo>
                    <a:pt x="61" y="571"/>
                  </a:lnTo>
                  <a:lnTo>
                    <a:pt x="49" y="558"/>
                  </a:lnTo>
                  <a:lnTo>
                    <a:pt x="36" y="546"/>
                  </a:lnTo>
                  <a:lnTo>
                    <a:pt x="24" y="532"/>
                  </a:lnTo>
                  <a:lnTo>
                    <a:pt x="13" y="516"/>
                  </a:lnTo>
                  <a:lnTo>
                    <a:pt x="0" y="527"/>
                  </a:lnTo>
                  <a:lnTo>
                    <a:pt x="12" y="546"/>
                  </a:lnTo>
                  <a:lnTo>
                    <a:pt x="24" y="562"/>
                  </a:lnTo>
                  <a:lnTo>
                    <a:pt x="37" y="577"/>
                  </a:lnTo>
                  <a:lnTo>
                    <a:pt x="51" y="592"/>
                  </a:lnTo>
                  <a:lnTo>
                    <a:pt x="65" y="606"/>
                  </a:lnTo>
                  <a:lnTo>
                    <a:pt x="79" y="618"/>
                  </a:lnTo>
                  <a:lnTo>
                    <a:pt x="95" y="629"/>
                  </a:lnTo>
                  <a:lnTo>
                    <a:pt x="111" y="639"/>
                  </a:lnTo>
                  <a:lnTo>
                    <a:pt x="128" y="648"/>
                  </a:lnTo>
                  <a:lnTo>
                    <a:pt x="144" y="656"/>
                  </a:lnTo>
                  <a:lnTo>
                    <a:pt x="162" y="662"/>
                  </a:lnTo>
                  <a:lnTo>
                    <a:pt x="180" y="667"/>
                  </a:lnTo>
                  <a:lnTo>
                    <a:pt x="199" y="671"/>
                  </a:lnTo>
                  <a:lnTo>
                    <a:pt x="218" y="673"/>
                  </a:lnTo>
                  <a:lnTo>
                    <a:pt x="237" y="676"/>
                  </a:lnTo>
                  <a:lnTo>
                    <a:pt x="258" y="676"/>
                  </a:lnTo>
                  <a:lnTo>
                    <a:pt x="275" y="676"/>
                  </a:lnTo>
                  <a:lnTo>
                    <a:pt x="293" y="675"/>
                  </a:lnTo>
                  <a:lnTo>
                    <a:pt x="310" y="673"/>
                  </a:lnTo>
                  <a:lnTo>
                    <a:pt x="326" y="670"/>
                  </a:lnTo>
                  <a:lnTo>
                    <a:pt x="343" y="667"/>
                  </a:lnTo>
                  <a:lnTo>
                    <a:pt x="358" y="662"/>
                  </a:lnTo>
                  <a:lnTo>
                    <a:pt x="374" y="658"/>
                  </a:lnTo>
                  <a:lnTo>
                    <a:pt x="389" y="652"/>
                  </a:lnTo>
                  <a:lnTo>
                    <a:pt x="403" y="646"/>
                  </a:lnTo>
                  <a:lnTo>
                    <a:pt x="418" y="638"/>
                  </a:lnTo>
                  <a:lnTo>
                    <a:pt x="431" y="630"/>
                  </a:lnTo>
                  <a:lnTo>
                    <a:pt x="445" y="621"/>
                  </a:lnTo>
                  <a:lnTo>
                    <a:pt x="458" y="611"/>
                  </a:lnTo>
                  <a:lnTo>
                    <a:pt x="470" y="601"/>
                  </a:lnTo>
                  <a:lnTo>
                    <a:pt x="482" y="591"/>
                  </a:lnTo>
                  <a:lnTo>
                    <a:pt x="493" y="578"/>
                  </a:lnTo>
                  <a:lnTo>
                    <a:pt x="505" y="566"/>
                  </a:lnTo>
                  <a:lnTo>
                    <a:pt x="515" y="553"/>
                  </a:lnTo>
                  <a:lnTo>
                    <a:pt x="525" y="540"/>
                  </a:lnTo>
                  <a:lnTo>
                    <a:pt x="534" y="528"/>
                  </a:lnTo>
                  <a:lnTo>
                    <a:pt x="542" y="514"/>
                  </a:lnTo>
                  <a:lnTo>
                    <a:pt x="549" y="500"/>
                  </a:lnTo>
                  <a:lnTo>
                    <a:pt x="556" y="485"/>
                  </a:lnTo>
                  <a:lnTo>
                    <a:pt x="562" y="471"/>
                  </a:lnTo>
                  <a:lnTo>
                    <a:pt x="567" y="456"/>
                  </a:lnTo>
                  <a:lnTo>
                    <a:pt x="572" y="439"/>
                  </a:lnTo>
                  <a:lnTo>
                    <a:pt x="576" y="424"/>
                  </a:lnTo>
                  <a:lnTo>
                    <a:pt x="579" y="408"/>
                  </a:lnTo>
                  <a:lnTo>
                    <a:pt x="581" y="391"/>
                  </a:lnTo>
                  <a:lnTo>
                    <a:pt x="584" y="375"/>
                  </a:lnTo>
                  <a:lnTo>
                    <a:pt x="585" y="357"/>
                  </a:lnTo>
                  <a:lnTo>
                    <a:pt x="585" y="340"/>
                  </a:lnTo>
                  <a:lnTo>
                    <a:pt x="584" y="315"/>
                  </a:lnTo>
                  <a:lnTo>
                    <a:pt x="583" y="290"/>
                  </a:lnTo>
                  <a:lnTo>
                    <a:pt x="579" y="267"/>
                  </a:lnTo>
                  <a:lnTo>
                    <a:pt x="572" y="244"/>
                  </a:lnTo>
                  <a:lnTo>
                    <a:pt x="566" y="221"/>
                  </a:lnTo>
                  <a:lnTo>
                    <a:pt x="557" y="201"/>
                  </a:lnTo>
                  <a:lnTo>
                    <a:pt x="548" y="180"/>
                  </a:lnTo>
                  <a:lnTo>
                    <a:pt x="537" y="161"/>
                  </a:lnTo>
                  <a:lnTo>
                    <a:pt x="524" y="142"/>
                  </a:lnTo>
                  <a:lnTo>
                    <a:pt x="510" y="124"/>
                  </a:lnTo>
                  <a:lnTo>
                    <a:pt x="496" y="109"/>
                  </a:lnTo>
                  <a:lnTo>
                    <a:pt x="482" y="92"/>
                  </a:lnTo>
                  <a:lnTo>
                    <a:pt x="467" y="78"/>
                  </a:lnTo>
                  <a:lnTo>
                    <a:pt x="451" y="66"/>
                  </a:lnTo>
                  <a:lnTo>
                    <a:pt x="435" y="53"/>
                  </a:lnTo>
                  <a:lnTo>
                    <a:pt x="417" y="42"/>
                  </a:lnTo>
                  <a:lnTo>
                    <a:pt x="399" y="32"/>
                  </a:lnTo>
                  <a:lnTo>
                    <a:pt x="381" y="24"/>
                  </a:lnTo>
                  <a:lnTo>
                    <a:pt x="362" y="16"/>
                  </a:lnTo>
                  <a:lnTo>
                    <a:pt x="342" y="10"/>
                  </a:lnTo>
                  <a:lnTo>
                    <a:pt x="323" y="6"/>
                  </a:lnTo>
                  <a:lnTo>
                    <a:pt x="301" y="2"/>
                  </a:lnTo>
                  <a:lnTo>
                    <a:pt x="279" y="0"/>
                  </a:lnTo>
                  <a:lnTo>
                    <a:pt x="258" y="0"/>
                  </a:lnTo>
                  <a:lnTo>
                    <a:pt x="242" y="0"/>
                  </a:lnTo>
                  <a:lnTo>
                    <a:pt x="226" y="1"/>
                  </a:lnTo>
                  <a:lnTo>
                    <a:pt x="209" y="4"/>
                  </a:lnTo>
                  <a:lnTo>
                    <a:pt x="191" y="6"/>
                  </a:lnTo>
                  <a:lnTo>
                    <a:pt x="174" y="10"/>
                  </a:lnTo>
                  <a:lnTo>
                    <a:pt x="156" y="15"/>
                  </a:lnTo>
                  <a:lnTo>
                    <a:pt x="138" y="21"/>
                  </a:lnTo>
                  <a:lnTo>
                    <a:pt x="119" y="28"/>
                  </a:lnTo>
                  <a:lnTo>
                    <a:pt x="101" y="33"/>
                  </a:lnTo>
                  <a:lnTo>
                    <a:pt x="91" y="34"/>
                  </a:lnTo>
                  <a:lnTo>
                    <a:pt x="87" y="34"/>
                  </a:lnTo>
                  <a:lnTo>
                    <a:pt x="82" y="33"/>
                  </a:lnTo>
                  <a:lnTo>
                    <a:pt x="78" y="30"/>
                  </a:lnTo>
                  <a:lnTo>
                    <a:pt x="73" y="26"/>
                  </a:lnTo>
                  <a:lnTo>
                    <a:pt x="64" y="15"/>
                  </a:lnTo>
                  <a:lnTo>
                    <a:pt x="55" y="1"/>
                  </a:lnTo>
                  <a:lnTo>
                    <a:pt x="38" y="1"/>
                  </a:lnTo>
                  <a:lnTo>
                    <a:pt x="27" y="2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3443" y="0"/>
              <a:ext cx="129" cy="162"/>
            </a:xfrm>
            <a:custGeom>
              <a:avLst/>
              <a:gdLst/>
              <a:ahLst/>
              <a:cxnLst/>
              <a:rect l="l" t="t" r="r" b="b"/>
              <a:pathLst>
                <a:path w="515" h="647" extrusionOk="0">
                  <a:moveTo>
                    <a:pt x="468" y="0"/>
                  </a:moveTo>
                  <a:lnTo>
                    <a:pt x="474" y="142"/>
                  </a:lnTo>
                  <a:lnTo>
                    <a:pt x="457" y="142"/>
                  </a:lnTo>
                  <a:lnTo>
                    <a:pt x="453" y="125"/>
                  </a:lnTo>
                  <a:lnTo>
                    <a:pt x="448" y="110"/>
                  </a:lnTo>
                  <a:lnTo>
                    <a:pt x="443" y="97"/>
                  </a:lnTo>
                  <a:lnTo>
                    <a:pt x="437" y="85"/>
                  </a:lnTo>
                  <a:lnTo>
                    <a:pt x="431" y="75"/>
                  </a:lnTo>
                  <a:lnTo>
                    <a:pt x="425" y="66"/>
                  </a:lnTo>
                  <a:lnTo>
                    <a:pt x="417" y="60"/>
                  </a:lnTo>
                  <a:lnTo>
                    <a:pt x="409" y="54"/>
                  </a:lnTo>
                  <a:lnTo>
                    <a:pt x="400" y="49"/>
                  </a:lnTo>
                  <a:lnTo>
                    <a:pt x="390" y="46"/>
                  </a:lnTo>
                  <a:lnTo>
                    <a:pt x="379" y="43"/>
                  </a:lnTo>
                  <a:lnTo>
                    <a:pt x="365" y="41"/>
                  </a:lnTo>
                  <a:lnTo>
                    <a:pt x="351" y="38"/>
                  </a:lnTo>
                  <a:lnTo>
                    <a:pt x="334" y="37"/>
                  </a:lnTo>
                  <a:lnTo>
                    <a:pt x="315" y="35"/>
                  </a:lnTo>
                  <a:lnTo>
                    <a:pt x="296" y="35"/>
                  </a:lnTo>
                  <a:lnTo>
                    <a:pt x="186" y="35"/>
                  </a:lnTo>
                  <a:lnTo>
                    <a:pt x="186" y="291"/>
                  </a:lnTo>
                  <a:lnTo>
                    <a:pt x="212" y="291"/>
                  </a:lnTo>
                  <a:lnTo>
                    <a:pt x="268" y="292"/>
                  </a:lnTo>
                  <a:lnTo>
                    <a:pt x="316" y="295"/>
                  </a:lnTo>
                  <a:lnTo>
                    <a:pt x="337" y="298"/>
                  </a:lnTo>
                  <a:lnTo>
                    <a:pt x="356" y="300"/>
                  </a:lnTo>
                  <a:lnTo>
                    <a:pt x="374" y="303"/>
                  </a:lnTo>
                  <a:lnTo>
                    <a:pt x="388" y="306"/>
                  </a:lnTo>
                  <a:lnTo>
                    <a:pt x="402" y="311"/>
                  </a:lnTo>
                  <a:lnTo>
                    <a:pt x="414" y="317"/>
                  </a:lnTo>
                  <a:lnTo>
                    <a:pt x="427" y="322"/>
                  </a:lnTo>
                  <a:lnTo>
                    <a:pt x="439" y="329"/>
                  </a:lnTo>
                  <a:lnTo>
                    <a:pt x="450" y="337"/>
                  </a:lnTo>
                  <a:lnTo>
                    <a:pt x="460" y="344"/>
                  </a:lnTo>
                  <a:lnTo>
                    <a:pt x="471" y="354"/>
                  </a:lnTo>
                  <a:lnTo>
                    <a:pt x="479" y="365"/>
                  </a:lnTo>
                  <a:lnTo>
                    <a:pt x="488" y="375"/>
                  </a:lnTo>
                  <a:lnTo>
                    <a:pt x="495" y="386"/>
                  </a:lnTo>
                  <a:lnTo>
                    <a:pt x="501" y="399"/>
                  </a:lnTo>
                  <a:lnTo>
                    <a:pt x="506" y="411"/>
                  </a:lnTo>
                  <a:lnTo>
                    <a:pt x="510" y="424"/>
                  </a:lnTo>
                  <a:lnTo>
                    <a:pt x="513" y="438"/>
                  </a:lnTo>
                  <a:lnTo>
                    <a:pt x="514" y="452"/>
                  </a:lnTo>
                  <a:lnTo>
                    <a:pt x="515" y="466"/>
                  </a:lnTo>
                  <a:lnTo>
                    <a:pt x="514" y="484"/>
                  </a:lnTo>
                  <a:lnTo>
                    <a:pt x="511" y="501"/>
                  </a:lnTo>
                  <a:lnTo>
                    <a:pt x="508" y="518"/>
                  </a:lnTo>
                  <a:lnTo>
                    <a:pt x="501" y="534"/>
                  </a:lnTo>
                  <a:lnTo>
                    <a:pt x="494" y="549"/>
                  </a:lnTo>
                  <a:lnTo>
                    <a:pt x="485" y="565"/>
                  </a:lnTo>
                  <a:lnTo>
                    <a:pt x="474" y="579"/>
                  </a:lnTo>
                  <a:lnTo>
                    <a:pt x="462" y="592"/>
                  </a:lnTo>
                  <a:lnTo>
                    <a:pt x="454" y="599"/>
                  </a:lnTo>
                  <a:lnTo>
                    <a:pt x="446" y="605"/>
                  </a:lnTo>
                  <a:lnTo>
                    <a:pt x="439" y="611"/>
                  </a:lnTo>
                  <a:lnTo>
                    <a:pt x="430" y="617"/>
                  </a:lnTo>
                  <a:lnTo>
                    <a:pt x="409" y="625"/>
                  </a:lnTo>
                  <a:lnTo>
                    <a:pt x="388" y="633"/>
                  </a:lnTo>
                  <a:lnTo>
                    <a:pt x="364" y="639"/>
                  </a:lnTo>
                  <a:lnTo>
                    <a:pt x="337" y="643"/>
                  </a:lnTo>
                  <a:lnTo>
                    <a:pt x="307" y="646"/>
                  </a:lnTo>
                  <a:lnTo>
                    <a:pt x="276" y="647"/>
                  </a:lnTo>
                  <a:lnTo>
                    <a:pt x="0" y="647"/>
                  </a:lnTo>
                  <a:lnTo>
                    <a:pt x="0" y="629"/>
                  </a:lnTo>
                  <a:lnTo>
                    <a:pt x="14" y="629"/>
                  </a:lnTo>
                  <a:lnTo>
                    <a:pt x="27" y="628"/>
                  </a:lnTo>
                  <a:lnTo>
                    <a:pt x="40" y="625"/>
                  </a:lnTo>
                  <a:lnTo>
                    <a:pt x="50" y="624"/>
                  </a:lnTo>
                  <a:lnTo>
                    <a:pt x="59" y="622"/>
                  </a:lnTo>
                  <a:lnTo>
                    <a:pt x="67" y="618"/>
                  </a:lnTo>
                  <a:lnTo>
                    <a:pt x="73" y="614"/>
                  </a:lnTo>
                  <a:lnTo>
                    <a:pt x="77" y="610"/>
                  </a:lnTo>
                  <a:lnTo>
                    <a:pt x="82" y="605"/>
                  </a:lnTo>
                  <a:lnTo>
                    <a:pt x="84" y="599"/>
                  </a:lnTo>
                  <a:lnTo>
                    <a:pt x="88" y="591"/>
                  </a:lnTo>
                  <a:lnTo>
                    <a:pt x="90" y="581"/>
                  </a:lnTo>
                  <a:lnTo>
                    <a:pt x="92" y="571"/>
                  </a:lnTo>
                  <a:lnTo>
                    <a:pt x="93" y="558"/>
                  </a:lnTo>
                  <a:lnTo>
                    <a:pt x="95" y="544"/>
                  </a:lnTo>
                  <a:lnTo>
                    <a:pt x="95" y="529"/>
                  </a:lnTo>
                  <a:lnTo>
                    <a:pt x="95" y="118"/>
                  </a:lnTo>
                  <a:lnTo>
                    <a:pt x="93" y="95"/>
                  </a:lnTo>
                  <a:lnTo>
                    <a:pt x="92" y="77"/>
                  </a:lnTo>
                  <a:lnTo>
                    <a:pt x="91" y="62"/>
                  </a:lnTo>
                  <a:lnTo>
                    <a:pt x="87" y="52"/>
                  </a:lnTo>
                  <a:lnTo>
                    <a:pt x="83" y="43"/>
                  </a:lnTo>
                  <a:lnTo>
                    <a:pt x="78" y="37"/>
                  </a:lnTo>
                  <a:lnTo>
                    <a:pt x="72" y="32"/>
                  </a:lnTo>
                  <a:lnTo>
                    <a:pt x="64" y="27"/>
                  </a:lnTo>
                  <a:lnTo>
                    <a:pt x="55" y="24"/>
                  </a:lnTo>
                  <a:lnTo>
                    <a:pt x="42" y="22"/>
                  </a:lnTo>
                  <a:lnTo>
                    <a:pt x="26" y="19"/>
                  </a:lnTo>
                  <a:lnTo>
                    <a:pt x="5" y="18"/>
                  </a:lnTo>
                  <a:lnTo>
                    <a:pt x="5" y="0"/>
                  </a:lnTo>
                  <a:lnTo>
                    <a:pt x="468" y="0"/>
                  </a:lnTo>
                  <a:close/>
                  <a:moveTo>
                    <a:pt x="186" y="609"/>
                  </a:moveTo>
                  <a:lnTo>
                    <a:pt x="207" y="611"/>
                  </a:lnTo>
                  <a:lnTo>
                    <a:pt x="225" y="614"/>
                  </a:lnTo>
                  <a:lnTo>
                    <a:pt x="240" y="615"/>
                  </a:lnTo>
                  <a:lnTo>
                    <a:pt x="253" y="615"/>
                  </a:lnTo>
                  <a:lnTo>
                    <a:pt x="267" y="614"/>
                  </a:lnTo>
                  <a:lnTo>
                    <a:pt x="281" y="613"/>
                  </a:lnTo>
                  <a:lnTo>
                    <a:pt x="295" y="610"/>
                  </a:lnTo>
                  <a:lnTo>
                    <a:pt x="309" y="605"/>
                  </a:lnTo>
                  <a:lnTo>
                    <a:pt x="321" y="600"/>
                  </a:lnTo>
                  <a:lnTo>
                    <a:pt x="334" y="592"/>
                  </a:lnTo>
                  <a:lnTo>
                    <a:pt x="347" y="585"/>
                  </a:lnTo>
                  <a:lnTo>
                    <a:pt x="358" y="576"/>
                  </a:lnTo>
                  <a:lnTo>
                    <a:pt x="370" y="566"/>
                  </a:lnTo>
                  <a:lnTo>
                    <a:pt x="380" y="555"/>
                  </a:lnTo>
                  <a:lnTo>
                    <a:pt x="388" y="542"/>
                  </a:lnTo>
                  <a:lnTo>
                    <a:pt x="395" y="529"/>
                  </a:lnTo>
                  <a:lnTo>
                    <a:pt x="400" y="515"/>
                  </a:lnTo>
                  <a:lnTo>
                    <a:pt x="404" y="500"/>
                  </a:lnTo>
                  <a:lnTo>
                    <a:pt x="406" y="485"/>
                  </a:lnTo>
                  <a:lnTo>
                    <a:pt x="407" y="467"/>
                  </a:lnTo>
                  <a:lnTo>
                    <a:pt x="406" y="451"/>
                  </a:lnTo>
                  <a:lnTo>
                    <a:pt x="404" y="434"/>
                  </a:lnTo>
                  <a:lnTo>
                    <a:pt x="400" y="419"/>
                  </a:lnTo>
                  <a:lnTo>
                    <a:pt x="394" y="405"/>
                  </a:lnTo>
                  <a:lnTo>
                    <a:pt x="388" y="392"/>
                  </a:lnTo>
                  <a:lnTo>
                    <a:pt x="379" y="381"/>
                  </a:lnTo>
                  <a:lnTo>
                    <a:pt x="369" y="371"/>
                  </a:lnTo>
                  <a:lnTo>
                    <a:pt x="357" y="362"/>
                  </a:lnTo>
                  <a:lnTo>
                    <a:pt x="344" y="353"/>
                  </a:lnTo>
                  <a:lnTo>
                    <a:pt x="330" y="347"/>
                  </a:lnTo>
                  <a:lnTo>
                    <a:pt x="315" y="341"/>
                  </a:lnTo>
                  <a:lnTo>
                    <a:pt x="300" y="335"/>
                  </a:lnTo>
                  <a:lnTo>
                    <a:pt x="285" y="332"/>
                  </a:lnTo>
                  <a:lnTo>
                    <a:pt x="267" y="329"/>
                  </a:lnTo>
                  <a:lnTo>
                    <a:pt x="249" y="328"/>
                  </a:lnTo>
                  <a:lnTo>
                    <a:pt x="230" y="327"/>
                  </a:lnTo>
                  <a:lnTo>
                    <a:pt x="220" y="327"/>
                  </a:lnTo>
                  <a:lnTo>
                    <a:pt x="208" y="328"/>
                  </a:lnTo>
                  <a:lnTo>
                    <a:pt x="198" y="329"/>
                  </a:lnTo>
                  <a:lnTo>
                    <a:pt x="186" y="330"/>
                  </a:lnTo>
                  <a:lnTo>
                    <a:pt x="186" y="60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4518" y="3"/>
              <a:ext cx="158" cy="164"/>
            </a:xfrm>
            <a:custGeom>
              <a:avLst/>
              <a:gdLst/>
              <a:ahLst/>
              <a:cxnLst/>
              <a:rect l="l" t="t" r="r" b="b"/>
              <a:pathLst>
                <a:path w="635" h="654" extrusionOk="0">
                  <a:moveTo>
                    <a:pt x="635" y="636"/>
                  </a:moveTo>
                  <a:lnTo>
                    <a:pt x="635" y="654"/>
                  </a:lnTo>
                  <a:lnTo>
                    <a:pt x="467" y="654"/>
                  </a:lnTo>
                  <a:lnTo>
                    <a:pt x="449" y="628"/>
                  </a:lnTo>
                  <a:lnTo>
                    <a:pt x="425" y="591"/>
                  </a:lnTo>
                  <a:lnTo>
                    <a:pt x="392" y="545"/>
                  </a:lnTo>
                  <a:lnTo>
                    <a:pt x="352" y="490"/>
                  </a:lnTo>
                  <a:lnTo>
                    <a:pt x="313" y="436"/>
                  </a:lnTo>
                  <a:lnTo>
                    <a:pt x="281" y="396"/>
                  </a:lnTo>
                  <a:lnTo>
                    <a:pt x="269" y="381"/>
                  </a:lnTo>
                  <a:lnTo>
                    <a:pt x="259" y="369"/>
                  </a:lnTo>
                  <a:lnTo>
                    <a:pt x="250" y="362"/>
                  </a:lnTo>
                  <a:lnTo>
                    <a:pt x="245" y="357"/>
                  </a:lnTo>
                  <a:lnTo>
                    <a:pt x="234" y="350"/>
                  </a:lnTo>
                  <a:lnTo>
                    <a:pt x="221" y="347"/>
                  </a:lnTo>
                  <a:lnTo>
                    <a:pt x="204" y="344"/>
                  </a:lnTo>
                  <a:lnTo>
                    <a:pt x="186" y="343"/>
                  </a:lnTo>
                  <a:lnTo>
                    <a:pt x="186" y="536"/>
                  </a:lnTo>
                  <a:lnTo>
                    <a:pt x="186" y="552"/>
                  </a:lnTo>
                  <a:lnTo>
                    <a:pt x="188" y="566"/>
                  </a:lnTo>
                  <a:lnTo>
                    <a:pt x="189" y="577"/>
                  </a:lnTo>
                  <a:lnTo>
                    <a:pt x="190" y="588"/>
                  </a:lnTo>
                  <a:lnTo>
                    <a:pt x="193" y="597"/>
                  </a:lnTo>
                  <a:lnTo>
                    <a:pt x="195" y="606"/>
                  </a:lnTo>
                  <a:lnTo>
                    <a:pt x="199" y="612"/>
                  </a:lnTo>
                  <a:lnTo>
                    <a:pt x="203" y="617"/>
                  </a:lnTo>
                  <a:lnTo>
                    <a:pt x="208" y="621"/>
                  </a:lnTo>
                  <a:lnTo>
                    <a:pt x="214" y="625"/>
                  </a:lnTo>
                  <a:lnTo>
                    <a:pt x="222" y="628"/>
                  </a:lnTo>
                  <a:lnTo>
                    <a:pt x="231" y="630"/>
                  </a:lnTo>
                  <a:lnTo>
                    <a:pt x="241" y="633"/>
                  </a:lnTo>
                  <a:lnTo>
                    <a:pt x="253" y="634"/>
                  </a:lnTo>
                  <a:lnTo>
                    <a:pt x="265" y="635"/>
                  </a:lnTo>
                  <a:lnTo>
                    <a:pt x="281" y="636"/>
                  </a:lnTo>
                  <a:lnTo>
                    <a:pt x="281" y="654"/>
                  </a:lnTo>
                  <a:lnTo>
                    <a:pt x="0" y="654"/>
                  </a:lnTo>
                  <a:lnTo>
                    <a:pt x="0" y="636"/>
                  </a:lnTo>
                  <a:lnTo>
                    <a:pt x="27" y="634"/>
                  </a:lnTo>
                  <a:lnTo>
                    <a:pt x="49" y="630"/>
                  </a:lnTo>
                  <a:lnTo>
                    <a:pt x="59" y="628"/>
                  </a:lnTo>
                  <a:lnTo>
                    <a:pt x="67" y="625"/>
                  </a:lnTo>
                  <a:lnTo>
                    <a:pt x="72" y="621"/>
                  </a:lnTo>
                  <a:lnTo>
                    <a:pt x="77" y="617"/>
                  </a:lnTo>
                  <a:lnTo>
                    <a:pt x="81" y="612"/>
                  </a:lnTo>
                  <a:lnTo>
                    <a:pt x="85" y="606"/>
                  </a:lnTo>
                  <a:lnTo>
                    <a:pt x="87" y="598"/>
                  </a:lnTo>
                  <a:lnTo>
                    <a:pt x="90" y="588"/>
                  </a:lnTo>
                  <a:lnTo>
                    <a:pt x="92" y="578"/>
                  </a:lnTo>
                  <a:lnTo>
                    <a:pt x="93" y="566"/>
                  </a:lnTo>
                  <a:lnTo>
                    <a:pt x="95" y="552"/>
                  </a:lnTo>
                  <a:lnTo>
                    <a:pt x="95" y="536"/>
                  </a:lnTo>
                  <a:lnTo>
                    <a:pt x="95" y="125"/>
                  </a:lnTo>
                  <a:lnTo>
                    <a:pt x="95" y="110"/>
                  </a:lnTo>
                  <a:lnTo>
                    <a:pt x="93" y="96"/>
                  </a:lnTo>
                  <a:lnTo>
                    <a:pt x="92" y="83"/>
                  </a:lnTo>
                  <a:lnTo>
                    <a:pt x="90" y="73"/>
                  </a:lnTo>
                  <a:lnTo>
                    <a:pt x="88" y="63"/>
                  </a:lnTo>
                  <a:lnTo>
                    <a:pt x="85" y="55"/>
                  </a:lnTo>
                  <a:lnTo>
                    <a:pt x="82" y="49"/>
                  </a:lnTo>
                  <a:lnTo>
                    <a:pt x="77" y="44"/>
                  </a:lnTo>
                  <a:lnTo>
                    <a:pt x="73" y="40"/>
                  </a:lnTo>
                  <a:lnTo>
                    <a:pt x="67" y="36"/>
                  </a:lnTo>
                  <a:lnTo>
                    <a:pt x="59" y="33"/>
                  </a:lnTo>
                  <a:lnTo>
                    <a:pt x="50" y="30"/>
                  </a:lnTo>
                  <a:lnTo>
                    <a:pt x="27" y="26"/>
                  </a:lnTo>
                  <a:lnTo>
                    <a:pt x="0" y="25"/>
                  </a:lnTo>
                  <a:lnTo>
                    <a:pt x="0" y="7"/>
                  </a:lnTo>
                  <a:lnTo>
                    <a:pt x="281" y="7"/>
                  </a:lnTo>
                  <a:lnTo>
                    <a:pt x="281" y="25"/>
                  </a:lnTo>
                  <a:lnTo>
                    <a:pt x="253" y="26"/>
                  </a:lnTo>
                  <a:lnTo>
                    <a:pt x="231" y="30"/>
                  </a:lnTo>
                  <a:lnTo>
                    <a:pt x="222" y="33"/>
                  </a:lnTo>
                  <a:lnTo>
                    <a:pt x="214" y="36"/>
                  </a:lnTo>
                  <a:lnTo>
                    <a:pt x="208" y="40"/>
                  </a:lnTo>
                  <a:lnTo>
                    <a:pt x="203" y="44"/>
                  </a:lnTo>
                  <a:lnTo>
                    <a:pt x="199" y="49"/>
                  </a:lnTo>
                  <a:lnTo>
                    <a:pt x="195" y="55"/>
                  </a:lnTo>
                  <a:lnTo>
                    <a:pt x="193" y="63"/>
                  </a:lnTo>
                  <a:lnTo>
                    <a:pt x="190" y="73"/>
                  </a:lnTo>
                  <a:lnTo>
                    <a:pt x="188" y="96"/>
                  </a:lnTo>
                  <a:lnTo>
                    <a:pt x="186" y="125"/>
                  </a:lnTo>
                  <a:lnTo>
                    <a:pt x="186" y="305"/>
                  </a:lnTo>
                  <a:lnTo>
                    <a:pt x="211" y="305"/>
                  </a:lnTo>
                  <a:lnTo>
                    <a:pt x="231" y="304"/>
                  </a:lnTo>
                  <a:lnTo>
                    <a:pt x="246" y="301"/>
                  </a:lnTo>
                  <a:lnTo>
                    <a:pt x="259" y="298"/>
                  </a:lnTo>
                  <a:lnTo>
                    <a:pt x="269" y="293"/>
                  </a:lnTo>
                  <a:lnTo>
                    <a:pt x="281" y="287"/>
                  </a:lnTo>
                  <a:lnTo>
                    <a:pt x="292" y="279"/>
                  </a:lnTo>
                  <a:lnTo>
                    <a:pt x="305" y="269"/>
                  </a:lnTo>
                  <a:lnTo>
                    <a:pt x="316" y="257"/>
                  </a:lnTo>
                  <a:lnTo>
                    <a:pt x="327" y="245"/>
                  </a:lnTo>
                  <a:lnTo>
                    <a:pt x="337" y="233"/>
                  </a:lnTo>
                  <a:lnTo>
                    <a:pt x="344" y="220"/>
                  </a:lnTo>
                  <a:lnTo>
                    <a:pt x="352" y="205"/>
                  </a:lnTo>
                  <a:lnTo>
                    <a:pt x="361" y="184"/>
                  </a:lnTo>
                  <a:lnTo>
                    <a:pt x="371" y="160"/>
                  </a:lnTo>
                  <a:lnTo>
                    <a:pt x="383" y="133"/>
                  </a:lnTo>
                  <a:lnTo>
                    <a:pt x="393" y="106"/>
                  </a:lnTo>
                  <a:lnTo>
                    <a:pt x="402" y="84"/>
                  </a:lnTo>
                  <a:lnTo>
                    <a:pt x="409" y="67"/>
                  </a:lnTo>
                  <a:lnTo>
                    <a:pt x="417" y="53"/>
                  </a:lnTo>
                  <a:lnTo>
                    <a:pt x="425" y="43"/>
                  </a:lnTo>
                  <a:lnTo>
                    <a:pt x="435" y="33"/>
                  </a:lnTo>
                  <a:lnTo>
                    <a:pt x="448" y="24"/>
                  </a:lnTo>
                  <a:lnTo>
                    <a:pt x="462" y="15"/>
                  </a:lnTo>
                  <a:lnTo>
                    <a:pt x="477" y="9"/>
                  </a:lnTo>
                  <a:lnTo>
                    <a:pt x="495" y="3"/>
                  </a:lnTo>
                  <a:lnTo>
                    <a:pt x="513" y="0"/>
                  </a:lnTo>
                  <a:lnTo>
                    <a:pt x="533" y="0"/>
                  </a:lnTo>
                  <a:lnTo>
                    <a:pt x="551" y="0"/>
                  </a:lnTo>
                  <a:lnTo>
                    <a:pt x="566" y="2"/>
                  </a:lnTo>
                  <a:lnTo>
                    <a:pt x="579" y="6"/>
                  </a:lnTo>
                  <a:lnTo>
                    <a:pt x="589" y="12"/>
                  </a:lnTo>
                  <a:lnTo>
                    <a:pt x="593" y="16"/>
                  </a:lnTo>
                  <a:lnTo>
                    <a:pt x="597" y="20"/>
                  </a:lnTo>
                  <a:lnTo>
                    <a:pt x="601" y="24"/>
                  </a:lnTo>
                  <a:lnTo>
                    <a:pt x="603" y="29"/>
                  </a:lnTo>
                  <a:lnTo>
                    <a:pt x="604" y="34"/>
                  </a:lnTo>
                  <a:lnTo>
                    <a:pt x="606" y="39"/>
                  </a:lnTo>
                  <a:lnTo>
                    <a:pt x="607" y="44"/>
                  </a:lnTo>
                  <a:lnTo>
                    <a:pt x="607" y="50"/>
                  </a:lnTo>
                  <a:lnTo>
                    <a:pt x="607" y="59"/>
                  </a:lnTo>
                  <a:lnTo>
                    <a:pt x="603" y="68"/>
                  </a:lnTo>
                  <a:lnTo>
                    <a:pt x="599" y="76"/>
                  </a:lnTo>
                  <a:lnTo>
                    <a:pt x="593" y="82"/>
                  </a:lnTo>
                  <a:lnTo>
                    <a:pt x="585" y="88"/>
                  </a:lnTo>
                  <a:lnTo>
                    <a:pt x="576" y="92"/>
                  </a:lnTo>
                  <a:lnTo>
                    <a:pt x="569" y="95"/>
                  </a:lnTo>
                  <a:lnTo>
                    <a:pt x="560" y="96"/>
                  </a:lnTo>
                  <a:lnTo>
                    <a:pt x="551" y="95"/>
                  </a:lnTo>
                  <a:lnTo>
                    <a:pt x="541" y="92"/>
                  </a:lnTo>
                  <a:lnTo>
                    <a:pt x="529" y="87"/>
                  </a:lnTo>
                  <a:lnTo>
                    <a:pt x="514" y="81"/>
                  </a:lnTo>
                  <a:lnTo>
                    <a:pt x="501" y="74"/>
                  </a:lnTo>
                  <a:lnTo>
                    <a:pt x="491" y="71"/>
                  </a:lnTo>
                  <a:lnTo>
                    <a:pt x="482" y="68"/>
                  </a:lnTo>
                  <a:lnTo>
                    <a:pt x="476" y="67"/>
                  </a:lnTo>
                  <a:lnTo>
                    <a:pt x="468" y="68"/>
                  </a:lnTo>
                  <a:lnTo>
                    <a:pt x="460" y="71"/>
                  </a:lnTo>
                  <a:lnTo>
                    <a:pt x="454" y="76"/>
                  </a:lnTo>
                  <a:lnTo>
                    <a:pt x="449" y="82"/>
                  </a:lnTo>
                  <a:lnTo>
                    <a:pt x="443" y="93"/>
                  </a:lnTo>
                  <a:lnTo>
                    <a:pt x="435" y="111"/>
                  </a:lnTo>
                  <a:lnTo>
                    <a:pt x="425" y="134"/>
                  </a:lnTo>
                  <a:lnTo>
                    <a:pt x="413" y="164"/>
                  </a:lnTo>
                  <a:lnTo>
                    <a:pt x="402" y="193"/>
                  </a:lnTo>
                  <a:lnTo>
                    <a:pt x="389" y="220"/>
                  </a:lnTo>
                  <a:lnTo>
                    <a:pt x="375" y="243"/>
                  </a:lnTo>
                  <a:lnTo>
                    <a:pt x="361" y="264"/>
                  </a:lnTo>
                  <a:lnTo>
                    <a:pt x="346" y="282"/>
                  </a:lnTo>
                  <a:lnTo>
                    <a:pt x="330" y="297"/>
                  </a:lnTo>
                  <a:lnTo>
                    <a:pt x="322" y="304"/>
                  </a:lnTo>
                  <a:lnTo>
                    <a:pt x="314" y="310"/>
                  </a:lnTo>
                  <a:lnTo>
                    <a:pt x="305" y="315"/>
                  </a:lnTo>
                  <a:lnTo>
                    <a:pt x="296" y="319"/>
                  </a:lnTo>
                  <a:lnTo>
                    <a:pt x="308" y="322"/>
                  </a:lnTo>
                  <a:lnTo>
                    <a:pt x="320" y="329"/>
                  </a:lnTo>
                  <a:lnTo>
                    <a:pt x="333" y="339"/>
                  </a:lnTo>
                  <a:lnTo>
                    <a:pt x="348" y="353"/>
                  </a:lnTo>
                  <a:lnTo>
                    <a:pt x="364" y="369"/>
                  </a:lnTo>
                  <a:lnTo>
                    <a:pt x="380" y="388"/>
                  </a:lnTo>
                  <a:lnTo>
                    <a:pt x="398" y="411"/>
                  </a:lnTo>
                  <a:lnTo>
                    <a:pt x="417" y="438"/>
                  </a:lnTo>
                  <a:lnTo>
                    <a:pt x="455" y="492"/>
                  </a:lnTo>
                  <a:lnTo>
                    <a:pt x="488" y="536"/>
                  </a:lnTo>
                  <a:lnTo>
                    <a:pt x="515" y="571"/>
                  </a:lnTo>
                  <a:lnTo>
                    <a:pt x="538" y="595"/>
                  </a:lnTo>
                  <a:lnTo>
                    <a:pt x="547" y="605"/>
                  </a:lnTo>
                  <a:lnTo>
                    <a:pt x="559" y="612"/>
                  </a:lnTo>
                  <a:lnTo>
                    <a:pt x="569" y="620"/>
                  </a:lnTo>
                  <a:lnTo>
                    <a:pt x="581" y="625"/>
                  </a:lnTo>
                  <a:lnTo>
                    <a:pt x="594" y="630"/>
                  </a:lnTo>
                  <a:lnTo>
                    <a:pt x="607" y="633"/>
                  </a:lnTo>
                  <a:lnTo>
                    <a:pt x="621" y="635"/>
                  </a:lnTo>
                  <a:lnTo>
                    <a:pt x="635" y="6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2447" y="747"/>
              <a:ext cx="195" cy="193"/>
            </a:xfrm>
            <a:custGeom>
              <a:avLst/>
              <a:gdLst/>
              <a:ahLst/>
              <a:cxnLst/>
              <a:rect l="l" t="t" r="r" b="b"/>
              <a:pathLst>
                <a:path w="778" h="774" extrusionOk="0">
                  <a:moveTo>
                    <a:pt x="390" y="0"/>
                  </a:moveTo>
                  <a:lnTo>
                    <a:pt x="409" y="0"/>
                  </a:lnTo>
                  <a:lnTo>
                    <a:pt x="429" y="2"/>
                  </a:lnTo>
                  <a:lnTo>
                    <a:pt x="448" y="4"/>
                  </a:lnTo>
                  <a:lnTo>
                    <a:pt x="467" y="8"/>
                  </a:lnTo>
                  <a:lnTo>
                    <a:pt x="487" y="12"/>
                  </a:lnTo>
                  <a:lnTo>
                    <a:pt x="504" y="17"/>
                  </a:lnTo>
                  <a:lnTo>
                    <a:pt x="524" y="23"/>
                  </a:lnTo>
                  <a:lnTo>
                    <a:pt x="541" y="31"/>
                  </a:lnTo>
                  <a:lnTo>
                    <a:pt x="558" y="38"/>
                  </a:lnTo>
                  <a:lnTo>
                    <a:pt x="574" y="47"/>
                  </a:lnTo>
                  <a:lnTo>
                    <a:pt x="591" y="56"/>
                  </a:lnTo>
                  <a:lnTo>
                    <a:pt x="606" y="66"/>
                  </a:lnTo>
                  <a:lnTo>
                    <a:pt x="622" y="76"/>
                  </a:lnTo>
                  <a:lnTo>
                    <a:pt x="637" y="89"/>
                  </a:lnTo>
                  <a:lnTo>
                    <a:pt x="651" y="101"/>
                  </a:lnTo>
                  <a:lnTo>
                    <a:pt x="665" y="113"/>
                  </a:lnTo>
                  <a:lnTo>
                    <a:pt x="678" y="127"/>
                  </a:lnTo>
                  <a:lnTo>
                    <a:pt x="689" y="141"/>
                  </a:lnTo>
                  <a:lnTo>
                    <a:pt x="701" y="156"/>
                  </a:lnTo>
                  <a:lnTo>
                    <a:pt x="712" y="170"/>
                  </a:lnTo>
                  <a:lnTo>
                    <a:pt x="722" y="187"/>
                  </a:lnTo>
                  <a:lnTo>
                    <a:pt x="731" y="203"/>
                  </a:lnTo>
                  <a:lnTo>
                    <a:pt x="740" y="220"/>
                  </a:lnTo>
                  <a:lnTo>
                    <a:pt x="748" y="236"/>
                  </a:lnTo>
                  <a:lnTo>
                    <a:pt x="755" y="254"/>
                  </a:lnTo>
                  <a:lnTo>
                    <a:pt x="761" y="271"/>
                  </a:lnTo>
                  <a:lnTo>
                    <a:pt x="767" y="290"/>
                  </a:lnTo>
                  <a:lnTo>
                    <a:pt x="771" y="309"/>
                  </a:lnTo>
                  <a:lnTo>
                    <a:pt x="775" y="328"/>
                  </a:lnTo>
                  <a:lnTo>
                    <a:pt x="777" y="347"/>
                  </a:lnTo>
                  <a:lnTo>
                    <a:pt x="778" y="368"/>
                  </a:lnTo>
                  <a:lnTo>
                    <a:pt x="778" y="387"/>
                  </a:lnTo>
                  <a:lnTo>
                    <a:pt x="778" y="407"/>
                  </a:lnTo>
                  <a:lnTo>
                    <a:pt x="777" y="427"/>
                  </a:lnTo>
                  <a:lnTo>
                    <a:pt x="775" y="446"/>
                  </a:lnTo>
                  <a:lnTo>
                    <a:pt x="771" y="465"/>
                  </a:lnTo>
                  <a:lnTo>
                    <a:pt x="767" y="484"/>
                  </a:lnTo>
                  <a:lnTo>
                    <a:pt x="761" y="502"/>
                  </a:lnTo>
                  <a:lnTo>
                    <a:pt x="755" y="520"/>
                  </a:lnTo>
                  <a:lnTo>
                    <a:pt x="748" y="537"/>
                  </a:lnTo>
                  <a:lnTo>
                    <a:pt x="740" y="555"/>
                  </a:lnTo>
                  <a:lnTo>
                    <a:pt x="731" y="571"/>
                  </a:lnTo>
                  <a:lnTo>
                    <a:pt x="722" y="588"/>
                  </a:lnTo>
                  <a:lnTo>
                    <a:pt x="712" y="603"/>
                  </a:lnTo>
                  <a:lnTo>
                    <a:pt x="701" y="618"/>
                  </a:lnTo>
                  <a:lnTo>
                    <a:pt x="689" y="634"/>
                  </a:lnTo>
                  <a:lnTo>
                    <a:pt x="678" y="647"/>
                  </a:lnTo>
                  <a:lnTo>
                    <a:pt x="665" y="660"/>
                  </a:lnTo>
                  <a:lnTo>
                    <a:pt x="651" y="674"/>
                  </a:lnTo>
                  <a:lnTo>
                    <a:pt x="637" y="685"/>
                  </a:lnTo>
                  <a:lnTo>
                    <a:pt x="622" y="697"/>
                  </a:lnTo>
                  <a:lnTo>
                    <a:pt x="606" y="708"/>
                  </a:lnTo>
                  <a:lnTo>
                    <a:pt x="591" y="718"/>
                  </a:lnTo>
                  <a:lnTo>
                    <a:pt x="574" y="727"/>
                  </a:lnTo>
                  <a:lnTo>
                    <a:pt x="558" y="736"/>
                  </a:lnTo>
                  <a:lnTo>
                    <a:pt x="541" y="744"/>
                  </a:lnTo>
                  <a:lnTo>
                    <a:pt x="524" y="750"/>
                  </a:lnTo>
                  <a:lnTo>
                    <a:pt x="504" y="756"/>
                  </a:lnTo>
                  <a:lnTo>
                    <a:pt x="487" y="761"/>
                  </a:lnTo>
                  <a:lnTo>
                    <a:pt x="467" y="766"/>
                  </a:lnTo>
                  <a:lnTo>
                    <a:pt x="448" y="769"/>
                  </a:lnTo>
                  <a:lnTo>
                    <a:pt x="429" y="771"/>
                  </a:lnTo>
                  <a:lnTo>
                    <a:pt x="409" y="773"/>
                  </a:lnTo>
                  <a:lnTo>
                    <a:pt x="390" y="774"/>
                  </a:lnTo>
                  <a:lnTo>
                    <a:pt x="369" y="773"/>
                  </a:lnTo>
                  <a:lnTo>
                    <a:pt x="349" y="771"/>
                  </a:lnTo>
                  <a:lnTo>
                    <a:pt x="330" y="769"/>
                  </a:lnTo>
                  <a:lnTo>
                    <a:pt x="311" y="766"/>
                  </a:lnTo>
                  <a:lnTo>
                    <a:pt x="292" y="761"/>
                  </a:lnTo>
                  <a:lnTo>
                    <a:pt x="274" y="756"/>
                  </a:lnTo>
                  <a:lnTo>
                    <a:pt x="256" y="750"/>
                  </a:lnTo>
                  <a:lnTo>
                    <a:pt x="238" y="744"/>
                  </a:lnTo>
                  <a:lnTo>
                    <a:pt x="220" y="736"/>
                  </a:lnTo>
                  <a:lnTo>
                    <a:pt x="204" y="727"/>
                  </a:lnTo>
                  <a:lnTo>
                    <a:pt x="187" y="718"/>
                  </a:lnTo>
                  <a:lnTo>
                    <a:pt x="172" y="708"/>
                  </a:lnTo>
                  <a:lnTo>
                    <a:pt x="157" y="697"/>
                  </a:lnTo>
                  <a:lnTo>
                    <a:pt x="141" y="685"/>
                  </a:lnTo>
                  <a:lnTo>
                    <a:pt x="127" y="674"/>
                  </a:lnTo>
                  <a:lnTo>
                    <a:pt x="114" y="660"/>
                  </a:lnTo>
                  <a:lnTo>
                    <a:pt x="100" y="647"/>
                  </a:lnTo>
                  <a:lnTo>
                    <a:pt x="89" y="634"/>
                  </a:lnTo>
                  <a:lnTo>
                    <a:pt x="78" y="618"/>
                  </a:lnTo>
                  <a:lnTo>
                    <a:pt x="66" y="603"/>
                  </a:lnTo>
                  <a:lnTo>
                    <a:pt x="56" y="588"/>
                  </a:lnTo>
                  <a:lnTo>
                    <a:pt x="47" y="571"/>
                  </a:lnTo>
                  <a:lnTo>
                    <a:pt x="38" y="555"/>
                  </a:lnTo>
                  <a:lnTo>
                    <a:pt x="30" y="537"/>
                  </a:lnTo>
                  <a:lnTo>
                    <a:pt x="24" y="520"/>
                  </a:lnTo>
                  <a:lnTo>
                    <a:pt x="18" y="502"/>
                  </a:lnTo>
                  <a:lnTo>
                    <a:pt x="13" y="484"/>
                  </a:lnTo>
                  <a:lnTo>
                    <a:pt x="7" y="465"/>
                  </a:lnTo>
                  <a:lnTo>
                    <a:pt x="5" y="446"/>
                  </a:lnTo>
                  <a:lnTo>
                    <a:pt x="2" y="427"/>
                  </a:lnTo>
                  <a:lnTo>
                    <a:pt x="0" y="407"/>
                  </a:lnTo>
                  <a:lnTo>
                    <a:pt x="0" y="387"/>
                  </a:lnTo>
                  <a:lnTo>
                    <a:pt x="0" y="368"/>
                  </a:lnTo>
                  <a:lnTo>
                    <a:pt x="2" y="347"/>
                  </a:lnTo>
                  <a:lnTo>
                    <a:pt x="5" y="328"/>
                  </a:lnTo>
                  <a:lnTo>
                    <a:pt x="7" y="309"/>
                  </a:lnTo>
                  <a:lnTo>
                    <a:pt x="13" y="290"/>
                  </a:lnTo>
                  <a:lnTo>
                    <a:pt x="18" y="271"/>
                  </a:lnTo>
                  <a:lnTo>
                    <a:pt x="24" y="254"/>
                  </a:lnTo>
                  <a:lnTo>
                    <a:pt x="30" y="236"/>
                  </a:lnTo>
                  <a:lnTo>
                    <a:pt x="38" y="220"/>
                  </a:lnTo>
                  <a:lnTo>
                    <a:pt x="47" y="203"/>
                  </a:lnTo>
                  <a:lnTo>
                    <a:pt x="56" y="187"/>
                  </a:lnTo>
                  <a:lnTo>
                    <a:pt x="66" y="170"/>
                  </a:lnTo>
                  <a:lnTo>
                    <a:pt x="78" y="156"/>
                  </a:lnTo>
                  <a:lnTo>
                    <a:pt x="89" y="141"/>
                  </a:lnTo>
                  <a:lnTo>
                    <a:pt x="100" y="127"/>
                  </a:lnTo>
                  <a:lnTo>
                    <a:pt x="114" y="113"/>
                  </a:lnTo>
                  <a:lnTo>
                    <a:pt x="127" y="101"/>
                  </a:lnTo>
                  <a:lnTo>
                    <a:pt x="141" y="89"/>
                  </a:lnTo>
                  <a:lnTo>
                    <a:pt x="157" y="76"/>
                  </a:lnTo>
                  <a:lnTo>
                    <a:pt x="172" y="66"/>
                  </a:lnTo>
                  <a:lnTo>
                    <a:pt x="187" y="56"/>
                  </a:lnTo>
                  <a:lnTo>
                    <a:pt x="204" y="47"/>
                  </a:lnTo>
                  <a:lnTo>
                    <a:pt x="220" y="38"/>
                  </a:lnTo>
                  <a:lnTo>
                    <a:pt x="238" y="31"/>
                  </a:lnTo>
                  <a:lnTo>
                    <a:pt x="256" y="23"/>
                  </a:lnTo>
                  <a:lnTo>
                    <a:pt x="274" y="17"/>
                  </a:lnTo>
                  <a:lnTo>
                    <a:pt x="292" y="12"/>
                  </a:lnTo>
                  <a:lnTo>
                    <a:pt x="311" y="8"/>
                  </a:lnTo>
                  <a:lnTo>
                    <a:pt x="330" y="4"/>
                  </a:lnTo>
                  <a:lnTo>
                    <a:pt x="349" y="2"/>
                  </a:lnTo>
                  <a:lnTo>
                    <a:pt x="369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2485" y="787"/>
              <a:ext cx="121" cy="112"/>
            </a:xfrm>
            <a:custGeom>
              <a:avLst/>
              <a:gdLst/>
              <a:ahLst/>
              <a:cxnLst/>
              <a:rect l="l" t="t" r="r" b="b"/>
              <a:pathLst>
                <a:path w="482" h="449" extrusionOk="0">
                  <a:moveTo>
                    <a:pt x="153" y="92"/>
                  </a:moveTo>
                  <a:lnTo>
                    <a:pt x="172" y="70"/>
                  </a:lnTo>
                  <a:lnTo>
                    <a:pt x="192" y="51"/>
                  </a:lnTo>
                  <a:lnTo>
                    <a:pt x="211" y="35"/>
                  </a:lnTo>
                  <a:lnTo>
                    <a:pt x="229" y="22"/>
                  </a:lnTo>
                  <a:lnTo>
                    <a:pt x="248" y="12"/>
                  </a:lnTo>
                  <a:lnTo>
                    <a:pt x="265" y="5"/>
                  </a:lnTo>
                  <a:lnTo>
                    <a:pt x="274" y="2"/>
                  </a:lnTo>
                  <a:lnTo>
                    <a:pt x="283" y="1"/>
                  </a:lnTo>
                  <a:lnTo>
                    <a:pt x="292" y="0"/>
                  </a:lnTo>
                  <a:lnTo>
                    <a:pt x="301" y="0"/>
                  </a:lnTo>
                  <a:lnTo>
                    <a:pt x="318" y="0"/>
                  </a:lnTo>
                  <a:lnTo>
                    <a:pt x="334" y="3"/>
                  </a:lnTo>
                  <a:lnTo>
                    <a:pt x="342" y="6"/>
                  </a:lnTo>
                  <a:lnTo>
                    <a:pt x="350" y="10"/>
                  </a:lnTo>
                  <a:lnTo>
                    <a:pt x="356" y="12"/>
                  </a:lnTo>
                  <a:lnTo>
                    <a:pt x="362" y="17"/>
                  </a:lnTo>
                  <a:lnTo>
                    <a:pt x="369" y="22"/>
                  </a:lnTo>
                  <a:lnTo>
                    <a:pt x="375" y="27"/>
                  </a:lnTo>
                  <a:lnTo>
                    <a:pt x="381" y="34"/>
                  </a:lnTo>
                  <a:lnTo>
                    <a:pt x="387" y="40"/>
                  </a:lnTo>
                  <a:lnTo>
                    <a:pt x="395" y="57"/>
                  </a:lnTo>
                  <a:lnTo>
                    <a:pt x="404" y="76"/>
                  </a:lnTo>
                  <a:lnTo>
                    <a:pt x="408" y="92"/>
                  </a:lnTo>
                  <a:lnTo>
                    <a:pt x="412" y="112"/>
                  </a:lnTo>
                  <a:lnTo>
                    <a:pt x="415" y="136"/>
                  </a:lnTo>
                  <a:lnTo>
                    <a:pt x="415" y="164"/>
                  </a:lnTo>
                  <a:lnTo>
                    <a:pt x="415" y="350"/>
                  </a:lnTo>
                  <a:lnTo>
                    <a:pt x="415" y="369"/>
                  </a:lnTo>
                  <a:lnTo>
                    <a:pt x="416" y="386"/>
                  </a:lnTo>
                  <a:lnTo>
                    <a:pt x="418" y="397"/>
                  </a:lnTo>
                  <a:lnTo>
                    <a:pt x="421" y="406"/>
                  </a:lnTo>
                  <a:lnTo>
                    <a:pt x="425" y="412"/>
                  </a:lnTo>
                  <a:lnTo>
                    <a:pt x="429" y="417"/>
                  </a:lnTo>
                  <a:lnTo>
                    <a:pt x="432" y="421"/>
                  </a:lnTo>
                  <a:lnTo>
                    <a:pt x="439" y="425"/>
                  </a:lnTo>
                  <a:lnTo>
                    <a:pt x="445" y="429"/>
                  </a:lnTo>
                  <a:lnTo>
                    <a:pt x="455" y="430"/>
                  </a:lnTo>
                  <a:lnTo>
                    <a:pt x="467" y="431"/>
                  </a:lnTo>
                  <a:lnTo>
                    <a:pt x="482" y="433"/>
                  </a:lnTo>
                  <a:lnTo>
                    <a:pt x="482" y="449"/>
                  </a:lnTo>
                  <a:lnTo>
                    <a:pt x="264" y="449"/>
                  </a:lnTo>
                  <a:lnTo>
                    <a:pt x="264" y="433"/>
                  </a:lnTo>
                  <a:lnTo>
                    <a:pt x="273" y="433"/>
                  </a:lnTo>
                  <a:lnTo>
                    <a:pt x="287" y="431"/>
                  </a:lnTo>
                  <a:lnTo>
                    <a:pt x="300" y="430"/>
                  </a:lnTo>
                  <a:lnTo>
                    <a:pt x="309" y="426"/>
                  </a:lnTo>
                  <a:lnTo>
                    <a:pt x="316" y="422"/>
                  </a:lnTo>
                  <a:lnTo>
                    <a:pt x="322" y="417"/>
                  </a:lnTo>
                  <a:lnTo>
                    <a:pt x="327" y="411"/>
                  </a:lnTo>
                  <a:lnTo>
                    <a:pt x="330" y="403"/>
                  </a:lnTo>
                  <a:lnTo>
                    <a:pt x="333" y="395"/>
                  </a:lnTo>
                  <a:lnTo>
                    <a:pt x="334" y="389"/>
                  </a:lnTo>
                  <a:lnTo>
                    <a:pt x="334" y="381"/>
                  </a:lnTo>
                  <a:lnTo>
                    <a:pt x="336" y="367"/>
                  </a:lnTo>
                  <a:lnTo>
                    <a:pt x="336" y="350"/>
                  </a:lnTo>
                  <a:lnTo>
                    <a:pt x="336" y="172"/>
                  </a:lnTo>
                  <a:lnTo>
                    <a:pt x="334" y="144"/>
                  </a:lnTo>
                  <a:lnTo>
                    <a:pt x="332" y="120"/>
                  </a:lnTo>
                  <a:lnTo>
                    <a:pt x="329" y="110"/>
                  </a:lnTo>
                  <a:lnTo>
                    <a:pt x="327" y="101"/>
                  </a:lnTo>
                  <a:lnTo>
                    <a:pt x="323" y="92"/>
                  </a:lnTo>
                  <a:lnTo>
                    <a:pt x="320" y="84"/>
                  </a:lnTo>
                  <a:lnTo>
                    <a:pt x="315" y="78"/>
                  </a:lnTo>
                  <a:lnTo>
                    <a:pt x="310" y="73"/>
                  </a:lnTo>
                  <a:lnTo>
                    <a:pt x="305" y="68"/>
                  </a:lnTo>
                  <a:lnTo>
                    <a:pt x="299" y="64"/>
                  </a:lnTo>
                  <a:lnTo>
                    <a:pt x="292" y="62"/>
                  </a:lnTo>
                  <a:lnTo>
                    <a:pt x="285" y="59"/>
                  </a:lnTo>
                  <a:lnTo>
                    <a:pt x="276" y="58"/>
                  </a:lnTo>
                  <a:lnTo>
                    <a:pt x="267" y="58"/>
                  </a:lnTo>
                  <a:lnTo>
                    <a:pt x="253" y="59"/>
                  </a:lnTo>
                  <a:lnTo>
                    <a:pt x="239" y="62"/>
                  </a:lnTo>
                  <a:lnTo>
                    <a:pt x="225" y="67"/>
                  </a:lnTo>
                  <a:lnTo>
                    <a:pt x="211" y="73"/>
                  </a:lnTo>
                  <a:lnTo>
                    <a:pt x="195" y="82"/>
                  </a:lnTo>
                  <a:lnTo>
                    <a:pt x="181" y="93"/>
                  </a:lnTo>
                  <a:lnTo>
                    <a:pt x="167" y="106"/>
                  </a:lnTo>
                  <a:lnTo>
                    <a:pt x="153" y="120"/>
                  </a:lnTo>
                  <a:lnTo>
                    <a:pt x="153" y="350"/>
                  </a:lnTo>
                  <a:lnTo>
                    <a:pt x="153" y="370"/>
                  </a:lnTo>
                  <a:lnTo>
                    <a:pt x="155" y="386"/>
                  </a:lnTo>
                  <a:lnTo>
                    <a:pt x="156" y="397"/>
                  </a:lnTo>
                  <a:lnTo>
                    <a:pt x="158" y="405"/>
                  </a:lnTo>
                  <a:lnTo>
                    <a:pt x="162" y="411"/>
                  </a:lnTo>
                  <a:lnTo>
                    <a:pt x="166" y="417"/>
                  </a:lnTo>
                  <a:lnTo>
                    <a:pt x="171" y="421"/>
                  </a:lnTo>
                  <a:lnTo>
                    <a:pt x="178" y="425"/>
                  </a:lnTo>
                  <a:lnTo>
                    <a:pt x="185" y="429"/>
                  </a:lnTo>
                  <a:lnTo>
                    <a:pt x="195" y="430"/>
                  </a:lnTo>
                  <a:lnTo>
                    <a:pt x="208" y="431"/>
                  </a:lnTo>
                  <a:lnTo>
                    <a:pt x="225" y="433"/>
                  </a:lnTo>
                  <a:lnTo>
                    <a:pt x="225" y="449"/>
                  </a:lnTo>
                  <a:lnTo>
                    <a:pt x="7" y="449"/>
                  </a:lnTo>
                  <a:lnTo>
                    <a:pt x="7" y="433"/>
                  </a:lnTo>
                  <a:lnTo>
                    <a:pt x="17" y="433"/>
                  </a:lnTo>
                  <a:lnTo>
                    <a:pt x="32" y="431"/>
                  </a:lnTo>
                  <a:lnTo>
                    <a:pt x="45" y="427"/>
                  </a:lnTo>
                  <a:lnTo>
                    <a:pt x="50" y="425"/>
                  </a:lnTo>
                  <a:lnTo>
                    <a:pt x="55" y="422"/>
                  </a:lnTo>
                  <a:lnTo>
                    <a:pt x="59" y="419"/>
                  </a:lnTo>
                  <a:lnTo>
                    <a:pt x="63" y="415"/>
                  </a:lnTo>
                  <a:lnTo>
                    <a:pt x="65" y="410"/>
                  </a:lnTo>
                  <a:lnTo>
                    <a:pt x="68" y="405"/>
                  </a:lnTo>
                  <a:lnTo>
                    <a:pt x="69" y="398"/>
                  </a:lnTo>
                  <a:lnTo>
                    <a:pt x="72" y="391"/>
                  </a:lnTo>
                  <a:lnTo>
                    <a:pt x="73" y="372"/>
                  </a:lnTo>
                  <a:lnTo>
                    <a:pt x="74" y="350"/>
                  </a:lnTo>
                  <a:lnTo>
                    <a:pt x="74" y="188"/>
                  </a:lnTo>
                  <a:lnTo>
                    <a:pt x="74" y="153"/>
                  </a:lnTo>
                  <a:lnTo>
                    <a:pt x="73" y="125"/>
                  </a:lnTo>
                  <a:lnTo>
                    <a:pt x="72" y="105"/>
                  </a:lnTo>
                  <a:lnTo>
                    <a:pt x="71" y="92"/>
                  </a:lnTo>
                  <a:lnTo>
                    <a:pt x="68" y="84"/>
                  </a:lnTo>
                  <a:lnTo>
                    <a:pt x="65" y="78"/>
                  </a:lnTo>
                  <a:lnTo>
                    <a:pt x="63" y="73"/>
                  </a:lnTo>
                  <a:lnTo>
                    <a:pt x="59" y="69"/>
                  </a:lnTo>
                  <a:lnTo>
                    <a:pt x="55" y="67"/>
                  </a:lnTo>
                  <a:lnTo>
                    <a:pt x="51" y="64"/>
                  </a:lnTo>
                  <a:lnTo>
                    <a:pt x="45" y="63"/>
                  </a:lnTo>
                  <a:lnTo>
                    <a:pt x="40" y="63"/>
                  </a:lnTo>
                  <a:lnTo>
                    <a:pt x="32" y="63"/>
                  </a:lnTo>
                  <a:lnTo>
                    <a:pt x="25" y="64"/>
                  </a:lnTo>
                  <a:lnTo>
                    <a:pt x="17" y="67"/>
                  </a:lnTo>
                  <a:lnTo>
                    <a:pt x="7" y="69"/>
                  </a:lnTo>
                  <a:lnTo>
                    <a:pt x="0" y="53"/>
                  </a:lnTo>
                  <a:lnTo>
                    <a:pt x="133" y="0"/>
                  </a:lnTo>
                  <a:lnTo>
                    <a:pt x="153" y="0"/>
                  </a:lnTo>
                  <a:lnTo>
                    <a:pt x="153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1077" y="818"/>
              <a:ext cx="291" cy="289"/>
            </a:xfrm>
            <a:custGeom>
              <a:avLst/>
              <a:gdLst/>
              <a:ahLst/>
              <a:cxnLst/>
              <a:rect l="l" t="t" r="r" b="b"/>
              <a:pathLst>
                <a:path w="1165" h="1159" extrusionOk="0">
                  <a:moveTo>
                    <a:pt x="582" y="0"/>
                  </a:moveTo>
                  <a:lnTo>
                    <a:pt x="612" y="2"/>
                  </a:lnTo>
                  <a:lnTo>
                    <a:pt x="642" y="4"/>
                  </a:lnTo>
                  <a:lnTo>
                    <a:pt x="670" y="8"/>
                  </a:lnTo>
                  <a:lnTo>
                    <a:pt x="700" y="13"/>
                  </a:lnTo>
                  <a:lnTo>
                    <a:pt x="728" y="19"/>
                  </a:lnTo>
                  <a:lnTo>
                    <a:pt x="756" y="27"/>
                  </a:lnTo>
                  <a:lnTo>
                    <a:pt x="782" y="36"/>
                  </a:lnTo>
                  <a:lnTo>
                    <a:pt x="809" y="46"/>
                  </a:lnTo>
                  <a:lnTo>
                    <a:pt x="835" y="59"/>
                  </a:lnTo>
                  <a:lnTo>
                    <a:pt x="860" y="71"/>
                  </a:lnTo>
                  <a:lnTo>
                    <a:pt x="884" y="85"/>
                  </a:lnTo>
                  <a:lnTo>
                    <a:pt x="907" y="100"/>
                  </a:lnTo>
                  <a:lnTo>
                    <a:pt x="930" y="116"/>
                  </a:lnTo>
                  <a:lnTo>
                    <a:pt x="953" y="133"/>
                  </a:lnTo>
                  <a:lnTo>
                    <a:pt x="973" y="151"/>
                  </a:lnTo>
                  <a:lnTo>
                    <a:pt x="994" y="170"/>
                  </a:lnTo>
                  <a:lnTo>
                    <a:pt x="1013" y="190"/>
                  </a:lnTo>
                  <a:lnTo>
                    <a:pt x="1032" y="212"/>
                  </a:lnTo>
                  <a:lnTo>
                    <a:pt x="1049" y="233"/>
                  </a:lnTo>
                  <a:lnTo>
                    <a:pt x="1065" y="256"/>
                  </a:lnTo>
                  <a:lnTo>
                    <a:pt x="1081" y="280"/>
                  </a:lnTo>
                  <a:lnTo>
                    <a:pt x="1095" y="304"/>
                  </a:lnTo>
                  <a:lnTo>
                    <a:pt x="1107" y="328"/>
                  </a:lnTo>
                  <a:lnTo>
                    <a:pt x="1119" y="355"/>
                  </a:lnTo>
                  <a:lnTo>
                    <a:pt x="1129" y="380"/>
                  </a:lnTo>
                  <a:lnTo>
                    <a:pt x="1139" y="408"/>
                  </a:lnTo>
                  <a:lnTo>
                    <a:pt x="1147" y="435"/>
                  </a:lnTo>
                  <a:lnTo>
                    <a:pt x="1153" y="464"/>
                  </a:lnTo>
                  <a:lnTo>
                    <a:pt x="1158" y="492"/>
                  </a:lnTo>
                  <a:lnTo>
                    <a:pt x="1162" y="521"/>
                  </a:lnTo>
                  <a:lnTo>
                    <a:pt x="1163" y="550"/>
                  </a:lnTo>
                  <a:lnTo>
                    <a:pt x="1165" y="580"/>
                  </a:lnTo>
                  <a:lnTo>
                    <a:pt x="1163" y="609"/>
                  </a:lnTo>
                  <a:lnTo>
                    <a:pt x="1162" y="638"/>
                  </a:lnTo>
                  <a:lnTo>
                    <a:pt x="1158" y="668"/>
                  </a:lnTo>
                  <a:lnTo>
                    <a:pt x="1153" y="697"/>
                  </a:lnTo>
                  <a:lnTo>
                    <a:pt x="1147" y="725"/>
                  </a:lnTo>
                  <a:lnTo>
                    <a:pt x="1139" y="752"/>
                  </a:lnTo>
                  <a:lnTo>
                    <a:pt x="1129" y="779"/>
                  </a:lnTo>
                  <a:lnTo>
                    <a:pt x="1119" y="806"/>
                  </a:lnTo>
                  <a:lnTo>
                    <a:pt x="1107" y="831"/>
                  </a:lnTo>
                  <a:lnTo>
                    <a:pt x="1095" y="856"/>
                  </a:lnTo>
                  <a:lnTo>
                    <a:pt x="1081" y="880"/>
                  </a:lnTo>
                  <a:lnTo>
                    <a:pt x="1065" y="903"/>
                  </a:lnTo>
                  <a:lnTo>
                    <a:pt x="1049" y="926"/>
                  </a:lnTo>
                  <a:lnTo>
                    <a:pt x="1032" y="947"/>
                  </a:lnTo>
                  <a:lnTo>
                    <a:pt x="1013" y="969"/>
                  </a:lnTo>
                  <a:lnTo>
                    <a:pt x="994" y="989"/>
                  </a:lnTo>
                  <a:lnTo>
                    <a:pt x="973" y="1008"/>
                  </a:lnTo>
                  <a:lnTo>
                    <a:pt x="953" y="1026"/>
                  </a:lnTo>
                  <a:lnTo>
                    <a:pt x="930" y="1044"/>
                  </a:lnTo>
                  <a:lnTo>
                    <a:pt x="907" y="1060"/>
                  </a:lnTo>
                  <a:lnTo>
                    <a:pt x="884" y="1075"/>
                  </a:lnTo>
                  <a:lnTo>
                    <a:pt x="860" y="1089"/>
                  </a:lnTo>
                  <a:lnTo>
                    <a:pt x="835" y="1102"/>
                  </a:lnTo>
                  <a:lnTo>
                    <a:pt x="809" y="1113"/>
                  </a:lnTo>
                  <a:lnTo>
                    <a:pt x="782" y="1123"/>
                  </a:lnTo>
                  <a:lnTo>
                    <a:pt x="756" y="1132"/>
                  </a:lnTo>
                  <a:lnTo>
                    <a:pt x="728" y="1140"/>
                  </a:lnTo>
                  <a:lnTo>
                    <a:pt x="700" y="1147"/>
                  </a:lnTo>
                  <a:lnTo>
                    <a:pt x="670" y="1152"/>
                  </a:lnTo>
                  <a:lnTo>
                    <a:pt x="642" y="1155"/>
                  </a:lnTo>
                  <a:lnTo>
                    <a:pt x="612" y="1157"/>
                  </a:lnTo>
                  <a:lnTo>
                    <a:pt x="582" y="1159"/>
                  </a:lnTo>
                  <a:lnTo>
                    <a:pt x="552" y="1157"/>
                  </a:lnTo>
                  <a:lnTo>
                    <a:pt x="522" y="1155"/>
                  </a:lnTo>
                  <a:lnTo>
                    <a:pt x="493" y="1152"/>
                  </a:lnTo>
                  <a:lnTo>
                    <a:pt x="465" y="1147"/>
                  </a:lnTo>
                  <a:lnTo>
                    <a:pt x="437" y="1140"/>
                  </a:lnTo>
                  <a:lnTo>
                    <a:pt x="409" y="1132"/>
                  </a:lnTo>
                  <a:lnTo>
                    <a:pt x="382" y="1123"/>
                  </a:lnTo>
                  <a:lnTo>
                    <a:pt x="355" y="1113"/>
                  </a:lnTo>
                  <a:lnTo>
                    <a:pt x="330" y="1102"/>
                  </a:lnTo>
                  <a:lnTo>
                    <a:pt x="305" y="1089"/>
                  </a:lnTo>
                  <a:lnTo>
                    <a:pt x="280" y="1075"/>
                  </a:lnTo>
                  <a:lnTo>
                    <a:pt x="256" y="1060"/>
                  </a:lnTo>
                  <a:lnTo>
                    <a:pt x="233" y="1044"/>
                  </a:lnTo>
                  <a:lnTo>
                    <a:pt x="211" y="1026"/>
                  </a:lnTo>
                  <a:lnTo>
                    <a:pt x="190" y="1008"/>
                  </a:lnTo>
                  <a:lnTo>
                    <a:pt x="171" y="989"/>
                  </a:lnTo>
                  <a:lnTo>
                    <a:pt x="150" y="969"/>
                  </a:lnTo>
                  <a:lnTo>
                    <a:pt x="132" y="947"/>
                  </a:lnTo>
                  <a:lnTo>
                    <a:pt x="115" y="926"/>
                  </a:lnTo>
                  <a:lnTo>
                    <a:pt x="99" y="903"/>
                  </a:lnTo>
                  <a:lnTo>
                    <a:pt x="84" y="880"/>
                  </a:lnTo>
                  <a:lnTo>
                    <a:pt x="70" y="856"/>
                  </a:lnTo>
                  <a:lnTo>
                    <a:pt x="57" y="831"/>
                  </a:lnTo>
                  <a:lnTo>
                    <a:pt x="46" y="806"/>
                  </a:lnTo>
                  <a:lnTo>
                    <a:pt x="34" y="779"/>
                  </a:lnTo>
                  <a:lnTo>
                    <a:pt x="25" y="752"/>
                  </a:lnTo>
                  <a:lnTo>
                    <a:pt x="18" y="725"/>
                  </a:lnTo>
                  <a:lnTo>
                    <a:pt x="11" y="697"/>
                  </a:lnTo>
                  <a:lnTo>
                    <a:pt x="6" y="668"/>
                  </a:lnTo>
                  <a:lnTo>
                    <a:pt x="3" y="638"/>
                  </a:lnTo>
                  <a:lnTo>
                    <a:pt x="0" y="609"/>
                  </a:lnTo>
                  <a:lnTo>
                    <a:pt x="0" y="580"/>
                  </a:lnTo>
                  <a:lnTo>
                    <a:pt x="0" y="550"/>
                  </a:lnTo>
                  <a:lnTo>
                    <a:pt x="3" y="521"/>
                  </a:lnTo>
                  <a:lnTo>
                    <a:pt x="6" y="492"/>
                  </a:lnTo>
                  <a:lnTo>
                    <a:pt x="11" y="464"/>
                  </a:lnTo>
                  <a:lnTo>
                    <a:pt x="18" y="435"/>
                  </a:lnTo>
                  <a:lnTo>
                    <a:pt x="25" y="408"/>
                  </a:lnTo>
                  <a:lnTo>
                    <a:pt x="34" y="380"/>
                  </a:lnTo>
                  <a:lnTo>
                    <a:pt x="46" y="355"/>
                  </a:lnTo>
                  <a:lnTo>
                    <a:pt x="57" y="328"/>
                  </a:lnTo>
                  <a:lnTo>
                    <a:pt x="70" y="304"/>
                  </a:lnTo>
                  <a:lnTo>
                    <a:pt x="84" y="280"/>
                  </a:lnTo>
                  <a:lnTo>
                    <a:pt x="99" y="256"/>
                  </a:lnTo>
                  <a:lnTo>
                    <a:pt x="115" y="233"/>
                  </a:lnTo>
                  <a:lnTo>
                    <a:pt x="132" y="212"/>
                  </a:lnTo>
                  <a:lnTo>
                    <a:pt x="150" y="190"/>
                  </a:lnTo>
                  <a:lnTo>
                    <a:pt x="171" y="170"/>
                  </a:lnTo>
                  <a:lnTo>
                    <a:pt x="190" y="151"/>
                  </a:lnTo>
                  <a:lnTo>
                    <a:pt x="211" y="133"/>
                  </a:lnTo>
                  <a:lnTo>
                    <a:pt x="233" y="116"/>
                  </a:lnTo>
                  <a:lnTo>
                    <a:pt x="256" y="100"/>
                  </a:lnTo>
                  <a:lnTo>
                    <a:pt x="280" y="85"/>
                  </a:lnTo>
                  <a:lnTo>
                    <a:pt x="305" y="71"/>
                  </a:lnTo>
                  <a:lnTo>
                    <a:pt x="330" y="59"/>
                  </a:lnTo>
                  <a:lnTo>
                    <a:pt x="355" y="46"/>
                  </a:lnTo>
                  <a:lnTo>
                    <a:pt x="382" y="36"/>
                  </a:lnTo>
                  <a:lnTo>
                    <a:pt x="409" y="27"/>
                  </a:lnTo>
                  <a:lnTo>
                    <a:pt x="437" y="19"/>
                  </a:lnTo>
                  <a:lnTo>
                    <a:pt x="465" y="13"/>
                  </a:lnTo>
                  <a:lnTo>
                    <a:pt x="493" y="8"/>
                  </a:lnTo>
                  <a:lnTo>
                    <a:pt x="522" y="4"/>
                  </a:lnTo>
                  <a:lnTo>
                    <a:pt x="552" y="2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1165" y="880"/>
              <a:ext cx="115" cy="165"/>
            </a:xfrm>
            <a:custGeom>
              <a:avLst/>
              <a:gdLst/>
              <a:ahLst/>
              <a:cxnLst/>
              <a:rect l="l" t="t" r="r" b="b"/>
              <a:pathLst>
                <a:path w="461" h="659" extrusionOk="0">
                  <a:moveTo>
                    <a:pt x="2" y="57"/>
                  </a:moveTo>
                  <a:lnTo>
                    <a:pt x="137" y="2"/>
                  </a:lnTo>
                  <a:lnTo>
                    <a:pt x="155" y="2"/>
                  </a:lnTo>
                  <a:lnTo>
                    <a:pt x="155" y="105"/>
                  </a:lnTo>
                  <a:lnTo>
                    <a:pt x="173" y="78"/>
                  </a:lnTo>
                  <a:lnTo>
                    <a:pt x="190" y="55"/>
                  </a:lnTo>
                  <a:lnTo>
                    <a:pt x="198" y="45"/>
                  </a:lnTo>
                  <a:lnTo>
                    <a:pt x="206" y="38"/>
                  </a:lnTo>
                  <a:lnTo>
                    <a:pt x="215" y="30"/>
                  </a:lnTo>
                  <a:lnTo>
                    <a:pt x="224" y="24"/>
                  </a:lnTo>
                  <a:lnTo>
                    <a:pt x="233" y="17"/>
                  </a:lnTo>
                  <a:lnTo>
                    <a:pt x="242" y="14"/>
                  </a:lnTo>
                  <a:lnTo>
                    <a:pt x="251" y="10"/>
                  </a:lnTo>
                  <a:lnTo>
                    <a:pt x="260" y="6"/>
                  </a:lnTo>
                  <a:lnTo>
                    <a:pt x="269" y="4"/>
                  </a:lnTo>
                  <a:lnTo>
                    <a:pt x="277" y="2"/>
                  </a:lnTo>
                  <a:lnTo>
                    <a:pt x="286" y="1"/>
                  </a:lnTo>
                  <a:lnTo>
                    <a:pt x="297" y="0"/>
                  </a:lnTo>
                  <a:lnTo>
                    <a:pt x="312" y="1"/>
                  </a:lnTo>
                  <a:lnTo>
                    <a:pt x="328" y="4"/>
                  </a:lnTo>
                  <a:lnTo>
                    <a:pt x="342" y="7"/>
                  </a:lnTo>
                  <a:lnTo>
                    <a:pt x="356" y="14"/>
                  </a:lnTo>
                  <a:lnTo>
                    <a:pt x="370" y="20"/>
                  </a:lnTo>
                  <a:lnTo>
                    <a:pt x="383" y="29"/>
                  </a:lnTo>
                  <a:lnTo>
                    <a:pt x="395" y="40"/>
                  </a:lnTo>
                  <a:lnTo>
                    <a:pt x="406" y="52"/>
                  </a:lnTo>
                  <a:lnTo>
                    <a:pt x="419" y="68"/>
                  </a:lnTo>
                  <a:lnTo>
                    <a:pt x="430" y="86"/>
                  </a:lnTo>
                  <a:lnTo>
                    <a:pt x="439" y="105"/>
                  </a:lnTo>
                  <a:lnTo>
                    <a:pt x="447" y="124"/>
                  </a:lnTo>
                  <a:lnTo>
                    <a:pt x="453" y="145"/>
                  </a:lnTo>
                  <a:lnTo>
                    <a:pt x="457" y="168"/>
                  </a:lnTo>
                  <a:lnTo>
                    <a:pt x="460" y="191"/>
                  </a:lnTo>
                  <a:lnTo>
                    <a:pt x="461" y="216"/>
                  </a:lnTo>
                  <a:lnTo>
                    <a:pt x="460" y="244"/>
                  </a:lnTo>
                  <a:lnTo>
                    <a:pt x="457" y="271"/>
                  </a:lnTo>
                  <a:lnTo>
                    <a:pt x="452" y="295"/>
                  </a:lnTo>
                  <a:lnTo>
                    <a:pt x="444" y="319"/>
                  </a:lnTo>
                  <a:lnTo>
                    <a:pt x="435" y="342"/>
                  </a:lnTo>
                  <a:lnTo>
                    <a:pt x="424" y="363"/>
                  </a:lnTo>
                  <a:lnTo>
                    <a:pt x="411" y="383"/>
                  </a:lnTo>
                  <a:lnTo>
                    <a:pt x="396" y="404"/>
                  </a:lnTo>
                  <a:lnTo>
                    <a:pt x="382" y="418"/>
                  </a:lnTo>
                  <a:lnTo>
                    <a:pt x="367" y="429"/>
                  </a:lnTo>
                  <a:lnTo>
                    <a:pt x="351" y="440"/>
                  </a:lnTo>
                  <a:lnTo>
                    <a:pt x="335" y="448"/>
                  </a:lnTo>
                  <a:lnTo>
                    <a:pt x="317" y="456"/>
                  </a:lnTo>
                  <a:lnTo>
                    <a:pt x="299" y="459"/>
                  </a:lnTo>
                  <a:lnTo>
                    <a:pt x="280" y="463"/>
                  </a:lnTo>
                  <a:lnTo>
                    <a:pt x="260" y="463"/>
                  </a:lnTo>
                  <a:lnTo>
                    <a:pt x="243" y="463"/>
                  </a:lnTo>
                  <a:lnTo>
                    <a:pt x="226" y="461"/>
                  </a:lnTo>
                  <a:lnTo>
                    <a:pt x="212" y="458"/>
                  </a:lnTo>
                  <a:lnTo>
                    <a:pt x="198" y="454"/>
                  </a:lnTo>
                  <a:lnTo>
                    <a:pt x="188" y="449"/>
                  </a:lnTo>
                  <a:lnTo>
                    <a:pt x="178" y="443"/>
                  </a:lnTo>
                  <a:lnTo>
                    <a:pt x="167" y="435"/>
                  </a:lnTo>
                  <a:lnTo>
                    <a:pt x="155" y="425"/>
                  </a:lnTo>
                  <a:lnTo>
                    <a:pt x="155" y="558"/>
                  </a:lnTo>
                  <a:lnTo>
                    <a:pt x="156" y="578"/>
                  </a:lnTo>
                  <a:lnTo>
                    <a:pt x="156" y="595"/>
                  </a:lnTo>
                  <a:lnTo>
                    <a:pt x="159" y="607"/>
                  </a:lnTo>
                  <a:lnTo>
                    <a:pt x="161" y="615"/>
                  </a:lnTo>
                  <a:lnTo>
                    <a:pt x="164" y="621"/>
                  </a:lnTo>
                  <a:lnTo>
                    <a:pt x="169" y="626"/>
                  </a:lnTo>
                  <a:lnTo>
                    <a:pt x="174" y="630"/>
                  </a:lnTo>
                  <a:lnTo>
                    <a:pt x="181" y="634"/>
                  </a:lnTo>
                  <a:lnTo>
                    <a:pt x="188" y="638"/>
                  </a:lnTo>
                  <a:lnTo>
                    <a:pt x="200" y="640"/>
                  </a:lnTo>
                  <a:lnTo>
                    <a:pt x="214" y="642"/>
                  </a:lnTo>
                  <a:lnTo>
                    <a:pt x="230" y="642"/>
                  </a:lnTo>
                  <a:lnTo>
                    <a:pt x="230" y="659"/>
                  </a:lnTo>
                  <a:lnTo>
                    <a:pt x="0" y="659"/>
                  </a:lnTo>
                  <a:lnTo>
                    <a:pt x="0" y="642"/>
                  </a:lnTo>
                  <a:lnTo>
                    <a:pt x="11" y="642"/>
                  </a:lnTo>
                  <a:lnTo>
                    <a:pt x="24" y="642"/>
                  </a:lnTo>
                  <a:lnTo>
                    <a:pt x="35" y="639"/>
                  </a:lnTo>
                  <a:lnTo>
                    <a:pt x="47" y="637"/>
                  </a:lnTo>
                  <a:lnTo>
                    <a:pt x="57" y="631"/>
                  </a:lnTo>
                  <a:lnTo>
                    <a:pt x="61" y="629"/>
                  </a:lnTo>
                  <a:lnTo>
                    <a:pt x="65" y="625"/>
                  </a:lnTo>
                  <a:lnTo>
                    <a:pt x="68" y="620"/>
                  </a:lnTo>
                  <a:lnTo>
                    <a:pt x="71" y="615"/>
                  </a:lnTo>
                  <a:lnTo>
                    <a:pt x="72" y="606"/>
                  </a:lnTo>
                  <a:lnTo>
                    <a:pt x="75" y="594"/>
                  </a:lnTo>
                  <a:lnTo>
                    <a:pt x="75" y="577"/>
                  </a:lnTo>
                  <a:lnTo>
                    <a:pt x="76" y="556"/>
                  </a:lnTo>
                  <a:lnTo>
                    <a:pt x="76" y="142"/>
                  </a:lnTo>
                  <a:lnTo>
                    <a:pt x="75" y="123"/>
                  </a:lnTo>
                  <a:lnTo>
                    <a:pt x="75" y="107"/>
                  </a:lnTo>
                  <a:lnTo>
                    <a:pt x="74" y="96"/>
                  </a:lnTo>
                  <a:lnTo>
                    <a:pt x="72" y="88"/>
                  </a:lnTo>
                  <a:lnTo>
                    <a:pt x="70" y="82"/>
                  </a:lnTo>
                  <a:lnTo>
                    <a:pt x="67" y="78"/>
                  </a:lnTo>
                  <a:lnTo>
                    <a:pt x="63" y="74"/>
                  </a:lnTo>
                  <a:lnTo>
                    <a:pt x="60" y="71"/>
                  </a:lnTo>
                  <a:lnTo>
                    <a:pt x="54" y="68"/>
                  </a:lnTo>
                  <a:lnTo>
                    <a:pt x="49" y="67"/>
                  </a:lnTo>
                  <a:lnTo>
                    <a:pt x="44" y="66"/>
                  </a:lnTo>
                  <a:lnTo>
                    <a:pt x="37" y="66"/>
                  </a:lnTo>
                  <a:lnTo>
                    <a:pt x="30" y="66"/>
                  </a:lnTo>
                  <a:lnTo>
                    <a:pt x="24" y="67"/>
                  </a:lnTo>
                  <a:lnTo>
                    <a:pt x="16" y="69"/>
                  </a:lnTo>
                  <a:lnTo>
                    <a:pt x="7" y="72"/>
                  </a:lnTo>
                  <a:lnTo>
                    <a:pt x="2" y="57"/>
                  </a:lnTo>
                  <a:close/>
                  <a:moveTo>
                    <a:pt x="155" y="133"/>
                  </a:moveTo>
                  <a:lnTo>
                    <a:pt x="155" y="296"/>
                  </a:lnTo>
                  <a:lnTo>
                    <a:pt x="156" y="320"/>
                  </a:lnTo>
                  <a:lnTo>
                    <a:pt x="156" y="339"/>
                  </a:lnTo>
                  <a:lnTo>
                    <a:pt x="158" y="354"/>
                  </a:lnTo>
                  <a:lnTo>
                    <a:pt x="160" y="366"/>
                  </a:lnTo>
                  <a:lnTo>
                    <a:pt x="161" y="372"/>
                  </a:lnTo>
                  <a:lnTo>
                    <a:pt x="164" y="378"/>
                  </a:lnTo>
                  <a:lnTo>
                    <a:pt x="168" y="385"/>
                  </a:lnTo>
                  <a:lnTo>
                    <a:pt x="172" y="391"/>
                  </a:lnTo>
                  <a:lnTo>
                    <a:pt x="181" y="404"/>
                  </a:lnTo>
                  <a:lnTo>
                    <a:pt x="193" y="414"/>
                  </a:lnTo>
                  <a:lnTo>
                    <a:pt x="200" y="419"/>
                  </a:lnTo>
                  <a:lnTo>
                    <a:pt x="206" y="423"/>
                  </a:lnTo>
                  <a:lnTo>
                    <a:pt x="214" y="426"/>
                  </a:lnTo>
                  <a:lnTo>
                    <a:pt x="223" y="430"/>
                  </a:lnTo>
                  <a:lnTo>
                    <a:pt x="230" y="431"/>
                  </a:lnTo>
                  <a:lnTo>
                    <a:pt x="239" y="434"/>
                  </a:lnTo>
                  <a:lnTo>
                    <a:pt x="249" y="434"/>
                  </a:lnTo>
                  <a:lnTo>
                    <a:pt x="258" y="435"/>
                  </a:lnTo>
                  <a:lnTo>
                    <a:pt x="271" y="434"/>
                  </a:lnTo>
                  <a:lnTo>
                    <a:pt x="281" y="433"/>
                  </a:lnTo>
                  <a:lnTo>
                    <a:pt x="293" y="430"/>
                  </a:lnTo>
                  <a:lnTo>
                    <a:pt x="302" y="425"/>
                  </a:lnTo>
                  <a:lnTo>
                    <a:pt x="312" y="420"/>
                  </a:lnTo>
                  <a:lnTo>
                    <a:pt x="321" y="414"/>
                  </a:lnTo>
                  <a:lnTo>
                    <a:pt x="328" y="406"/>
                  </a:lnTo>
                  <a:lnTo>
                    <a:pt x="336" y="397"/>
                  </a:lnTo>
                  <a:lnTo>
                    <a:pt x="345" y="385"/>
                  </a:lnTo>
                  <a:lnTo>
                    <a:pt x="354" y="371"/>
                  </a:lnTo>
                  <a:lnTo>
                    <a:pt x="360" y="355"/>
                  </a:lnTo>
                  <a:lnTo>
                    <a:pt x="365" y="339"/>
                  </a:lnTo>
                  <a:lnTo>
                    <a:pt x="370" y="321"/>
                  </a:lnTo>
                  <a:lnTo>
                    <a:pt x="373" y="302"/>
                  </a:lnTo>
                  <a:lnTo>
                    <a:pt x="374" y="282"/>
                  </a:lnTo>
                  <a:lnTo>
                    <a:pt x="376" y="261"/>
                  </a:lnTo>
                  <a:lnTo>
                    <a:pt x="374" y="236"/>
                  </a:lnTo>
                  <a:lnTo>
                    <a:pt x="373" y="214"/>
                  </a:lnTo>
                  <a:lnTo>
                    <a:pt x="369" y="192"/>
                  </a:lnTo>
                  <a:lnTo>
                    <a:pt x="364" y="172"/>
                  </a:lnTo>
                  <a:lnTo>
                    <a:pt x="358" y="154"/>
                  </a:lnTo>
                  <a:lnTo>
                    <a:pt x="350" y="136"/>
                  </a:lnTo>
                  <a:lnTo>
                    <a:pt x="341" y="121"/>
                  </a:lnTo>
                  <a:lnTo>
                    <a:pt x="331" y="107"/>
                  </a:lnTo>
                  <a:lnTo>
                    <a:pt x="323" y="99"/>
                  </a:lnTo>
                  <a:lnTo>
                    <a:pt x="316" y="91"/>
                  </a:lnTo>
                  <a:lnTo>
                    <a:pt x="307" y="85"/>
                  </a:lnTo>
                  <a:lnTo>
                    <a:pt x="298" y="78"/>
                  </a:lnTo>
                  <a:lnTo>
                    <a:pt x="288" y="74"/>
                  </a:lnTo>
                  <a:lnTo>
                    <a:pt x="279" y="72"/>
                  </a:lnTo>
                  <a:lnTo>
                    <a:pt x="269" y="71"/>
                  </a:lnTo>
                  <a:lnTo>
                    <a:pt x="258" y="69"/>
                  </a:lnTo>
                  <a:lnTo>
                    <a:pt x="247" y="71"/>
                  </a:lnTo>
                  <a:lnTo>
                    <a:pt x="235" y="72"/>
                  </a:lnTo>
                  <a:lnTo>
                    <a:pt x="224" y="76"/>
                  </a:lnTo>
                  <a:lnTo>
                    <a:pt x="212" y="81"/>
                  </a:lnTo>
                  <a:lnTo>
                    <a:pt x="202" y="87"/>
                  </a:lnTo>
                  <a:lnTo>
                    <a:pt x="190" y="99"/>
                  </a:lnTo>
                  <a:lnTo>
                    <a:pt x="174" y="114"/>
                  </a:lnTo>
                  <a:lnTo>
                    <a:pt x="155" y="1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2485" y="1489"/>
              <a:ext cx="121" cy="112"/>
            </a:xfrm>
            <a:custGeom>
              <a:avLst/>
              <a:gdLst/>
              <a:ahLst/>
              <a:cxnLst/>
              <a:rect l="l" t="t" r="r" b="b"/>
              <a:pathLst>
                <a:path w="482" h="451" extrusionOk="0">
                  <a:moveTo>
                    <a:pt x="153" y="94"/>
                  </a:moveTo>
                  <a:lnTo>
                    <a:pt x="172" y="71"/>
                  </a:lnTo>
                  <a:lnTo>
                    <a:pt x="192" y="53"/>
                  </a:lnTo>
                  <a:lnTo>
                    <a:pt x="211" y="37"/>
                  </a:lnTo>
                  <a:lnTo>
                    <a:pt x="229" y="24"/>
                  </a:lnTo>
                  <a:lnTo>
                    <a:pt x="248" y="14"/>
                  </a:lnTo>
                  <a:lnTo>
                    <a:pt x="265" y="6"/>
                  </a:lnTo>
                  <a:lnTo>
                    <a:pt x="274" y="4"/>
                  </a:lnTo>
                  <a:lnTo>
                    <a:pt x="283" y="3"/>
                  </a:lnTo>
                  <a:lnTo>
                    <a:pt x="292" y="1"/>
                  </a:lnTo>
                  <a:lnTo>
                    <a:pt x="301" y="0"/>
                  </a:lnTo>
                  <a:lnTo>
                    <a:pt x="318" y="1"/>
                  </a:lnTo>
                  <a:lnTo>
                    <a:pt x="334" y="5"/>
                  </a:lnTo>
                  <a:lnTo>
                    <a:pt x="342" y="8"/>
                  </a:lnTo>
                  <a:lnTo>
                    <a:pt x="350" y="10"/>
                  </a:lnTo>
                  <a:lnTo>
                    <a:pt x="356" y="14"/>
                  </a:lnTo>
                  <a:lnTo>
                    <a:pt x="362" y="19"/>
                  </a:lnTo>
                  <a:lnTo>
                    <a:pt x="369" y="23"/>
                  </a:lnTo>
                  <a:lnTo>
                    <a:pt x="375" y="29"/>
                  </a:lnTo>
                  <a:lnTo>
                    <a:pt x="381" y="35"/>
                  </a:lnTo>
                  <a:lnTo>
                    <a:pt x="387" y="42"/>
                  </a:lnTo>
                  <a:lnTo>
                    <a:pt x="395" y="58"/>
                  </a:lnTo>
                  <a:lnTo>
                    <a:pt x="404" y="77"/>
                  </a:lnTo>
                  <a:lnTo>
                    <a:pt x="408" y="94"/>
                  </a:lnTo>
                  <a:lnTo>
                    <a:pt x="412" y="114"/>
                  </a:lnTo>
                  <a:lnTo>
                    <a:pt x="415" y="138"/>
                  </a:lnTo>
                  <a:lnTo>
                    <a:pt x="415" y="165"/>
                  </a:lnTo>
                  <a:lnTo>
                    <a:pt x="415" y="352"/>
                  </a:lnTo>
                  <a:lnTo>
                    <a:pt x="415" y="371"/>
                  </a:lnTo>
                  <a:lnTo>
                    <a:pt x="416" y="386"/>
                  </a:lnTo>
                  <a:lnTo>
                    <a:pt x="418" y="399"/>
                  </a:lnTo>
                  <a:lnTo>
                    <a:pt x="421" y="408"/>
                  </a:lnTo>
                  <a:lnTo>
                    <a:pt x="425" y="414"/>
                  </a:lnTo>
                  <a:lnTo>
                    <a:pt x="429" y="419"/>
                  </a:lnTo>
                  <a:lnTo>
                    <a:pt x="432" y="423"/>
                  </a:lnTo>
                  <a:lnTo>
                    <a:pt x="439" y="427"/>
                  </a:lnTo>
                  <a:lnTo>
                    <a:pt x="445" y="429"/>
                  </a:lnTo>
                  <a:lnTo>
                    <a:pt x="455" y="432"/>
                  </a:lnTo>
                  <a:lnTo>
                    <a:pt x="467" y="433"/>
                  </a:lnTo>
                  <a:lnTo>
                    <a:pt x="482" y="433"/>
                  </a:lnTo>
                  <a:lnTo>
                    <a:pt x="482" y="451"/>
                  </a:lnTo>
                  <a:lnTo>
                    <a:pt x="264" y="451"/>
                  </a:lnTo>
                  <a:lnTo>
                    <a:pt x="264" y="433"/>
                  </a:lnTo>
                  <a:lnTo>
                    <a:pt x="273" y="433"/>
                  </a:lnTo>
                  <a:lnTo>
                    <a:pt x="287" y="433"/>
                  </a:lnTo>
                  <a:lnTo>
                    <a:pt x="300" y="430"/>
                  </a:lnTo>
                  <a:lnTo>
                    <a:pt x="309" y="428"/>
                  </a:lnTo>
                  <a:lnTo>
                    <a:pt x="316" y="424"/>
                  </a:lnTo>
                  <a:lnTo>
                    <a:pt x="322" y="419"/>
                  </a:lnTo>
                  <a:lnTo>
                    <a:pt x="327" y="413"/>
                  </a:lnTo>
                  <a:lnTo>
                    <a:pt x="330" y="405"/>
                  </a:lnTo>
                  <a:lnTo>
                    <a:pt x="333" y="396"/>
                  </a:lnTo>
                  <a:lnTo>
                    <a:pt x="334" y="391"/>
                  </a:lnTo>
                  <a:lnTo>
                    <a:pt x="334" y="382"/>
                  </a:lnTo>
                  <a:lnTo>
                    <a:pt x="336" y="368"/>
                  </a:lnTo>
                  <a:lnTo>
                    <a:pt x="336" y="352"/>
                  </a:lnTo>
                  <a:lnTo>
                    <a:pt x="336" y="173"/>
                  </a:lnTo>
                  <a:lnTo>
                    <a:pt x="334" y="146"/>
                  </a:lnTo>
                  <a:lnTo>
                    <a:pt x="332" y="122"/>
                  </a:lnTo>
                  <a:lnTo>
                    <a:pt x="329" y="111"/>
                  </a:lnTo>
                  <a:lnTo>
                    <a:pt x="327" y="101"/>
                  </a:lnTo>
                  <a:lnTo>
                    <a:pt x="323" y="94"/>
                  </a:lnTo>
                  <a:lnTo>
                    <a:pt x="320" y="86"/>
                  </a:lnTo>
                  <a:lnTo>
                    <a:pt x="315" y="80"/>
                  </a:lnTo>
                  <a:lnTo>
                    <a:pt x="310" y="75"/>
                  </a:lnTo>
                  <a:lnTo>
                    <a:pt x="305" y="70"/>
                  </a:lnTo>
                  <a:lnTo>
                    <a:pt x="299" y="66"/>
                  </a:lnTo>
                  <a:lnTo>
                    <a:pt x="292" y="63"/>
                  </a:lnTo>
                  <a:lnTo>
                    <a:pt x="285" y="61"/>
                  </a:lnTo>
                  <a:lnTo>
                    <a:pt x="276" y="60"/>
                  </a:lnTo>
                  <a:lnTo>
                    <a:pt x="267" y="60"/>
                  </a:lnTo>
                  <a:lnTo>
                    <a:pt x="253" y="61"/>
                  </a:lnTo>
                  <a:lnTo>
                    <a:pt x="239" y="63"/>
                  </a:lnTo>
                  <a:lnTo>
                    <a:pt x="225" y="68"/>
                  </a:lnTo>
                  <a:lnTo>
                    <a:pt x="211" y="75"/>
                  </a:lnTo>
                  <a:lnTo>
                    <a:pt x="195" y="84"/>
                  </a:lnTo>
                  <a:lnTo>
                    <a:pt x="181" y="94"/>
                  </a:lnTo>
                  <a:lnTo>
                    <a:pt x="167" y="106"/>
                  </a:lnTo>
                  <a:lnTo>
                    <a:pt x="153" y="122"/>
                  </a:lnTo>
                  <a:lnTo>
                    <a:pt x="153" y="352"/>
                  </a:lnTo>
                  <a:lnTo>
                    <a:pt x="153" y="372"/>
                  </a:lnTo>
                  <a:lnTo>
                    <a:pt x="155" y="387"/>
                  </a:lnTo>
                  <a:lnTo>
                    <a:pt x="156" y="399"/>
                  </a:lnTo>
                  <a:lnTo>
                    <a:pt x="158" y="406"/>
                  </a:lnTo>
                  <a:lnTo>
                    <a:pt x="162" y="413"/>
                  </a:lnTo>
                  <a:lnTo>
                    <a:pt x="166" y="419"/>
                  </a:lnTo>
                  <a:lnTo>
                    <a:pt x="171" y="423"/>
                  </a:lnTo>
                  <a:lnTo>
                    <a:pt x="178" y="427"/>
                  </a:lnTo>
                  <a:lnTo>
                    <a:pt x="185" y="429"/>
                  </a:lnTo>
                  <a:lnTo>
                    <a:pt x="195" y="432"/>
                  </a:lnTo>
                  <a:lnTo>
                    <a:pt x="208" y="433"/>
                  </a:lnTo>
                  <a:lnTo>
                    <a:pt x="225" y="433"/>
                  </a:lnTo>
                  <a:lnTo>
                    <a:pt x="225" y="451"/>
                  </a:lnTo>
                  <a:lnTo>
                    <a:pt x="7" y="451"/>
                  </a:lnTo>
                  <a:lnTo>
                    <a:pt x="7" y="433"/>
                  </a:lnTo>
                  <a:lnTo>
                    <a:pt x="17" y="433"/>
                  </a:lnTo>
                  <a:lnTo>
                    <a:pt x="32" y="433"/>
                  </a:lnTo>
                  <a:lnTo>
                    <a:pt x="45" y="429"/>
                  </a:lnTo>
                  <a:lnTo>
                    <a:pt x="50" y="427"/>
                  </a:lnTo>
                  <a:lnTo>
                    <a:pt x="55" y="424"/>
                  </a:lnTo>
                  <a:lnTo>
                    <a:pt x="59" y="420"/>
                  </a:lnTo>
                  <a:lnTo>
                    <a:pt x="63" y="417"/>
                  </a:lnTo>
                  <a:lnTo>
                    <a:pt x="65" y="411"/>
                  </a:lnTo>
                  <a:lnTo>
                    <a:pt x="68" y="406"/>
                  </a:lnTo>
                  <a:lnTo>
                    <a:pt x="69" y="399"/>
                  </a:lnTo>
                  <a:lnTo>
                    <a:pt x="72" y="391"/>
                  </a:lnTo>
                  <a:lnTo>
                    <a:pt x="73" y="373"/>
                  </a:lnTo>
                  <a:lnTo>
                    <a:pt x="74" y="352"/>
                  </a:lnTo>
                  <a:lnTo>
                    <a:pt x="74" y="190"/>
                  </a:lnTo>
                  <a:lnTo>
                    <a:pt x="74" y="154"/>
                  </a:lnTo>
                  <a:lnTo>
                    <a:pt x="73" y="127"/>
                  </a:lnTo>
                  <a:lnTo>
                    <a:pt x="72" y="106"/>
                  </a:lnTo>
                  <a:lnTo>
                    <a:pt x="71" y="94"/>
                  </a:lnTo>
                  <a:lnTo>
                    <a:pt x="68" y="86"/>
                  </a:lnTo>
                  <a:lnTo>
                    <a:pt x="65" y="80"/>
                  </a:lnTo>
                  <a:lnTo>
                    <a:pt x="63" y="73"/>
                  </a:lnTo>
                  <a:lnTo>
                    <a:pt x="59" y="70"/>
                  </a:lnTo>
                  <a:lnTo>
                    <a:pt x="55" y="67"/>
                  </a:lnTo>
                  <a:lnTo>
                    <a:pt x="51" y="66"/>
                  </a:lnTo>
                  <a:lnTo>
                    <a:pt x="45" y="65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5" y="66"/>
                  </a:lnTo>
                  <a:lnTo>
                    <a:pt x="17" y="68"/>
                  </a:lnTo>
                  <a:lnTo>
                    <a:pt x="7" y="71"/>
                  </a:lnTo>
                  <a:lnTo>
                    <a:pt x="0" y="54"/>
                  </a:lnTo>
                  <a:lnTo>
                    <a:pt x="133" y="0"/>
                  </a:lnTo>
                  <a:lnTo>
                    <a:pt x="153" y="0"/>
                  </a:lnTo>
                  <a:lnTo>
                    <a:pt x="153" y="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50"/>
            <p:cNvSpPr txBox="1"/>
            <p:nvPr/>
          </p:nvSpPr>
          <p:spPr>
            <a:xfrm>
              <a:off x="2434" y="774"/>
              <a:ext cx="241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</a:t>
              </a:r>
              <a:endParaRPr/>
            </a:p>
          </p:txBody>
        </p:sp>
        <p:sp>
          <p:nvSpPr>
            <p:cNvPr id="1299" name="Google Shape;1299;p50"/>
            <p:cNvSpPr txBox="1"/>
            <p:nvPr/>
          </p:nvSpPr>
          <p:spPr>
            <a:xfrm>
              <a:off x="2434" y="1368"/>
              <a:ext cx="241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</a:t>
              </a:r>
              <a:endParaRPr/>
            </a:p>
          </p:txBody>
        </p:sp>
        <p:sp>
          <p:nvSpPr>
            <p:cNvPr id="1300" name="Google Shape;1300;p50"/>
            <p:cNvSpPr txBox="1"/>
            <p:nvPr/>
          </p:nvSpPr>
          <p:spPr>
            <a:xfrm>
              <a:off x="1108" y="784"/>
              <a:ext cx="241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</p:grpSp>
      <p:sp>
        <p:nvSpPr>
          <p:cNvPr id="1301" name="Google Shape;1301;p5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p51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1307" name="Google Shape;1307;p51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8" name="Google Shape;1308;p51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309" name="Google Shape;1309;p51"/>
          <p:cNvSpPr txBox="1"/>
          <p:nvPr/>
        </p:nvSpPr>
        <p:spPr>
          <a:xfrm>
            <a:off x="428625" y="-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Биполярные транзисторы</a:t>
            </a:r>
            <a:endParaRPr/>
          </a:p>
        </p:txBody>
      </p:sp>
      <p:sp>
        <p:nvSpPr>
          <p:cNvPr id="1310" name="Google Shape;1310;p51"/>
          <p:cNvSpPr txBox="1"/>
          <p:nvPr/>
        </p:nvSpPr>
        <p:spPr>
          <a:xfrm>
            <a:off x="428625" y="1000125"/>
            <a:ext cx="8229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Активный режим работы биполярного транзистора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–  коэффициент передачи тока эмиттера.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интегральных транзисторов α = 0.99–0.995</a:t>
            </a:r>
            <a:endParaRPr/>
          </a:p>
        </p:txBody>
      </p:sp>
      <p:sp>
        <p:nvSpPr>
          <p:cNvPr id="1311" name="Google Shape;1311;p5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2" name="Google Shape;1312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8862" y="2319337"/>
            <a:ext cx="2020887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3" name="Google Shape;1313;p5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4" name="Google Shape;1314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9300" y="4997450"/>
            <a:ext cx="2636837" cy="81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5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6" name="Google Shape;1316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0187" y="3643312"/>
            <a:ext cx="357187" cy="37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5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52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1323" name="Google Shape;1323;p52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4" name="Google Shape;1324;p52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325" name="Google Shape;1325;p52"/>
          <p:cNvSpPr txBox="1"/>
          <p:nvPr/>
        </p:nvSpPr>
        <p:spPr>
          <a:xfrm>
            <a:off x="428625" y="-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Биполярные транзисторы</a:t>
            </a:r>
            <a:endParaRPr/>
          </a:p>
        </p:txBody>
      </p:sp>
      <p:sp>
        <p:nvSpPr>
          <p:cNvPr id="1326" name="Google Shape;1326;p52"/>
          <p:cNvSpPr txBox="1"/>
          <p:nvPr/>
        </p:nvSpPr>
        <p:spPr>
          <a:xfrm>
            <a:off x="285750" y="85725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Режим отсечки: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</a:t>
            </a: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Режим насыщения: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/>
          </a:p>
        </p:txBody>
      </p:sp>
      <p:sp>
        <p:nvSpPr>
          <p:cNvPr id="1327" name="Google Shape;1327;p5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8" name="Google Shape;132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8025" y="1974850"/>
            <a:ext cx="2290762" cy="735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5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0" name="Google Shape;1330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937" y="2997200"/>
            <a:ext cx="2078037" cy="760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5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2" name="Google Shape;1332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67062" y="5043487"/>
            <a:ext cx="2108200" cy="76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5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53"/>
          <p:cNvSpPr txBox="1"/>
          <p:nvPr/>
        </p:nvSpPr>
        <p:spPr>
          <a:xfrm>
            <a:off x="428625" y="-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Характеристики биполярных транзисторов</a:t>
            </a:r>
            <a:endParaRPr/>
          </a:p>
        </p:txBody>
      </p:sp>
      <p:sp>
        <p:nvSpPr>
          <p:cNvPr id="1339" name="Google Shape;1339;p5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5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1" name="Google Shape;1341;p53"/>
          <p:cNvGrpSpPr/>
          <p:nvPr/>
        </p:nvGrpSpPr>
        <p:grpSpPr>
          <a:xfrm>
            <a:off x="-323850" y="-214312"/>
            <a:ext cx="9753600" cy="7315200"/>
            <a:chOff x="-323850" y="-214313"/>
            <a:chExt cx="9753600" cy="7315201"/>
          </a:xfrm>
        </p:grpSpPr>
        <p:grpSp>
          <p:nvGrpSpPr>
            <p:cNvPr id="1342" name="Google Shape;1342;p53"/>
            <p:cNvGrpSpPr/>
            <p:nvPr/>
          </p:nvGrpSpPr>
          <p:grpSpPr>
            <a:xfrm>
              <a:off x="-323850" y="-214313"/>
              <a:ext cx="9753600" cy="7315201"/>
              <a:chOff x="-192" y="-144"/>
              <a:chExt cx="6144" cy="4608"/>
            </a:xfrm>
          </p:grpSpPr>
          <p:pic>
            <p:nvPicPr>
              <p:cNvPr id="1343" name="Google Shape;1343;p53" descr="shab#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192" y="-144"/>
                <a:ext cx="6144" cy="46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44" name="Google Shape;1344;p53"/>
              <p:cNvSpPr txBox="1"/>
              <p:nvPr/>
            </p:nvSpPr>
            <p:spPr>
              <a:xfrm>
                <a:off x="131" y="4110"/>
                <a:ext cx="5080" cy="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1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Электротехника и электроника</a:t>
                </a:r>
                <a:endParaRPr/>
              </a:p>
            </p:txBody>
          </p:sp>
        </p:grpSp>
        <p:grpSp>
          <p:nvGrpSpPr>
            <p:cNvPr id="1345" name="Google Shape;1345;p53"/>
            <p:cNvGrpSpPr/>
            <p:nvPr/>
          </p:nvGrpSpPr>
          <p:grpSpPr>
            <a:xfrm>
              <a:off x="142875" y="2428875"/>
              <a:ext cx="4357688" cy="3357563"/>
              <a:chOff x="2162" y="8369"/>
              <a:chExt cx="3154" cy="3211"/>
            </a:xfrm>
          </p:grpSpPr>
          <p:grpSp>
            <p:nvGrpSpPr>
              <p:cNvPr id="1346" name="Google Shape;1346;p53"/>
              <p:cNvGrpSpPr/>
              <p:nvPr/>
            </p:nvGrpSpPr>
            <p:grpSpPr>
              <a:xfrm>
                <a:off x="2302" y="8374"/>
                <a:ext cx="2943" cy="3124"/>
                <a:chOff x="1592" y="153"/>
                <a:chExt cx="2943" cy="3124"/>
              </a:xfrm>
            </p:grpSpPr>
            <p:sp>
              <p:nvSpPr>
                <p:cNvPr id="1347" name="Google Shape;1347;p53"/>
                <p:cNvSpPr/>
                <p:nvPr/>
              </p:nvSpPr>
              <p:spPr>
                <a:xfrm>
                  <a:off x="1961" y="153"/>
                  <a:ext cx="92" cy="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700" extrusionOk="0">
                      <a:moveTo>
                        <a:pt x="185" y="0"/>
                      </a:moveTo>
                      <a:lnTo>
                        <a:pt x="368" y="700"/>
                      </a:lnTo>
                      <a:lnTo>
                        <a:pt x="365" y="698"/>
                      </a:lnTo>
                      <a:lnTo>
                        <a:pt x="362" y="696"/>
                      </a:lnTo>
                      <a:lnTo>
                        <a:pt x="359" y="693"/>
                      </a:lnTo>
                      <a:lnTo>
                        <a:pt x="356" y="691"/>
                      </a:lnTo>
                      <a:lnTo>
                        <a:pt x="353" y="689"/>
                      </a:lnTo>
                      <a:lnTo>
                        <a:pt x="351" y="687"/>
                      </a:lnTo>
                      <a:lnTo>
                        <a:pt x="347" y="685"/>
                      </a:lnTo>
                      <a:lnTo>
                        <a:pt x="345" y="683"/>
                      </a:lnTo>
                      <a:lnTo>
                        <a:pt x="342" y="680"/>
                      </a:lnTo>
                      <a:lnTo>
                        <a:pt x="339" y="679"/>
                      </a:lnTo>
                      <a:lnTo>
                        <a:pt x="336" y="677"/>
                      </a:lnTo>
                      <a:lnTo>
                        <a:pt x="333" y="674"/>
                      </a:lnTo>
                      <a:lnTo>
                        <a:pt x="331" y="673"/>
                      </a:lnTo>
                      <a:lnTo>
                        <a:pt x="327" y="671"/>
                      </a:lnTo>
                      <a:lnTo>
                        <a:pt x="325" y="670"/>
                      </a:lnTo>
                      <a:lnTo>
                        <a:pt x="322" y="667"/>
                      </a:lnTo>
                      <a:lnTo>
                        <a:pt x="319" y="666"/>
                      </a:lnTo>
                      <a:lnTo>
                        <a:pt x="316" y="664"/>
                      </a:lnTo>
                      <a:lnTo>
                        <a:pt x="313" y="663"/>
                      </a:lnTo>
                      <a:lnTo>
                        <a:pt x="311" y="660"/>
                      </a:lnTo>
                      <a:lnTo>
                        <a:pt x="307" y="659"/>
                      </a:lnTo>
                      <a:lnTo>
                        <a:pt x="305" y="658"/>
                      </a:lnTo>
                      <a:lnTo>
                        <a:pt x="301" y="655"/>
                      </a:lnTo>
                      <a:lnTo>
                        <a:pt x="299" y="654"/>
                      </a:lnTo>
                      <a:lnTo>
                        <a:pt x="296" y="653"/>
                      </a:lnTo>
                      <a:lnTo>
                        <a:pt x="293" y="652"/>
                      </a:lnTo>
                      <a:lnTo>
                        <a:pt x="291" y="651"/>
                      </a:lnTo>
                      <a:lnTo>
                        <a:pt x="287" y="648"/>
                      </a:lnTo>
                      <a:lnTo>
                        <a:pt x="285" y="647"/>
                      </a:lnTo>
                      <a:lnTo>
                        <a:pt x="281" y="646"/>
                      </a:lnTo>
                      <a:lnTo>
                        <a:pt x="279" y="645"/>
                      </a:lnTo>
                      <a:lnTo>
                        <a:pt x="275" y="644"/>
                      </a:lnTo>
                      <a:lnTo>
                        <a:pt x="273" y="642"/>
                      </a:lnTo>
                      <a:lnTo>
                        <a:pt x="271" y="641"/>
                      </a:lnTo>
                      <a:lnTo>
                        <a:pt x="267" y="640"/>
                      </a:lnTo>
                      <a:lnTo>
                        <a:pt x="265" y="640"/>
                      </a:lnTo>
                      <a:lnTo>
                        <a:pt x="261" y="639"/>
                      </a:lnTo>
                      <a:lnTo>
                        <a:pt x="259" y="638"/>
                      </a:lnTo>
                      <a:lnTo>
                        <a:pt x="255" y="637"/>
                      </a:lnTo>
                      <a:lnTo>
                        <a:pt x="253" y="635"/>
                      </a:lnTo>
                      <a:lnTo>
                        <a:pt x="251" y="635"/>
                      </a:lnTo>
                      <a:lnTo>
                        <a:pt x="247" y="634"/>
                      </a:lnTo>
                      <a:lnTo>
                        <a:pt x="245" y="633"/>
                      </a:lnTo>
                      <a:lnTo>
                        <a:pt x="241" y="633"/>
                      </a:lnTo>
                      <a:lnTo>
                        <a:pt x="239" y="632"/>
                      </a:lnTo>
                      <a:lnTo>
                        <a:pt x="235" y="631"/>
                      </a:lnTo>
                      <a:lnTo>
                        <a:pt x="233" y="631"/>
                      </a:lnTo>
                      <a:lnTo>
                        <a:pt x="231" y="630"/>
                      </a:lnTo>
                      <a:lnTo>
                        <a:pt x="227" y="630"/>
                      </a:lnTo>
                      <a:lnTo>
                        <a:pt x="225" y="628"/>
                      </a:lnTo>
                      <a:lnTo>
                        <a:pt x="221" y="628"/>
                      </a:lnTo>
                      <a:lnTo>
                        <a:pt x="219" y="628"/>
                      </a:lnTo>
                      <a:lnTo>
                        <a:pt x="215" y="627"/>
                      </a:lnTo>
                      <a:lnTo>
                        <a:pt x="213" y="627"/>
                      </a:lnTo>
                      <a:lnTo>
                        <a:pt x="211" y="627"/>
                      </a:lnTo>
                      <a:lnTo>
                        <a:pt x="207" y="626"/>
                      </a:lnTo>
                      <a:lnTo>
                        <a:pt x="205" y="626"/>
                      </a:lnTo>
                      <a:lnTo>
                        <a:pt x="201" y="626"/>
                      </a:lnTo>
                      <a:lnTo>
                        <a:pt x="199" y="626"/>
                      </a:lnTo>
                      <a:lnTo>
                        <a:pt x="195" y="626"/>
                      </a:lnTo>
                      <a:lnTo>
                        <a:pt x="193" y="625"/>
                      </a:lnTo>
                      <a:lnTo>
                        <a:pt x="190" y="625"/>
                      </a:lnTo>
                      <a:lnTo>
                        <a:pt x="187" y="625"/>
                      </a:lnTo>
                      <a:lnTo>
                        <a:pt x="185" y="625"/>
                      </a:lnTo>
                      <a:lnTo>
                        <a:pt x="181" y="625"/>
                      </a:lnTo>
                      <a:lnTo>
                        <a:pt x="179" y="625"/>
                      </a:lnTo>
                      <a:lnTo>
                        <a:pt x="175" y="625"/>
                      </a:lnTo>
                      <a:lnTo>
                        <a:pt x="173" y="626"/>
                      </a:lnTo>
                      <a:lnTo>
                        <a:pt x="170" y="626"/>
                      </a:lnTo>
                      <a:lnTo>
                        <a:pt x="167" y="626"/>
                      </a:lnTo>
                      <a:lnTo>
                        <a:pt x="165" y="626"/>
                      </a:lnTo>
                      <a:lnTo>
                        <a:pt x="161" y="626"/>
                      </a:lnTo>
                      <a:lnTo>
                        <a:pt x="159" y="627"/>
                      </a:lnTo>
                      <a:lnTo>
                        <a:pt x="155" y="627"/>
                      </a:lnTo>
                      <a:lnTo>
                        <a:pt x="153" y="627"/>
                      </a:lnTo>
                      <a:lnTo>
                        <a:pt x="150" y="628"/>
                      </a:lnTo>
                      <a:lnTo>
                        <a:pt x="147" y="628"/>
                      </a:lnTo>
                      <a:lnTo>
                        <a:pt x="144" y="628"/>
                      </a:lnTo>
                      <a:lnTo>
                        <a:pt x="141" y="630"/>
                      </a:lnTo>
                      <a:lnTo>
                        <a:pt x="139" y="630"/>
                      </a:lnTo>
                      <a:lnTo>
                        <a:pt x="135" y="631"/>
                      </a:lnTo>
                      <a:lnTo>
                        <a:pt x="133" y="631"/>
                      </a:lnTo>
                      <a:lnTo>
                        <a:pt x="130" y="632"/>
                      </a:lnTo>
                      <a:lnTo>
                        <a:pt x="127" y="633"/>
                      </a:lnTo>
                      <a:lnTo>
                        <a:pt x="124" y="633"/>
                      </a:lnTo>
                      <a:lnTo>
                        <a:pt x="121" y="634"/>
                      </a:lnTo>
                      <a:lnTo>
                        <a:pt x="118" y="635"/>
                      </a:lnTo>
                      <a:lnTo>
                        <a:pt x="115" y="635"/>
                      </a:lnTo>
                      <a:lnTo>
                        <a:pt x="113" y="637"/>
                      </a:lnTo>
                      <a:lnTo>
                        <a:pt x="110" y="638"/>
                      </a:lnTo>
                      <a:lnTo>
                        <a:pt x="107" y="639"/>
                      </a:lnTo>
                      <a:lnTo>
                        <a:pt x="104" y="640"/>
                      </a:lnTo>
                      <a:lnTo>
                        <a:pt x="101" y="640"/>
                      </a:lnTo>
                      <a:lnTo>
                        <a:pt x="98" y="641"/>
                      </a:lnTo>
                      <a:lnTo>
                        <a:pt x="95" y="642"/>
                      </a:lnTo>
                      <a:lnTo>
                        <a:pt x="93" y="644"/>
                      </a:lnTo>
                      <a:lnTo>
                        <a:pt x="90" y="645"/>
                      </a:lnTo>
                      <a:lnTo>
                        <a:pt x="87" y="646"/>
                      </a:lnTo>
                      <a:lnTo>
                        <a:pt x="84" y="647"/>
                      </a:lnTo>
                      <a:lnTo>
                        <a:pt x="81" y="648"/>
                      </a:lnTo>
                      <a:lnTo>
                        <a:pt x="78" y="651"/>
                      </a:lnTo>
                      <a:lnTo>
                        <a:pt x="75" y="652"/>
                      </a:lnTo>
                      <a:lnTo>
                        <a:pt x="72" y="653"/>
                      </a:lnTo>
                      <a:lnTo>
                        <a:pt x="70" y="654"/>
                      </a:lnTo>
                      <a:lnTo>
                        <a:pt x="67" y="655"/>
                      </a:lnTo>
                      <a:lnTo>
                        <a:pt x="64" y="658"/>
                      </a:lnTo>
                      <a:lnTo>
                        <a:pt x="61" y="659"/>
                      </a:lnTo>
                      <a:lnTo>
                        <a:pt x="58" y="660"/>
                      </a:lnTo>
                      <a:lnTo>
                        <a:pt x="55" y="663"/>
                      </a:lnTo>
                      <a:lnTo>
                        <a:pt x="52" y="664"/>
                      </a:lnTo>
                      <a:lnTo>
                        <a:pt x="50" y="666"/>
                      </a:lnTo>
                      <a:lnTo>
                        <a:pt x="46" y="667"/>
                      </a:lnTo>
                      <a:lnTo>
                        <a:pt x="44" y="670"/>
                      </a:lnTo>
                      <a:lnTo>
                        <a:pt x="41" y="671"/>
                      </a:lnTo>
                      <a:lnTo>
                        <a:pt x="38" y="673"/>
                      </a:lnTo>
                      <a:lnTo>
                        <a:pt x="35" y="674"/>
                      </a:lnTo>
                      <a:lnTo>
                        <a:pt x="32" y="677"/>
                      </a:lnTo>
                      <a:lnTo>
                        <a:pt x="30" y="679"/>
                      </a:lnTo>
                      <a:lnTo>
                        <a:pt x="26" y="680"/>
                      </a:lnTo>
                      <a:lnTo>
                        <a:pt x="24" y="683"/>
                      </a:lnTo>
                      <a:lnTo>
                        <a:pt x="20" y="685"/>
                      </a:lnTo>
                      <a:lnTo>
                        <a:pt x="18" y="687"/>
                      </a:lnTo>
                      <a:lnTo>
                        <a:pt x="15" y="689"/>
                      </a:lnTo>
                      <a:lnTo>
                        <a:pt x="12" y="691"/>
                      </a:lnTo>
                      <a:lnTo>
                        <a:pt x="10" y="693"/>
                      </a:lnTo>
                      <a:lnTo>
                        <a:pt x="6" y="696"/>
                      </a:lnTo>
                      <a:lnTo>
                        <a:pt x="4" y="698"/>
                      </a:lnTo>
                      <a:lnTo>
                        <a:pt x="0" y="700"/>
                      </a:lnTo>
                      <a:lnTo>
                        <a:pt x="185" y="0"/>
                      </a:lnTo>
                      <a:lnTo>
                        <a:pt x="185" y="275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53"/>
                <p:cNvSpPr/>
                <p:nvPr/>
              </p:nvSpPr>
              <p:spPr>
                <a:xfrm>
                  <a:off x="1997" y="293"/>
                  <a:ext cx="20" cy="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10398" extrusionOk="0">
                      <a:moveTo>
                        <a:pt x="41" y="10398"/>
                      </a:moveTo>
                      <a:lnTo>
                        <a:pt x="81" y="10358"/>
                      </a:lnTo>
                      <a:lnTo>
                        <a:pt x="81" y="0"/>
                      </a:lnTo>
                      <a:lnTo>
                        <a:pt x="0" y="0"/>
                      </a:lnTo>
                      <a:lnTo>
                        <a:pt x="0" y="10358"/>
                      </a:lnTo>
                      <a:lnTo>
                        <a:pt x="41" y="10398"/>
                      </a:lnTo>
                      <a:lnTo>
                        <a:pt x="0" y="10358"/>
                      </a:lnTo>
                      <a:lnTo>
                        <a:pt x="0" y="10398"/>
                      </a:lnTo>
                      <a:lnTo>
                        <a:pt x="41" y="1039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53"/>
                <p:cNvSpPr txBox="1"/>
                <p:nvPr/>
              </p:nvSpPr>
              <p:spPr>
                <a:xfrm>
                  <a:off x="2007" y="2872"/>
                  <a:ext cx="2315" cy="2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53"/>
                <p:cNvSpPr/>
                <p:nvPr/>
              </p:nvSpPr>
              <p:spPr>
                <a:xfrm>
                  <a:off x="4287" y="2836"/>
                  <a:ext cx="175" cy="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367" extrusionOk="0">
                      <a:moveTo>
                        <a:pt x="700" y="184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7" y="10"/>
                      </a:lnTo>
                      <a:lnTo>
                        <a:pt x="9" y="12"/>
                      </a:lnTo>
                      <a:lnTo>
                        <a:pt x="12" y="14"/>
                      </a:lnTo>
                      <a:lnTo>
                        <a:pt x="13" y="18"/>
                      </a:lnTo>
                      <a:lnTo>
                        <a:pt x="15" y="20"/>
                      </a:lnTo>
                      <a:lnTo>
                        <a:pt x="17" y="24"/>
                      </a:lnTo>
                      <a:lnTo>
                        <a:pt x="20" y="26"/>
                      </a:lnTo>
                      <a:lnTo>
                        <a:pt x="21" y="30"/>
                      </a:lnTo>
                      <a:lnTo>
                        <a:pt x="23" y="32"/>
                      </a:lnTo>
                      <a:lnTo>
                        <a:pt x="26" y="34"/>
                      </a:lnTo>
                      <a:lnTo>
                        <a:pt x="27" y="38"/>
                      </a:lnTo>
                      <a:lnTo>
                        <a:pt x="29" y="40"/>
                      </a:lnTo>
                      <a:lnTo>
                        <a:pt x="30" y="44"/>
                      </a:lnTo>
                      <a:lnTo>
                        <a:pt x="33" y="46"/>
                      </a:lnTo>
                      <a:lnTo>
                        <a:pt x="34" y="50"/>
                      </a:lnTo>
                      <a:lnTo>
                        <a:pt x="36" y="52"/>
                      </a:lnTo>
                      <a:lnTo>
                        <a:pt x="38" y="54"/>
                      </a:lnTo>
                      <a:lnTo>
                        <a:pt x="40" y="58"/>
                      </a:lnTo>
                      <a:lnTo>
                        <a:pt x="41" y="60"/>
                      </a:lnTo>
                      <a:lnTo>
                        <a:pt x="42" y="64"/>
                      </a:lnTo>
                      <a:lnTo>
                        <a:pt x="45" y="66"/>
                      </a:lnTo>
                      <a:lnTo>
                        <a:pt x="46" y="70"/>
                      </a:lnTo>
                      <a:lnTo>
                        <a:pt x="47" y="72"/>
                      </a:lnTo>
                      <a:lnTo>
                        <a:pt x="48" y="75"/>
                      </a:lnTo>
                      <a:lnTo>
                        <a:pt x="49" y="78"/>
                      </a:lnTo>
                      <a:lnTo>
                        <a:pt x="52" y="80"/>
                      </a:lnTo>
                      <a:lnTo>
                        <a:pt x="53" y="84"/>
                      </a:lnTo>
                      <a:lnTo>
                        <a:pt x="54" y="86"/>
                      </a:lnTo>
                      <a:lnTo>
                        <a:pt x="55" y="90"/>
                      </a:lnTo>
                      <a:lnTo>
                        <a:pt x="56" y="92"/>
                      </a:lnTo>
                      <a:lnTo>
                        <a:pt x="58" y="95"/>
                      </a:lnTo>
                      <a:lnTo>
                        <a:pt x="59" y="98"/>
                      </a:lnTo>
                      <a:lnTo>
                        <a:pt x="60" y="101"/>
                      </a:lnTo>
                      <a:lnTo>
                        <a:pt x="60" y="104"/>
                      </a:lnTo>
                      <a:lnTo>
                        <a:pt x="61" y="106"/>
                      </a:lnTo>
                      <a:lnTo>
                        <a:pt x="62" y="110"/>
                      </a:lnTo>
                      <a:lnTo>
                        <a:pt x="64" y="112"/>
                      </a:lnTo>
                      <a:lnTo>
                        <a:pt x="65" y="115"/>
                      </a:lnTo>
                      <a:lnTo>
                        <a:pt x="65" y="118"/>
                      </a:lnTo>
                      <a:lnTo>
                        <a:pt x="66" y="121"/>
                      </a:lnTo>
                      <a:lnTo>
                        <a:pt x="67" y="124"/>
                      </a:lnTo>
                      <a:lnTo>
                        <a:pt x="67" y="126"/>
                      </a:lnTo>
                      <a:lnTo>
                        <a:pt x="68" y="130"/>
                      </a:lnTo>
                      <a:lnTo>
                        <a:pt x="69" y="132"/>
                      </a:lnTo>
                      <a:lnTo>
                        <a:pt x="69" y="135"/>
                      </a:lnTo>
                      <a:lnTo>
                        <a:pt x="71" y="138"/>
                      </a:lnTo>
                      <a:lnTo>
                        <a:pt x="71" y="141"/>
                      </a:lnTo>
                      <a:lnTo>
                        <a:pt x="72" y="144"/>
                      </a:lnTo>
                      <a:lnTo>
                        <a:pt x="72" y="147"/>
                      </a:lnTo>
                      <a:lnTo>
                        <a:pt x="72" y="150"/>
                      </a:lnTo>
                      <a:lnTo>
                        <a:pt x="73" y="152"/>
                      </a:lnTo>
                      <a:lnTo>
                        <a:pt x="73" y="155"/>
                      </a:lnTo>
                      <a:lnTo>
                        <a:pt x="73" y="158"/>
                      </a:lnTo>
                      <a:lnTo>
                        <a:pt x="74" y="161"/>
                      </a:lnTo>
                      <a:lnTo>
                        <a:pt x="74" y="164"/>
                      </a:lnTo>
                      <a:lnTo>
                        <a:pt x="74" y="167"/>
                      </a:lnTo>
                      <a:lnTo>
                        <a:pt x="74" y="170"/>
                      </a:lnTo>
                      <a:lnTo>
                        <a:pt x="74" y="173"/>
                      </a:lnTo>
                      <a:lnTo>
                        <a:pt x="74" y="175"/>
                      </a:lnTo>
                      <a:lnTo>
                        <a:pt x="75" y="178"/>
                      </a:lnTo>
                      <a:lnTo>
                        <a:pt x="75" y="181"/>
                      </a:lnTo>
                      <a:lnTo>
                        <a:pt x="75" y="184"/>
                      </a:lnTo>
                      <a:lnTo>
                        <a:pt x="75" y="187"/>
                      </a:lnTo>
                      <a:lnTo>
                        <a:pt x="75" y="190"/>
                      </a:lnTo>
                      <a:lnTo>
                        <a:pt x="74" y="193"/>
                      </a:lnTo>
                      <a:lnTo>
                        <a:pt x="74" y="195"/>
                      </a:lnTo>
                      <a:lnTo>
                        <a:pt x="74" y="198"/>
                      </a:lnTo>
                      <a:lnTo>
                        <a:pt x="74" y="201"/>
                      </a:lnTo>
                      <a:lnTo>
                        <a:pt x="74" y="204"/>
                      </a:lnTo>
                      <a:lnTo>
                        <a:pt x="74" y="207"/>
                      </a:lnTo>
                      <a:lnTo>
                        <a:pt x="73" y="210"/>
                      </a:lnTo>
                      <a:lnTo>
                        <a:pt x="73" y="213"/>
                      </a:lnTo>
                      <a:lnTo>
                        <a:pt x="73" y="215"/>
                      </a:lnTo>
                      <a:lnTo>
                        <a:pt x="72" y="219"/>
                      </a:lnTo>
                      <a:lnTo>
                        <a:pt x="72" y="221"/>
                      </a:lnTo>
                      <a:lnTo>
                        <a:pt x="72" y="224"/>
                      </a:lnTo>
                      <a:lnTo>
                        <a:pt x="71" y="227"/>
                      </a:lnTo>
                      <a:lnTo>
                        <a:pt x="71" y="230"/>
                      </a:lnTo>
                      <a:lnTo>
                        <a:pt x="69" y="233"/>
                      </a:lnTo>
                      <a:lnTo>
                        <a:pt x="69" y="235"/>
                      </a:lnTo>
                      <a:lnTo>
                        <a:pt x="68" y="239"/>
                      </a:lnTo>
                      <a:lnTo>
                        <a:pt x="67" y="241"/>
                      </a:lnTo>
                      <a:lnTo>
                        <a:pt x="67" y="245"/>
                      </a:lnTo>
                      <a:lnTo>
                        <a:pt x="66" y="247"/>
                      </a:lnTo>
                      <a:lnTo>
                        <a:pt x="65" y="250"/>
                      </a:lnTo>
                      <a:lnTo>
                        <a:pt x="65" y="253"/>
                      </a:lnTo>
                      <a:lnTo>
                        <a:pt x="64" y="256"/>
                      </a:lnTo>
                      <a:lnTo>
                        <a:pt x="62" y="259"/>
                      </a:lnTo>
                      <a:lnTo>
                        <a:pt x="61" y="261"/>
                      </a:lnTo>
                      <a:lnTo>
                        <a:pt x="60" y="265"/>
                      </a:lnTo>
                      <a:lnTo>
                        <a:pt x="60" y="267"/>
                      </a:lnTo>
                      <a:lnTo>
                        <a:pt x="59" y="270"/>
                      </a:lnTo>
                      <a:lnTo>
                        <a:pt x="58" y="273"/>
                      </a:lnTo>
                      <a:lnTo>
                        <a:pt x="56" y="276"/>
                      </a:lnTo>
                      <a:lnTo>
                        <a:pt x="55" y="279"/>
                      </a:lnTo>
                      <a:lnTo>
                        <a:pt x="54" y="281"/>
                      </a:lnTo>
                      <a:lnTo>
                        <a:pt x="53" y="285"/>
                      </a:lnTo>
                      <a:lnTo>
                        <a:pt x="52" y="287"/>
                      </a:lnTo>
                      <a:lnTo>
                        <a:pt x="49" y="291"/>
                      </a:lnTo>
                      <a:lnTo>
                        <a:pt x="48" y="293"/>
                      </a:lnTo>
                      <a:lnTo>
                        <a:pt x="47" y="296"/>
                      </a:lnTo>
                      <a:lnTo>
                        <a:pt x="46" y="299"/>
                      </a:lnTo>
                      <a:lnTo>
                        <a:pt x="45" y="301"/>
                      </a:lnTo>
                      <a:lnTo>
                        <a:pt x="42" y="305"/>
                      </a:lnTo>
                      <a:lnTo>
                        <a:pt x="41" y="307"/>
                      </a:lnTo>
                      <a:lnTo>
                        <a:pt x="40" y="311"/>
                      </a:lnTo>
                      <a:lnTo>
                        <a:pt x="38" y="313"/>
                      </a:lnTo>
                      <a:lnTo>
                        <a:pt x="36" y="317"/>
                      </a:lnTo>
                      <a:lnTo>
                        <a:pt x="34" y="319"/>
                      </a:lnTo>
                      <a:lnTo>
                        <a:pt x="33" y="321"/>
                      </a:lnTo>
                      <a:lnTo>
                        <a:pt x="30" y="325"/>
                      </a:lnTo>
                      <a:lnTo>
                        <a:pt x="29" y="327"/>
                      </a:lnTo>
                      <a:lnTo>
                        <a:pt x="27" y="331"/>
                      </a:lnTo>
                      <a:lnTo>
                        <a:pt x="26" y="333"/>
                      </a:lnTo>
                      <a:lnTo>
                        <a:pt x="23" y="337"/>
                      </a:lnTo>
                      <a:lnTo>
                        <a:pt x="21" y="339"/>
                      </a:lnTo>
                      <a:lnTo>
                        <a:pt x="20" y="341"/>
                      </a:lnTo>
                      <a:lnTo>
                        <a:pt x="17" y="345"/>
                      </a:lnTo>
                      <a:lnTo>
                        <a:pt x="15" y="347"/>
                      </a:lnTo>
                      <a:lnTo>
                        <a:pt x="13" y="351"/>
                      </a:lnTo>
                      <a:lnTo>
                        <a:pt x="12" y="353"/>
                      </a:lnTo>
                      <a:lnTo>
                        <a:pt x="9" y="357"/>
                      </a:lnTo>
                      <a:lnTo>
                        <a:pt x="7" y="359"/>
                      </a:lnTo>
                      <a:lnTo>
                        <a:pt x="4" y="361"/>
                      </a:lnTo>
                      <a:lnTo>
                        <a:pt x="2" y="365"/>
                      </a:lnTo>
                      <a:lnTo>
                        <a:pt x="0" y="367"/>
                      </a:lnTo>
                      <a:lnTo>
                        <a:pt x="700" y="184"/>
                      </a:lnTo>
                      <a:lnTo>
                        <a:pt x="425" y="184"/>
                      </a:lnTo>
                      <a:lnTo>
                        <a:pt x="700" y="18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53"/>
                <p:cNvSpPr/>
                <p:nvPr/>
              </p:nvSpPr>
              <p:spPr>
                <a:xfrm>
                  <a:off x="2002" y="404"/>
                  <a:ext cx="1296" cy="2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7" h="9950" extrusionOk="0">
                      <a:moveTo>
                        <a:pt x="0" y="9870"/>
                      </a:moveTo>
                      <a:lnTo>
                        <a:pt x="49" y="9870"/>
                      </a:lnTo>
                      <a:lnTo>
                        <a:pt x="97" y="9870"/>
                      </a:lnTo>
                      <a:lnTo>
                        <a:pt x="145" y="9870"/>
                      </a:lnTo>
                      <a:lnTo>
                        <a:pt x="194" y="9868"/>
                      </a:lnTo>
                      <a:lnTo>
                        <a:pt x="241" y="9868"/>
                      </a:lnTo>
                      <a:lnTo>
                        <a:pt x="288" y="9868"/>
                      </a:lnTo>
                      <a:lnTo>
                        <a:pt x="335" y="9868"/>
                      </a:lnTo>
                      <a:lnTo>
                        <a:pt x="381" y="9868"/>
                      </a:lnTo>
                      <a:lnTo>
                        <a:pt x="381" y="9948"/>
                      </a:lnTo>
                      <a:lnTo>
                        <a:pt x="335" y="9949"/>
                      </a:lnTo>
                      <a:lnTo>
                        <a:pt x="288" y="9949"/>
                      </a:lnTo>
                      <a:lnTo>
                        <a:pt x="241" y="9949"/>
                      </a:lnTo>
                      <a:lnTo>
                        <a:pt x="194" y="9949"/>
                      </a:lnTo>
                      <a:lnTo>
                        <a:pt x="145" y="9949"/>
                      </a:lnTo>
                      <a:lnTo>
                        <a:pt x="98" y="9950"/>
                      </a:lnTo>
                      <a:lnTo>
                        <a:pt x="49" y="9950"/>
                      </a:lnTo>
                      <a:lnTo>
                        <a:pt x="0" y="9950"/>
                      </a:lnTo>
                      <a:lnTo>
                        <a:pt x="0" y="9870"/>
                      </a:lnTo>
                      <a:close/>
                      <a:moveTo>
                        <a:pt x="381" y="9868"/>
                      </a:moveTo>
                      <a:lnTo>
                        <a:pt x="770" y="9866"/>
                      </a:lnTo>
                      <a:lnTo>
                        <a:pt x="1133" y="9863"/>
                      </a:lnTo>
                      <a:lnTo>
                        <a:pt x="1307" y="9859"/>
                      </a:lnTo>
                      <a:lnTo>
                        <a:pt x="1475" y="9855"/>
                      </a:lnTo>
                      <a:lnTo>
                        <a:pt x="1636" y="9851"/>
                      </a:lnTo>
                      <a:lnTo>
                        <a:pt x="1793" y="9844"/>
                      </a:lnTo>
                      <a:lnTo>
                        <a:pt x="1944" y="9835"/>
                      </a:lnTo>
                      <a:lnTo>
                        <a:pt x="2091" y="9825"/>
                      </a:lnTo>
                      <a:lnTo>
                        <a:pt x="2232" y="9813"/>
                      </a:lnTo>
                      <a:lnTo>
                        <a:pt x="2368" y="9799"/>
                      </a:lnTo>
                      <a:lnTo>
                        <a:pt x="2499" y="9782"/>
                      </a:lnTo>
                      <a:lnTo>
                        <a:pt x="2626" y="9762"/>
                      </a:lnTo>
                      <a:lnTo>
                        <a:pt x="2747" y="9740"/>
                      </a:lnTo>
                      <a:lnTo>
                        <a:pt x="2864" y="9715"/>
                      </a:lnTo>
                      <a:lnTo>
                        <a:pt x="2976" y="9686"/>
                      </a:lnTo>
                      <a:lnTo>
                        <a:pt x="3085" y="9654"/>
                      </a:lnTo>
                      <a:lnTo>
                        <a:pt x="3188" y="9617"/>
                      </a:lnTo>
                      <a:lnTo>
                        <a:pt x="3288" y="9578"/>
                      </a:lnTo>
                      <a:lnTo>
                        <a:pt x="3382" y="9533"/>
                      </a:lnTo>
                      <a:lnTo>
                        <a:pt x="3474" y="9485"/>
                      </a:lnTo>
                      <a:lnTo>
                        <a:pt x="3562" y="9432"/>
                      </a:lnTo>
                      <a:lnTo>
                        <a:pt x="3646" y="9375"/>
                      </a:lnTo>
                      <a:lnTo>
                        <a:pt x="3725" y="9311"/>
                      </a:lnTo>
                      <a:lnTo>
                        <a:pt x="3801" y="9244"/>
                      </a:lnTo>
                      <a:lnTo>
                        <a:pt x="3875" y="9171"/>
                      </a:lnTo>
                      <a:lnTo>
                        <a:pt x="3943" y="9092"/>
                      </a:lnTo>
                      <a:lnTo>
                        <a:pt x="4009" y="9008"/>
                      </a:lnTo>
                      <a:lnTo>
                        <a:pt x="4073" y="8917"/>
                      </a:lnTo>
                      <a:lnTo>
                        <a:pt x="4132" y="8820"/>
                      </a:lnTo>
                      <a:lnTo>
                        <a:pt x="4189" y="8716"/>
                      </a:lnTo>
                      <a:lnTo>
                        <a:pt x="4259" y="8753"/>
                      </a:lnTo>
                      <a:lnTo>
                        <a:pt x="4202" y="8860"/>
                      </a:lnTo>
                      <a:lnTo>
                        <a:pt x="4139" y="8961"/>
                      </a:lnTo>
                      <a:lnTo>
                        <a:pt x="4074" y="9055"/>
                      </a:lnTo>
                      <a:lnTo>
                        <a:pt x="4007" y="9143"/>
                      </a:lnTo>
                      <a:lnTo>
                        <a:pt x="3935" y="9225"/>
                      </a:lnTo>
                      <a:lnTo>
                        <a:pt x="3860" y="9301"/>
                      </a:lnTo>
                      <a:lnTo>
                        <a:pt x="3782" y="9372"/>
                      </a:lnTo>
                      <a:lnTo>
                        <a:pt x="3700" y="9436"/>
                      </a:lnTo>
                      <a:lnTo>
                        <a:pt x="3615" y="9497"/>
                      </a:lnTo>
                      <a:lnTo>
                        <a:pt x="3525" y="9551"/>
                      </a:lnTo>
                      <a:lnTo>
                        <a:pt x="3432" y="9602"/>
                      </a:lnTo>
                      <a:lnTo>
                        <a:pt x="3335" y="9647"/>
                      </a:lnTo>
                      <a:lnTo>
                        <a:pt x="3234" y="9688"/>
                      </a:lnTo>
                      <a:lnTo>
                        <a:pt x="3127" y="9726"/>
                      </a:lnTo>
                      <a:lnTo>
                        <a:pt x="3018" y="9759"/>
                      </a:lnTo>
                      <a:lnTo>
                        <a:pt x="2903" y="9789"/>
                      </a:lnTo>
                      <a:lnTo>
                        <a:pt x="2784" y="9815"/>
                      </a:lnTo>
                      <a:lnTo>
                        <a:pt x="2661" y="9839"/>
                      </a:lnTo>
                      <a:lnTo>
                        <a:pt x="2532" y="9859"/>
                      </a:lnTo>
                      <a:lnTo>
                        <a:pt x="2399" y="9877"/>
                      </a:lnTo>
                      <a:lnTo>
                        <a:pt x="2261" y="9891"/>
                      </a:lnTo>
                      <a:lnTo>
                        <a:pt x="2117" y="9904"/>
                      </a:lnTo>
                      <a:lnTo>
                        <a:pt x="1969" y="9915"/>
                      </a:lnTo>
                      <a:lnTo>
                        <a:pt x="1815" y="9923"/>
                      </a:lnTo>
                      <a:lnTo>
                        <a:pt x="1656" y="9930"/>
                      </a:lnTo>
                      <a:lnTo>
                        <a:pt x="1491" y="9935"/>
                      </a:lnTo>
                      <a:lnTo>
                        <a:pt x="1321" y="9939"/>
                      </a:lnTo>
                      <a:lnTo>
                        <a:pt x="1145" y="9942"/>
                      </a:lnTo>
                      <a:lnTo>
                        <a:pt x="776" y="9946"/>
                      </a:lnTo>
                      <a:lnTo>
                        <a:pt x="381" y="9948"/>
                      </a:lnTo>
                      <a:lnTo>
                        <a:pt x="381" y="9868"/>
                      </a:lnTo>
                      <a:close/>
                      <a:moveTo>
                        <a:pt x="4189" y="8716"/>
                      </a:moveTo>
                      <a:lnTo>
                        <a:pt x="4245" y="8602"/>
                      </a:lnTo>
                      <a:lnTo>
                        <a:pt x="4298" y="8479"/>
                      </a:lnTo>
                      <a:lnTo>
                        <a:pt x="4349" y="8349"/>
                      </a:lnTo>
                      <a:lnTo>
                        <a:pt x="4398" y="8211"/>
                      </a:lnTo>
                      <a:lnTo>
                        <a:pt x="4442" y="8065"/>
                      </a:lnTo>
                      <a:lnTo>
                        <a:pt x="4485" y="7910"/>
                      </a:lnTo>
                      <a:lnTo>
                        <a:pt x="4525" y="7747"/>
                      </a:lnTo>
                      <a:lnTo>
                        <a:pt x="4564" y="7575"/>
                      </a:lnTo>
                      <a:lnTo>
                        <a:pt x="4599" y="7393"/>
                      </a:lnTo>
                      <a:lnTo>
                        <a:pt x="4634" y="7203"/>
                      </a:lnTo>
                      <a:lnTo>
                        <a:pt x="4665" y="7003"/>
                      </a:lnTo>
                      <a:lnTo>
                        <a:pt x="4696" y="6793"/>
                      </a:lnTo>
                      <a:lnTo>
                        <a:pt x="4725" y="6573"/>
                      </a:lnTo>
                      <a:lnTo>
                        <a:pt x="4752" y="6343"/>
                      </a:lnTo>
                      <a:lnTo>
                        <a:pt x="4778" y="6102"/>
                      </a:lnTo>
                      <a:lnTo>
                        <a:pt x="4802" y="5851"/>
                      </a:lnTo>
                      <a:lnTo>
                        <a:pt x="4825" y="5589"/>
                      </a:lnTo>
                      <a:lnTo>
                        <a:pt x="4847" y="5315"/>
                      </a:lnTo>
                      <a:lnTo>
                        <a:pt x="4867" y="5029"/>
                      </a:lnTo>
                      <a:lnTo>
                        <a:pt x="4887" y="4733"/>
                      </a:lnTo>
                      <a:lnTo>
                        <a:pt x="4907" y="4425"/>
                      </a:lnTo>
                      <a:lnTo>
                        <a:pt x="4925" y="4104"/>
                      </a:lnTo>
                      <a:lnTo>
                        <a:pt x="4943" y="3771"/>
                      </a:lnTo>
                      <a:lnTo>
                        <a:pt x="4961" y="3425"/>
                      </a:lnTo>
                      <a:lnTo>
                        <a:pt x="4978" y="3067"/>
                      </a:lnTo>
                      <a:lnTo>
                        <a:pt x="4996" y="2696"/>
                      </a:lnTo>
                      <a:lnTo>
                        <a:pt x="5013" y="2311"/>
                      </a:lnTo>
                      <a:lnTo>
                        <a:pt x="5029" y="1913"/>
                      </a:lnTo>
                      <a:lnTo>
                        <a:pt x="5064" y="1075"/>
                      </a:lnTo>
                      <a:lnTo>
                        <a:pt x="5100" y="180"/>
                      </a:lnTo>
                      <a:lnTo>
                        <a:pt x="5180" y="184"/>
                      </a:lnTo>
                      <a:lnTo>
                        <a:pt x="5144" y="1080"/>
                      </a:lnTo>
                      <a:lnTo>
                        <a:pt x="5109" y="1920"/>
                      </a:lnTo>
                      <a:lnTo>
                        <a:pt x="5093" y="2319"/>
                      </a:lnTo>
                      <a:lnTo>
                        <a:pt x="5075" y="2705"/>
                      </a:lnTo>
                      <a:lnTo>
                        <a:pt x="5059" y="3077"/>
                      </a:lnTo>
                      <a:lnTo>
                        <a:pt x="5041" y="3437"/>
                      </a:lnTo>
                      <a:lnTo>
                        <a:pt x="5023" y="3783"/>
                      </a:lnTo>
                      <a:lnTo>
                        <a:pt x="5005" y="4117"/>
                      </a:lnTo>
                      <a:lnTo>
                        <a:pt x="4987" y="4438"/>
                      </a:lnTo>
                      <a:lnTo>
                        <a:pt x="4967" y="4747"/>
                      </a:lnTo>
                      <a:lnTo>
                        <a:pt x="4946" y="5046"/>
                      </a:lnTo>
                      <a:lnTo>
                        <a:pt x="4925" y="5331"/>
                      </a:lnTo>
                      <a:lnTo>
                        <a:pt x="4904" y="5605"/>
                      </a:lnTo>
                      <a:lnTo>
                        <a:pt x="4880" y="5868"/>
                      </a:lnTo>
                      <a:lnTo>
                        <a:pt x="4856" y="6121"/>
                      </a:lnTo>
                      <a:lnTo>
                        <a:pt x="4830" y="6363"/>
                      </a:lnTo>
                      <a:lnTo>
                        <a:pt x="4802" y="6594"/>
                      </a:lnTo>
                      <a:lnTo>
                        <a:pt x="4774" y="6815"/>
                      </a:lnTo>
                      <a:lnTo>
                        <a:pt x="4743" y="7026"/>
                      </a:lnTo>
                      <a:lnTo>
                        <a:pt x="4710" y="7227"/>
                      </a:lnTo>
                      <a:lnTo>
                        <a:pt x="4676" y="7418"/>
                      </a:lnTo>
                      <a:lnTo>
                        <a:pt x="4640" y="7601"/>
                      </a:lnTo>
                      <a:lnTo>
                        <a:pt x="4601" y="7775"/>
                      </a:lnTo>
                      <a:lnTo>
                        <a:pt x="4560" y="7939"/>
                      </a:lnTo>
                      <a:lnTo>
                        <a:pt x="4517" y="8094"/>
                      </a:lnTo>
                      <a:lnTo>
                        <a:pt x="4471" y="8242"/>
                      </a:lnTo>
                      <a:lnTo>
                        <a:pt x="4422" y="8381"/>
                      </a:lnTo>
                      <a:lnTo>
                        <a:pt x="4372" y="8513"/>
                      </a:lnTo>
                      <a:lnTo>
                        <a:pt x="4317" y="8637"/>
                      </a:lnTo>
                      <a:lnTo>
                        <a:pt x="4259" y="8753"/>
                      </a:lnTo>
                      <a:lnTo>
                        <a:pt x="4189" y="8716"/>
                      </a:lnTo>
                      <a:close/>
                      <a:moveTo>
                        <a:pt x="5100" y="180"/>
                      </a:moveTo>
                      <a:lnTo>
                        <a:pt x="5101" y="158"/>
                      </a:lnTo>
                      <a:lnTo>
                        <a:pt x="5101" y="136"/>
                      </a:lnTo>
                      <a:lnTo>
                        <a:pt x="5102" y="113"/>
                      </a:lnTo>
                      <a:lnTo>
                        <a:pt x="5103" y="91"/>
                      </a:lnTo>
                      <a:lnTo>
                        <a:pt x="5105" y="68"/>
                      </a:lnTo>
                      <a:lnTo>
                        <a:pt x="5106" y="46"/>
                      </a:lnTo>
                      <a:lnTo>
                        <a:pt x="5106" y="23"/>
                      </a:lnTo>
                      <a:lnTo>
                        <a:pt x="5107" y="0"/>
                      </a:lnTo>
                      <a:lnTo>
                        <a:pt x="5187" y="3"/>
                      </a:lnTo>
                      <a:lnTo>
                        <a:pt x="5186" y="26"/>
                      </a:lnTo>
                      <a:lnTo>
                        <a:pt x="5185" y="48"/>
                      </a:lnTo>
                      <a:lnTo>
                        <a:pt x="5185" y="71"/>
                      </a:lnTo>
                      <a:lnTo>
                        <a:pt x="5184" y="94"/>
                      </a:lnTo>
                      <a:lnTo>
                        <a:pt x="5183" y="117"/>
                      </a:lnTo>
                      <a:lnTo>
                        <a:pt x="5181" y="139"/>
                      </a:lnTo>
                      <a:lnTo>
                        <a:pt x="5181" y="162"/>
                      </a:lnTo>
                      <a:lnTo>
                        <a:pt x="5180" y="184"/>
                      </a:lnTo>
                      <a:lnTo>
                        <a:pt x="5100" y="18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53"/>
                <p:cNvSpPr txBox="1"/>
                <p:nvPr/>
              </p:nvSpPr>
              <p:spPr>
                <a:xfrm>
                  <a:off x="3176" y="2813"/>
                  <a:ext cx="19" cy="136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53"/>
                <p:cNvSpPr/>
                <p:nvPr/>
              </p:nvSpPr>
              <p:spPr>
                <a:xfrm>
                  <a:off x="3032" y="3046"/>
                  <a:ext cx="103" cy="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661" extrusionOk="0">
                      <a:moveTo>
                        <a:pt x="0" y="335"/>
                      </a:moveTo>
                      <a:lnTo>
                        <a:pt x="0" y="309"/>
                      </a:lnTo>
                      <a:lnTo>
                        <a:pt x="2" y="283"/>
                      </a:lnTo>
                      <a:lnTo>
                        <a:pt x="4" y="259"/>
                      </a:lnTo>
                      <a:lnTo>
                        <a:pt x="8" y="235"/>
                      </a:lnTo>
                      <a:lnTo>
                        <a:pt x="12" y="211"/>
                      </a:lnTo>
                      <a:lnTo>
                        <a:pt x="18" y="189"/>
                      </a:lnTo>
                      <a:lnTo>
                        <a:pt x="25" y="169"/>
                      </a:lnTo>
                      <a:lnTo>
                        <a:pt x="32" y="149"/>
                      </a:lnTo>
                      <a:lnTo>
                        <a:pt x="42" y="129"/>
                      </a:lnTo>
                      <a:lnTo>
                        <a:pt x="50" y="111"/>
                      </a:lnTo>
                      <a:lnTo>
                        <a:pt x="61" y="94"/>
                      </a:lnTo>
                      <a:lnTo>
                        <a:pt x="71" y="79"/>
                      </a:lnTo>
                      <a:lnTo>
                        <a:pt x="82" y="66"/>
                      </a:lnTo>
                      <a:lnTo>
                        <a:pt x="94" y="53"/>
                      </a:lnTo>
                      <a:lnTo>
                        <a:pt x="107" y="41"/>
                      </a:lnTo>
                      <a:lnTo>
                        <a:pt x="120" y="31"/>
                      </a:lnTo>
                      <a:lnTo>
                        <a:pt x="130" y="24"/>
                      </a:lnTo>
                      <a:lnTo>
                        <a:pt x="141" y="18"/>
                      </a:lnTo>
                      <a:lnTo>
                        <a:pt x="152" y="13"/>
                      </a:lnTo>
                      <a:lnTo>
                        <a:pt x="163" y="8"/>
                      </a:lnTo>
                      <a:lnTo>
                        <a:pt x="174" y="5"/>
                      </a:lnTo>
                      <a:lnTo>
                        <a:pt x="185" y="2"/>
                      </a:lnTo>
                      <a:lnTo>
                        <a:pt x="196" y="1"/>
                      </a:lnTo>
                      <a:lnTo>
                        <a:pt x="207" y="0"/>
                      </a:lnTo>
                      <a:lnTo>
                        <a:pt x="226" y="1"/>
                      </a:lnTo>
                      <a:lnTo>
                        <a:pt x="242" y="5"/>
                      </a:lnTo>
                      <a:lnTo>
                        <a:pt x="260" y="11"/>
                      </a:lnTo>
                      <a:lnTo>
                        <a:pt x="277" y="19"/>
                      </a:lnTo>
                      <a:lnTo>
                        <a:pt x="293" y="30"/>
                      </a:lnTo>
                      <a:lnTo>
                        <a:pt x="309" y="43"/>
                      </a:lnTo>
                      <a:lnTo>
                        <a:pt x="324" y="58"/>
                      </a:lnTo>
                      <a:lnTo>
                        <a:pt x="339" y="76"/>
                      </a:lnTo>
                      <a:lnTo>
                        <a:pt x="348" y="87"/>
                      </a:lnTo>
                      <a:lnTo>
                        <a:pt x="356" y="99"/>
                      </a:lnTo>
                      <a:lnTo>
                        <a:pt x="363" y="112"/>
                      </a:lnTo>
                      <a:lnTo>
                        <a:pt x="370" y="125"/>
                      </a:lnTo>
                      <a:lnTo>
                        <a:pt x="377" y="139"/>
                      </a:lnTo>
                      <a:lnTo>
                        <a:pt x="383" y="153"/>
                      </a:lnTo>
                      <a:lnTo>
                        <a:pt x="389" y="169"/>
                      </a:lnTo>
                      <a:lnTo>
                        <a:pt x="394" y="184"/>
                      </a:lnTo>
                      <a:lnTo>
                        <a:pt x="397" y="200"/>
                      </a:lnTo>
                      <a:lnTo>
                        <a:pt x="401" y="216"/>
                      </a:lnTo>
                      <a:lnTo>
                        <a:pt x="404" y="234"/>
                      </a:lnTo>
                      <a:lnTo>
                        <a:pt x="407" y="250"/>
                      </a:lnTo>
                      <a:lnTo>
                        <a:pt x="409" y="269"/>
                      </a:lnTo>
                      <a:lnTo>
                        <a:pt x="410" y="287"/>
                      </a:lnTo>
                      <a:lnTo>
                        <a:pt x="411" y="307"/>
                      </a:lnTo>
                      <a:lnTo>
                        <a:pt x="411" y="326"/>
                      </a:lnTo>
                      <a:lnTo>
                        <a:pt x="411" y="353"/>
                      </a:lnTo>
                      <a:lnTo>
                        <a:pt x="409" y="379"/>
                      </a:lnTo>
                      <a:lnTo>
                        <a:pt x="407" y="404"/>
                      </a:lnTo>
                      <a:lnTo>
                        <a:pt x="403" y="429"/>
                      </a:lnTo>
                      <a:lnTo>
                        <a:pt x="399" y="451"/>
                      </a:lnTo>
                      <a:lnTo>
                        <a:pt x="394" y="473"/>
                      </a:lnTo>
                      <a:lnTo>
                        <a:pt x="386" y="495"/>
                      </a:lnTo>
                      <a:lnTo>
                        <a:pt x="379" y="513"/>
                      </a:lnTo>
                      <a:lnTo>
                        <a:pt x="371" y="532"/>
                      </a:lnTo>
                      <a:lnTo>
                        <a:pt x="363" y="550"/>
                      </a:lnTo>
                      <a:lnTo>
                        <a:pt x="353" y="567"/>
                      </a:lnTo>
                      <a:lnTo>
                        <a:pt x="343" y="581"/>
                      </a:lnTo>
                      <a:lnTo>
                        <a:pt x="332" y="594"/>
                      </a:lnTo>
                      <a:lnTo>
                        <a:pt x="322" y="607"/>
                      </a:lnTo>
                      <a:lnTo>
                        <a:pt x="310" y="617"/>
                      </a:lnTo>
                      <a:lnTo>
                        <a:pt x="298" y="627"/>
                      </a:lnTo>
                      <a:lnTo>
                        <a:pt x="286" y="635"/>
                      </a:lnTo>
                      <a:lnTo>
                        <a:pt x="273" y="642"/>
                      </a:lnTo>
                      <a:lnTo>
                        <a:pt x="261" y="648"/>
                      </a:lnTo>
                      <a:lnTo>
                        <a:pt x="250" y="653"/>
                      </a:lnTo>
                      <a:lnTo>
                        <a:pt x="238" y="656"/>
                      </a:lnTo>
                      <a:lnTo>
                        <a:pt x="226" y="659"/>
                      </a:lnTo>
                      <a:lnTo>
                        <a:pt x="214" y="661"/>
                      </a:lnTo>
                      <a:lnTo>
                        <a:pt x="202" y="661"/>
                      </a:lnTo>
                      <a:lnTo>
                        <a:pt x="192" y="661"/>
                      </a:lnTo>
                      <a:lnTo>
                        <a:pt x="180" y="660"/>
                      </a:lnTo>
                      <a:lnTo>
                        <a:pt x="169" y="657"/>
                      </a:lnTo>
                      <a:lnTo>
                        <a:pt x="159" y="655"/>
                      </a:lnTo>
                      <a:lnTo>
                        <a:pt x="149" y="650"/>
                      </a:lnTo>
                      <a:lnTo>
                        <a:pt x="139" y="646"/>
                      </a:lnTo>
                      <a:lnTo>
                        <a:pt x="129" y="641"/>
                      </a:lnTo>
                      <a:lnTo>
                        <a:pt x="120" y="634"/>
                      </a:lnTo>
                      <a:lnTo>
                        <a:pt x="110" y="627"/>
                      </a:lnTo>
                      <a:lnTo>
                        <a:pt x="101" y="620"/>
                      </a:lnTo>
                      <a:lnTo>
                        <a:pt x="91" y="610"/>
                      </a:lnTo>
                      <a:lnTo>
                        <a:pt x="83" y="601"/>
                      </a:lnTo>
                      <a:lnTo>
                        <a:pt x="75" y="590"/>
                      </a:lnTo>
                      <a:lnTo>
                        <a:pt x="67" y="580"/>
                      </a:lnTo>
                      <a:lnTo>
                        <a:pt x="58" y="567"/>
                      </a:lnTo>
                      <a:lnTo>
                        <a:pt x="51" y="554"/>
                      </a:lnTo>
                      <a:lnTo>
                        <a:pt x="39" y="530"/>
                      </a:lnTo>
                      <a:lnTo>
                        <a:pt x="29" y="506"/>
                      </a:lnTo>
                      <a:lnTo>
                        <a:pt x="19" y="480"/>
                      </a:lnTo>
                      <a:lnTo>
                        <a:pt x="12" y="454"/>
                      </a:lnTo>
                      <a:lnTo>
                        <a:pt x="8" y="426"/>
                      </a:lnTo>
                      <a:lnTo>
                        <a:pt x="3" y="397"/>
                      </a:lnTo>
                      <a:lnTo>
                        <a:pt x="0" y="367"/>
                      </a:lnTo>
                      <a:lnTo>
                        <a:pt x="0" y="335"/>
                      </a:lnTo>
                      <a:close/>
                      <a:moveTo>
                        <a:pt x="91" y="347"/>
                      </a:moveTo>
                      <a:lnTo>
                        <a:pt x="93" y="379"/>
                      </a:lnTo>
                      <a:lnTo>
                        <a:pt x="94" y="410"/>
                      </a:lnTo>
                      <a:lnTo>
                        <a:pt x="96" y="439"/>
                      </a:lnTo>
                      <a:lnTo>
                        <a:pt x="100" y="466"/>
                      </a:lnTo>
                      <a:lnTo>
                        <a:pt x="104" y="492"/>
                      </a:lnTo>
                      <a:lnTo>
                        <a:pt x="110" y="517"/>
                      </a:lnTo>
                      <a:lnTo>
                        <a:pt x="116" y="541"/>
                      </a:lnTo>
                      <a:lnTo>
                        <a:pt x="124" y="562"/>
                      </a:lnTo>
                      <a:lnTo>
                        <a:pt x="131" y="578"/>
                      </a:lnTo>
                      <a:lnTo>
                        <a:pt x="140" y="593"/>
                      </a:lnTo>
                      <a:lnTo>
                        <a:pt x="148" y="604"/>
                      </a:lnTo>
                      <a:lnTo>
                        <a:pt x="157" y="614"/>
                      </a:lnTo>
                      <a:lnTo>
                        <a:pt x="162" y="619"/>
                      </a:lnTo>
                      <a:lnTo>
                        <a:pt x="168" y="622"/>
                      </a:lnTo>
                      <a:lnTo>
                        <a:pt x="174" y="624"/>
                      </a:lnTo>
                      <a:lnTo>
                        <a:pt x="179" y="628"/>
                      </a:lnTo>
                      <a:lnTo>
                        <a:pt x="192" y="630"/>
                      </a:lnTo>
                      <a:lnTo>
                        <a:pt x="204" y="632"/>
                      </a:lnTo>
                      <a:lnTo>
                        <a:pt x="211" y="632"/>
                      </a:lnTo>
                      <a:lnTo>
                        <a:pt x="216" y="630"/>
                      </a:lnTo>
                      <a:lnTo>
                        <a:pt x="224" y="629"/>
                      </a:lnTo>
                      <a:lnTo>
                        <a:pt x="229" y="626"/>
                      </a:lnTo>
                      <a:lnTo>
                        <a:pt x="244" y="619"/>
                      </a:lnTo>
                      <a:lnTo>
                        <a:pt x="257" y="609"/>
                      </a:lnTo>
                      <a:lnTo>
                        <a:pt x="264" y="603"/>
                      </a:lnTo>
                      <a:lnTo>
                        <a:pt x="270" y="596"/>
                      </a:lnTo>
                      <a:lnTo>
                        <a:pt x="276" y="588"/>
                      </a:lnTo>
                      <a:lnTo>
                        <a:pt x="280" y="578"/>
                      </a:lnTo>
                      <a:lnTo>
                        <a:pt x="285" y="569"/>
                      </a:lnTo>
                      <a:lnTo>
                        <a:pt x="290" y="557"/>
                      </a:lnTo>
                      <a:lnTo>
                        <a:pt x="294" y="545"/>
                      </a:lnTo>
                      <a:lnTo>
                        <a:pt x="298" y="532"/>
                      </a:lnTo>
                      <a:lnTo>
                        <a:pt x="303" y="511"/>
                      </a:lnTo>
                      <a:lnTo>
                        <a:pt x="307" y="489"/>
                      </a:lnTo>
                      <a:lnTo>
                        <a:pt x="311" y="463"/>
                      </a:lnTo>
                      <a:lnTo>
                        <a:pt x="314" y="436"/>
                      </a:lnTo>
                      <a:lnTo>
                        <a:pt x="317" y="406"/>
                      </a:lnTo>
                      <a:lnTo>
                        <a:pt x="318" y="374"/>
                      </a:lnTo>
                      <a:lnTo>
                        <a:pt x="319" y="341"/>
                      </a:lnTo>
                      <a:lnTo>
                        <a:pt x="319" y="306"/>
                      </a:lnTo>
                      <a:lnTo>
                        <a:pt x="319" y="279"/>
                      </a:lnTo>
                      <a:lnTo>
                        <a:pt x="318" y="253"/>
                      </a:lnTo>
                      <a:lnTo>
                        <a:pt x="317" y="229"/>
                      </a:lnTo>
                      <a:lnTo>
                        <a:pt x="313" y="205"/>
                      </a:lnTo>
                      <a:lnTo>
                        <a:pt x="311" y="183"/>
                      </a:lnTo>
                      <a:lnTo>
                        <a:pt x="306" y="162"/>
                      </a:lnTo>
                      <a:lnTo>
                        <a:pt x="303" y="143"/>
                      </a:lnTo>
                      <a:lnTo>
                        <a:pt x="297" y="124"/>
                      </a:lnTo>
                      <a:lnTo>
                        <a:pt x="292" y="111"/>
                      </a:lnTo>
                      <a:lnTo>
                        <a:pt x="287" y="98"/>
                      </a:lnTo>
                      <a:lnTo>
                        <a:pt x="283" y="87"/>
                      </a:lnTo>
                      <a:lnTo>
                        <a:pt x="278" y="78"/>
                      </a:lnTo>
                      <a:lnTo>
                        <a:pt x="272" y="69"/>
                      </a:lnTo>
                      <a:lnTo>
                        <a:pt x="266" y="60"/>
                      </a:lnTo>
                      <a:lnTo>
                        <a:pt x="260" y="53"/>
                      </a:lnTo>
                      <a:lnTo>
                        <a:pt x="253" y="47"/>
                      </a:lnTo>
                      <a:lnTo>
                        <a:pt x="244" y="40"/>
                      </a:lnTo>
                      <a:lnTo>
                        <a:pt x="232" y="35"/>
                      </a:lnTo>
                      <a:lnTo>
                        <a:pt x="220" y="33"/>
                      </a:lnTo>
                      <a:lnTo>
                        <a:pt x="207" y="32"/>
                      </a:lnTo>
                      <a:lnTo>
                        <a:pt x="199" y="32"/>
                      </a:lnTo>
                      <a:lnTo>
                        <a:pt x="192" y="33"/>
                      </a:lnTo>
                      <a:lnTo>
                        <a:pt x="183" y="35"/>
                      </a:lnTo>
                      <a:lnTo>
                        <a:pt x="176" y="39"/>
                      </a:lnTo>
                      <a:lnTo>
                        <a:pt x="169" y="43"/>
                      </a:lnTo>
                      <a:lnTo>
                        <a:pt x="163" y="47"/>
                      </a:lnTo>
                      <a:lnTo>
                        <a:pt x="156" y="53"/>
                      </a:lnTo>
                      <a:lnTo>
                        <a:pt x="150" y="60"/>
                      </a:lnTo>
                      <a:lnTo>
                        <a:pt x="142" y="71"/>
                      </a:lnTo>
                      <a:lnTo>
                        <a:pt x="135" y="83"/>
                      </a:lnTo>
                      <a:lnTo>
                        <a:pt x="128" y="96"/>
                      </a:lnTo>
                      <a:lnTo>
                        <a:pt x="122" y="110"/>
                      </a:lnTo>
                      <a:lnTo>
                        <a:pt x="116" y="126"/>
                      </a:lnTo>
                      <a:lnTo>
                        <a:pt x="111" y="144"/>
                      </a:lnTo>
                      <a:lnTo>
                        <a:pt x="108" y="163"/>
                      </a:lnTo>
                      <a:lnTo>
                        <a:pt x="104" y="183"/>
                      </a:lnTo>
                      <a:lnTo>
                        <a:pt x="98" y="224"/>
                      </a:lnTo>
                      <a:lnTo>
                        <a:pt x="95" y="266"/>
                      </a:lnTo>
                      <a:lnTo>
                        <a:pt x="93" y="307"/>
                      </a:lnTo>
                      <a:lnTo>
                        <a:pt x="91" y="34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53"/>
                <p:cNvSpPr/>
                <p:nvPr/>
              </p:nvSpPr>
              <p:spPr>
                <a:xfrm>
                  <a:off x="3160" y="3185"/>
                  <a:ext cx="26" cy="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03" extrusionOk="0">
                      <a:moveTo>
                        <a:pt x="52" y="0"/>
                      </a:moveTo>
                      <a:lnTo>
                        <a:pt x="63" y="0"/>
                      </a:lnTo>
                      <a:lnTo>
                        <a:pt x="72" y="3"/>
                      </a:lnTo>
                      <a:lnTo>
                        <a:pt x="81" y="8"/>
                      </a:lnTo>
                      <a:lnTo>
                        <a:pt x="89" y="14"/>
                      </a:lnTo>
                      <a:lnTo>
                        <a:pt x="96" y="22"/>
                      </a:lnTo>
                      <a:lnTo>
                        <a:pt x="100" y="31"/>
                      </a:lnTo>
                      <a:lnTo>
                        <a:pt x="103" y="41"/>
                      </a:lnTo>
                      <a:lnTo>
                        <a:pt x="104" y="51"/>
                      </a:lnTo>
                      <a:lnTo>
                        <a:pt x="103" y="62"/>
                      </a:lnTo>
                      <a:lnTo>
                        <a:pt x="100" y="72"/>
                      </a:lnTo>
                      <a:lnTo>
                        <a:pt x="96" y="80"/>
                      </a:lnTo>
                      <a:lnTo>
                        <a:pt x="89" y="88"/>
                      </a:lnTo>
                      <a:lnTo>
                        <a:pt x="80" y="95"/>
                      </a:lnTo>
                      <a:lnTo>
                        <a:pt x="72" y="100"/>
                      </a:lnTo>
                      <a:lnTo>
                        <a:pt x="63" y="102"/>
                      </a:lnTo>
                      <a:lnTo>
                        <a:pt x="52" y="103"/>
                      </a:lnTo>
                      <a:lnTo>
                        <a:pt x="41" y="102"/>
                      </a:lnTo>
                      <a:lnTo>
                        <a:pt x="32" y="100"/>
                      </a:lnTo>
                      <a:lnTo>
                        <a:pt x="24" y="95"/>
                      </a:lnTo>
                      <a:lnTo>
                        <a:pt x="15" y="88"/>
                      </a:lnTo>
                      <a:lnTo>
                        <a:pt x="8" y="80"/>
                      </a:lnTo>
                      <a:lnTo>
                        <a:pt x="4" y="72"/>
                      </a:lnTo>
                      <a:lnTo>
                        <a:pt x="1" y="62"/>
                      </a:lnTo>
                      <a:lnTo>
                        <a:pt x="0" y="51"/>
                      </a:lnTo>
                      <a:lnTo>
                        <a:pt x="1" y="41"/>
                      </a:lnTo>
                      <a:lnTo>
                        <a:pt x="4" y="30"/>
                      </a:lnTo>
                      <a:lnTo>
                        <a:pt x="8" y="22"/>
                      </a:lnTo>
                      <a:lnTo>
                        <a:pt x="15" y="14"/>
                      </a:lnTo>
                      <a:lnTo>
                        <a:pt x="24" y="8"/>
                      </a:lnTo>
                      <a:lnTo>
                        <a:pt x="32" y="3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53"/>
                <p:cNvSpPr/>
                <p:nvPr/>
              </p:nvSpPr>
              <p:spPr>
                <a:xfrm>
                  <a:off x="3214" y="3046"/>
                  <a:ext cx="100" cy="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661" extrusionOk="0">
                      <a:moveTo>
                        <a:pt x="389" y="0"/>
                      </a:moveTo>
                      <a:lnTo>
                        <a:pt x="389" y="18"/>
                      </a:lnTo>
                      <a:lnTo>
                        <a:pt x="360" y="21"/>
                      </a:lnTo>
                      <a:lnTo>
                        <a:pt x="333" y="27"/>
                      </a:lnTo>
                      <a:lnTo>
                        <a:pt x="321" y="31"/>
                      </a:lnTo>
                      <a:lnTo>
                        <a:pt x="309" y="34"/>
                      </a:lnTo>
                      <a:lnTo>
                        <a:pt x="298" y="38"/>
                      </a:lnTo>
                      <a:lnTo>
                        <a:pt x="288" y="43"/>
                      </a:lnTo>
                      <a:lnTo>
                        <a:pt x="268" y="53"/>
                      </a:lnTo>
                      <a:lnTo>
                        <a:pt x="249" y="66"/>
                      </a:lnTo>
                      <a:lnTo>
                        <a:pt x="230" y="81"/>
                      </a:lnTo>
                      <a:lnTo>
                        <a:pt x="210" y="99"/>
                      </a:lnTo>
                      <a:lnTo>
                        <a:pt x="192" y="119"/>
                      </a:lnTo>
                      <a:lnTo>
                        <a:pt x="176" y="139"/>
                      </a:lnTo>
                      <a:lnTo>
                        <a:pt x="160" y="161"/>
                      </a:lnTo>
                      <a:lnTo>
                        <a:pt x="147" y="184"/>
                      </a:lnTo>
                      <a:lnTo>
                        <a:pt x="135" y="208"/>
                      </a:lnTo>
                      <a:lnTo>
                        <a:pt x="124" y="235"/>
                      </a:lnTo>
                      <a:lnTo>
                        <a:pt x="114" y="263"/>
                      </a:lnTo>
                      <a:lnTo>
                        <a:pt x="105" y="295"/>
                      </a:lnTo>
                      <a:lnTo>
                        <a:pt x="121" y="285"/>
                      </a:lnTo>
                      <a:lnTo>
                        <a:pt x="139" y="275"/>
                      </a:lnTo>
                      <a:lnTo>
                        <a:pt x="155" y="267"/>
                      </a:lnTo>
                      <a:lnTo>
                        <a:pt x="172" y="260"/>
                      </a:lnTo>
                      <a:lnTo>
                        <a:pt x="190" y="255"/>
                      </a:lnTo>
                      <a:lnTo>
                        <a:pt x="206" y="251"/>
                      </a:lnTo>
                      <a:lnTo>
                        <a:pt x="224" y="249"/>
                      </a:lnTo>
                      <a:lnTo>
                        <a:pt x="240" y="248"/>
                      </a:lnTo>
                      <a:lnTo>
                        <a:pt x="257" y="249"/>
                      </a:lnTo>
                      <a:lnTo>
                        <a:pt x="272" y="251"/>
                      </a:lnTo>
                      <a:lnTo>
                        <a:pt x="287" y="256"/>
                      </a:lnTo>
                      <a:lnTo>
                        <a:pt x="302" y="262"/>
                      </a:lnTo>
                      <a:lnTo>
                        <a:pt x="315" y="269"/>
                      </a:lnTo>
                      <a:lnTo>
                        <a:pt x="329" y="277"/>
                      </a:lnTo>
                      <a:lnTo>
                        <a:pt x="342" y="288"/>
                      </a:lnTo>
                      <a:lnTo>
                        <a:pt x="354" y="301"/>
                      </a:lnTo>
                      <a:lnTo>
                        <a:pt x="364" y="314"/>
                      </a:lnTo>
                      <a:lnTo>
                        <a:pt x="375" y="329"/>
                      </a:lnTo>
                      <a:lnTo>
                        <a:pt x="383" y="345"/>
                      </a:lnTo>
                      <a:lnTo>
                        <a:pt x="389" y="361"/>
                      </a:lnTo>
                      <a:lnTo>
                        <a:pt x="395" y="378"/>
                      </a:lnTo>
                      <a:lnTo>
                        <a:pt x="399" y="397"/>
                      </a:lnTo>
                      <a:lnTo>
                        <a:pt x="401" y="416"/>
                      </a:lnTo>
                      <a:lnTo>
                        <a:pt x="401" y="436"/>
                      </a:lnTo>
                      <a:lnTo>
                        <a:pt x="401" y="456"/>
                      </a:lnTo>
                      <a:lnTo>
                        <a:pt x="399" y="475"/>
                      </a:lnTo>
                      <a:lnTo>
                        <a:pt x="395" y="493"/>
                      </a:lnTo>
                      <a:lnTo>
                        <a:pt x="389" y="512"/>
                      </a:lnTo>
                      <a:lnTo>
                        <a:pt x="382" y="530"/>
                      </a:lnTo>
                      <a:lnTo>
                        <a:pt x="374" y="548"/>
                      </a:lnTo>
                      <a:lnTo>
                        <a:pt x="364" y="565"/>
                      </a:lnTo>
                      <a:lnTo>
                        <a:pt x="353" y="582"/>
                      </a:lnTo>
                      <a:lnTo>
                        <a:pt x="346" y="591"/>
                      </a:lnTo>
                      <a:lnTo>
                        <a:pt x="338" y="600"/>
                      </a:lnTo>
                      <a:lnTo>
                        <a:pt x="330" y="609"/>
                      </a:lnTo>
                      <a:lnTo>
                        <a:pt x="322" y="616"/>
                      </a:lnTo>
                      <a:lnTo>
                        <a:pt x="314" y="623"/>
                      </a:lnTo>
                      <a:lnTo>
                        <a:pt x="304" y="630"/>
                      </a:lnTo>
                      <a:lnTo>
                        <a:pt x="295" y="636"/>
                      </a:lnTo>
                      <a:lnTo>
                        <a:pt x="285" y="641"/>
                      </a:lnTo>
                      <a:lnTo>
                        <a:pt x="276" y="646"/>
                      </a:lnTo>
                      <a:lnTo>
                        <a:pt x="265" y="650"/>
                      </a:lnTo>
                      <a:lnTo>
                        <a:pt x="256" y="654"/>
                      </a:lnTo>
                      <a:lnTo>
                        <a:pt x="245" y="656"/>
                      </a:lnTo>
                      <a:lnTo>
                        <a:pt x="233" y="659"/>
                      </a:lnTo>
                      <a:lnTo>
                        <a:pt x="223" y="660"/>
                      </a:lnTo>
                      <a:lnTo>
                        <a:pt x="211" y="661"/>
                      </a:lnTo>
                      <a:lnTo>
                        <a:pt x="199" y="661"/>
                      </a:lnTo>
                      <a:lnTo>
                        <a:pt x="184" y="661"/>
                      </a:lnTo>
                      <a:lnTo>
                        <a:pt x="167" y="659"/>
                      </a:lnTo>
                      <a:lnTo>
                        <a:pt x="153" y="655"/>
                      </a:lnTo>
                      <a:lnTo>
                        <a:pt x="139" y="650"/>
                      </a:lnTo>
                      <a:lnTo>
                        <a:pt x="125" y="645"/>
                      </a:lnTo>
                      <a:lnTo>
                        <a:pt x="113" y="637"/>
                      </a:lnTo>
                      <a:lnTo>
                        <a:pt x="100" y="628"/>
                      </a:lnTo>
                      <a:lnTo>
                        <a:pt x="88" y="619"/>
                      </a:lnTo>
                      <a:lnTo>
                        <a:pt x="78" y="608"/>
                      </a:lnTo>
                      <a:lnTo>
                        <a:pt x="67" y="596"/>
                      </a:lnTo>
                      <a:lnTo>
                        <a:pt x="57" y="585"/>
                      </a:lnTo>
                      <a:lnTo>
                        <a:pt x="49" y="573"/>
                      </a:lnTo>
                      <a:lnTo>
                        <a:pt x="41" y="561"/>
                      </a:lnTo>
                      <a:lnTo>
                        <a:pt x="34" y="548"/>
                      </a:lnTo>
                      <a:lnTo>
                        <a:pt x="28" y="535"/>
                      </a:lnTo>
                      <a:lnTo>
                        <a:pt x="22" y="522"/>
                      </a:lnTo>
                      <a:lnTo>
                        <a:pt x="16" y="508"/>
                      </a:lnTo>
                      <a:lnTo>
                        <a:pt x="11" y="493"/>
                      </a:lnTo>
                      <a:lnTo>
                        <a:pt x="8" y="479"/>
                      </a:lnTo>
                      <a:lnTo>
                        <a:pt x="4" y="464"/>
                      </a:lnTo>
                      <a:lnTo>
                        <a:pt x="2" y="449"/>
                      </a:lnTo>
                      <a:lnTo>
                        <a:pt x="1" y="433"/>
                      </a:lnTo>
                      <a:lnTo>
                        <a:pt x="0" y="417"/>
                      </a:lnTo>
                      <a:lnTo>
                        <a:pt x="0" y="400"/>
                      </a:lnTo>
                      <a:lnTo>
                        <a:pt x="0" y="379"/>
                      </a:lnTo>
                      <a:lnTo>
                        <a:pt x="2" y="358"/>
                      </a:lnTo>
                      <a:lnTo>
                        <a:pt x="4" y="338"/>
                      </a:lnTo>
                      <a:lnTo>
                        <a:pt x="8" y="318"/>
                      </a:lnTo>
                      <a:lnTo>
                        <a:pt x="13" y="297"/>
                      </a:lnTo>
                      <a:lnTo>
                        <a:pt x="19" y="277"/>
                      </a:lnTo>
                      <a:lnTo>
                        <a:pt x="26" y="257"/>
                      </a:lnTo>
                      <a:lnTo>
                        <a:pt x="34" y="238"/>
                      </a:lnTo>
                      <a:lnTo>
                        <a:pt x="42" y="220"/>
                      </a:lnTo>
                      <a:lnTo>
                        <a:pt x="53" y="201"/>
                      </a:lnTo>
                      <a:lnTo>
                        <a:pt x="63" y="183"/>
                      </a:lnTo>
                      <a:lnTo>
                        <a:pt x="75" y="165"/>
                      </a:lnTo>
                      <a:lnTo>
                        <a:pt x="88" y="149"/>
                      </a:lnTo>
                      <a:lnTo>
                        <a:pt x="101" y="132"/>
                      </a:lnTo>
                      <a:lnTo>
                        <a:pt x="117" y="117"/>
                      </a:lnTo>
                      <a:lnTo>
                        <a:pt x="132" y="102"/>
                      </a:lnTo>
                      <a:lnTo>
                        <a:pt x="147" y="87"/>
                      </a:lnTo>
                      <a:lnTo>
                        <a:pt x="163" y="74"/>
                      </a:lnTo>
                      <a:lnTo>
                        <a:pt x="178" y="63"/>
                      </a:lnTo>
                      <a:lnTo>
                        <a:pt x="193" y="52"/>
                      </a:lnTo>
                      <a:lnTo>
                        <a:pt x="209" y="43"/>
                      </a:lnTo>
                      <a:lnTo>
                        <a:pt x="224" y="34"/>
                      </a:lnTo>
                      <a:lnTo>
                        <a:pt x="238" y="27"/>
                      </a:lnTo>
                      <a:lnTo>
                        <a:pt x="253" y="21"/>
                      </a:lnTo>
                      <a:lnTo>
                        <a:pt x="282" y="12"/>
                      </a:lnTo>
                      <a:lnTo>
                        <a:pt x="309" y="6"/>
                      </a:lnTo>
                      <a:lnTo>
                        <a:pt x="323" y="4"/>
                      </a:lnTo>
                      <a:lnTo>
                        <a:pt x="336" y="2"/>
                      </a:lnTo>
                      <a:lnTo>
                        <a:pt x="349" y="1"/>
                      </a:lnTo>
                      <a:lnTo>
                        <a:pt x="362" y="0"/>
                      </a:lnTo>
                      <a:lnTo>
                        <a:pt x="389" y="0"/>
                      </a:lnTo>
                      <a:close/>
                      <a:moveTo>
                        <a:pt x="96" y="329"/>
                      </a:moveTo>
                      <a:lnTo>
                        <a:pt x="93" y="359"/>
                      </a:lnTo>
                      <a:lnTo>
                        <a:pt x="91" y="386"/>
                      </a:lnTo>
                      <a:lnTo>
                        <a:pt x="89" y="411"/>
                      </a:lnTo>
                      <a:lnTo>
                        <a:pt x="88" y="431"/>
                      </a:lnTo>
                      <a:lnTo>
                        <a:pt x="89" y="454"/>
                      </a:lnTo>
                      <a:lnTo>
                        <a:pt x="93" y="478"/>
                      </a:lnTo>
                      <a:lnTo>
                        <a:pt x="98" y="503"/>
                      </a:lnTo>
                      <a:lnTo>
                        <a:pt x="105" y="529"/>
                      </a:lnTo>
                      <a:lnTo>
                        <a:pt x="109" y="542"/>
                      </a:lnTo>
                      <a:lnTo>
                        <a:pt x="114" y="555"/>
                      </a:lnTo>
                      <a:lnTo>
                        <a:pt x="120" y="565"/>
                      </a:lnTo>
                      <a:lnTo>
                        <a:pt x="126" y="576"/>
                      </a:lnTo>
                      <a:lnTo>
                        <a:pt x="132" y="587"/>
                      </a:lnTo>
                      <a:lnTo>
                        <a:pt x="139" y="596"/>
                      </a:lnTo>
                      <a:lnTo>
                        <a:pt x="147" y="604"/>
                      </a:lnTo>
                      <a:lnTo>
                        <a:pt x="154" y="613"/>
                      </a:lnTo>
                      <a:lnTo>
                        <a:pt x="161" y="619"/>
                      </a:lnTo>
                      <a:lnTo>
                        <a:pt x="167" y="622"/>
                      </a:lnTo>
                      <a:lnTo>
                        <a:pt x="174" y="627"/>
                      </a:lnTo>
                      <a:lnTo>
                        <a:pt x="181" y="629"/>
                      </a:lnTo>
                      <a:lnTo>
                        <a:pt x="189" y="632"/>
                      </a:lnTo>
                      <a:lnTo>
                        <a:pt x="197" y="634"/>
                      </a:lnTo>
                      <a:lnTo>
                        <a:pt x="204" y="635"/>
                      </a:lnTo>
                      <a:lnTo>
                        <a:pt x="213" y="635"/>
                      </a:lnTo>
                      <a:lnTo>
                        <a:pt x="223" y="634"/>
                      </a:lnTo>
                      <a:lnTo>
                        <a:pt x="232" y="633"/>
                      </a:lnTo>
                      <a:lnTo>
                        <a:pt x="243" y="629"/>
                      </a:lnTo>
                      <a:lnTo>
                        <a:pt x="251" y="626"/>
                      </a:lnTo>
                      <a:lnTo>
                        <a:pt x="261" y="620"/>
                      </a:lnTo>
                      <a:lnTo>
                        <a:pt x="269" y="614"/>
                      </a:lnTo>
                      <a:lnTo>
                        <a:pt x="277" y="606"/>
                      </a:lnTo>
                      <a:lnTo>
                        <a:pt x="285" y="596"/>
                      </a:lnTo>
                      <a:lnTo>
                        <a:pt x="294" y="587"/>
                      </a:lnTo>
                      <a:lnTo>
                        <a:pt x="299" y="575"/>
                      </a:lnTo>
                      <a:lnTo>
                        <a:pt x="305" y="563"/>
                      </a:lnTo>
                      <a:lnTo>
                        <a:pt x="310" y="550"/>
                      </a:lnTo>
                      <a:lnTo>
                        <a:pt x="314" y="536"/>
                      </a:lnTo>
                      <a:lnTo>
                        <a:pt x="316" y="521"/>
                      </a:lnTo>
                      <a:lnTo>
                        <a:pt x="317" y="504"/>
                      </a:lnTo>
                      <a:lnTo>
                        <a:pt x="318" y="486"/>
                      </a:lnTo>
                      <a:lnTo>
                        <a:pt x="317" y="467"/>
                      </a:lnTo>
                      <a:lnTo>
                        <a:pt x="316" y="447"/>
                      </a:lnTo>
                      <a:lnTo>
                        <a:pt x="314" y="430"/>
                      </a:lnTo>
                      <a:lnTo>
                        <a:pt x="310" y="412"/>
                      </a:lnTo>
                      <a:lnTo>
                        <a:pt x="305" y="394"/>
                      </a:lnTo>
                      <a:lnTo>
                        <a:pt x="299" y="379"/>
                      </a:lnTo>
                      <a:lnTo>
                        <a:pt x="294" y="362"/>
                      </a:lnTo>
                      <a:lnTo>
                        <a:pt x="287" y="348"/>
                      </a:lnTo>
                      <a:lnTo>
                        <a:pt x="277" y="334"/>
                      </a:lnTo>
                      <a:lnTo>
                        <a:pt x="269" y="322"/>
                      </a:lnTo>
                      <a:lnTo>
                        <a:pt x="258" y="312"/>
                      </a:lnTo>
                      <a:lnTo>
                        <a:pt x="248" y="303"/>
                      </a:lnTo>
                      <a:lnTo>
                        <a:pt x="236" y="297"/>
                      </a:lnTo>
                      <a:lnTo>
                        <a:pt x="223" y="293"/>
                      </a:lnTo>
                      <a:lnTo>
                        <a:pt x="210" y="290"/>
                      </a:lnTo>
                      <a:lnTo>
                        <a:pt x="196" y="289"/>
                      </a:lnTo>
                      <a:lnTo>
                        <a:pt x="186" y="289"/>
                      </a:lnTo>
                      <a:lnTo>
                        <a:pt x="177" y="292"/>
                      </a:lnTo>
                      <a:lnTo>
                        <a:pt x="167" y="294"/>
                      </a:lnTo>
                      <a:lnTo>
                        <a:pt x="158" y="296"/>
                      </a:lnTo>
                      <a:lnTo>
                        <a:pt x="146" y="301"/>
                      </a:lnTo>
                      <a:lnTo>
                        <a:pt x="132" y="308"/>
                      </a:lnTo>
                      <a:lnTo>
                        <a:pt x="115" y="318"/>
                      </a:lnTo>
                      <a:lnTo>
                        <a:pt x="96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53"/>
                <p:cNvSpPr txBox="1"/>
                <p:nvPr/>
              </p:nvSpPr>
              <p:spPr>
                <a:xfrm>
                  <a:off x="1939" y="1790"/>
                  <a:ext cx="136" cy="2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53"/>
                <p:cNvSpPr txBox="1"/>
                <p:nvPr/>
              </p:nvSpPr>
              <p:spPr>
                <a:xfrm>
                  <a:off x="1939" y="1257"/>
                  <a:ext cx="136" cy="2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p53"/>
                <p:cNvSpPr txBox="1"/>
                <p:nvPr/>
              </p:nvSpPr>
              <p:spPr>
                <a:xfrm>
                  <a:off x="1939" y="2297"/>
                  <a:ext cx="136" cy="2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p53"/>
                <p:cNvSpPr/>
                <p:nvPr/>
              </p:nvSpPr>
              <p:spPr>
                <a:xfrm>
                  <a:off x="1616" y="2222"/>
                  <a:ext cx="62" cy="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650" extrusionOk="0">
                      <a:moveTo>
                        <a:pt x="0" y="75"/>
                      </a:moveTo>
                      <a:lnTo>
                        <a:pt x="155" y="0"/>
                      </a:lnTo>
                      <a:lnTo>
                        <a:pt x="170" y="0"/>
                      </a:lnTo>
                      <a:lnTo>
                        <a:pt x="170" y="538"/>
                      </a:lnTo>
                      <a:lnTo>
                        <a:pt x="170" y="561"/>
                      </a:lnTo>
                      <a:lnTo>
                        <a:pt x="171" y="580"/>
                      </a:lnTo>
                      <a:lnTo>
                        <a:pt x="172" y="594"/>
                      </a:lnTo>
                      <a:lnTo>
                        <a:pt x="175" y="604"/>
                      </a:lnTo>
                      <a:lnTo>
                        <a:pt x="177" y="610"/>
                      </a:lnTo>
                      <a:lnTo>
                        <a:pt x="182" y="616"/>
                      </a:lnTo>
                      <a:lnTo>
                        <a:pt x="187" y="620"/>
                      </a:lnTo>
                      <a:lnTo>
                        <a:pt x="194" y="624"/>
                      </a:lnTo>
                      <a:lnTo>
                        <a:pt x="202" y="628"/>
                      </a:lnTo>
                      <a:lnTo>
                        <a:pt x="215" y="630"/>
                      </a:lnTo>
                      <a:lnTo>
                        <a:pt x="230" y="631"/>
                      </a:lnTo>
                      <a:lnTo>
                        <a:pt x="250" y="632"/>
                      </a:lnTo>
                      <a:lnTo>
                        <a:pt x="250" y="650"/>
                      </a:lnTo>
                      <a:lnTo>
                        <a:pt x="11" y="650"/>
                      </a:lnTo>
                      <a:lnTo>
                        <a:pt x="11" y="632"/>
                      </a:lnTo>
                      <a:lnTo>
                        <a:pt x="32" y="631"/>
                      </a:lnTo>
                      <a:lnTo>
                        <a:pt x="48" y="630"/>
                      </a:lnTo>
                      <a:lnTo>
                        <a:pt x="60" y="628"/>
                      </a:lnTo>
                      <a:lnTo>
                        <a:pt x="70" y="624"/>
                      </a:lnTo>
                      <a:lnTo>
                        <a:pt x="76" y="620"/>
                      </a:lnTo>
                      <a:lnTo>
                        <a:pt x="80" y="617"/>
                      </a:lnTo>
                      <a:lnTo>
                        <a:pt x="84" y="611"/>
                      </a:lnTo>
                      <a:lnTo>
                        <a:pt x="87" y="606"/>
                      </a:lnTo>
                      <a:lnTo>
                        <a:pt x="90" y="597"/>
                      </a:lnTo>
                      <a:lnTo>
                        <a:pt x="91" y="583"/>
                      </a:lnTo>
                      <a:lnTo>
                        <a:pt x="92" y="563"/>
                      </a:lnTo>
                      <a:lnTo>
                        <a:pt x="92" y="538"/>
                      </a:lnTo>
                      <a:lnTo>
                        <a:pt x="92" y="193"/>
                      </a:lnTo>
                      <a:lnTo>
                        <a:pt x="92" y="162"/>
                      </a:lnTo>
                      <a:lnTo>
                        <a:pt x="91" y="137"/>
                      </a:lnTo>
                      <a:lnTo>
                        <a:pt x="90" y="118"/>
                      </a:lnTo>
                      <a:lnTo>
                        <a:pt x="89" y="105"/>
                      </a:lnTo>
                      <a:lnTo>
                        <a:pt x="86" y="98"/>
                      </a:lnTo>
                      <a:lnTo>
                        <a:pt x="84" y="92"/>
                      </a:lnTo>
                      <a:lnTo>
                        <a:pt x="80" y="87"/>
                      </a:lnTo>
                      <a:lnTo>
                        <a:pt x="76" y="82"/>
                      </a:lnTo>
                      <a:lnTo>
                        <a:pt x="72" y="80"/>
                      </a:lnTo>
                      <a:lnTo>
                        <a:pt x="66" y="78"/>
                      </a:lnTo>
                      <a:lnTo>
                        <a:pt x="61" y="76"/>
                      </a:lnTo>
                      <a:lnTo>
                        <a:pt x="56" y="75"/>
                      </a:lnTo>
                      <a:lnTo>
                        <a:pt x="46" y="76"/>
                      </a:lnTo>
                      <a:lnTo>
                        <a:pt x="34" y="79"/>
                      </a:lnTo>
                      <a:lnTo>
                        <a:pt x="21" y="83"/>
                      </a:lnTo>
                      <a:lnTo>
                        <a:pt x="7" y="9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53"/>
                <p:cNvSpPr/>
                <p:nvPr/>
              </p:nvSpPr>
              <p:spPr>
                <a:xfrm>
                  <a:off x="1716" y="2222"/>
                  <a:ext cx="103" cy="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661" extrusionOk="0">
                      <a:moveTo>
                        <a:pt x="0" y="335"/>
                      </a:moveTo>
                      <a:lnTo>
                        <a:pt x="0" y="309"/>
                      </a:lnTo>
                      <a:lnTo>
                        <a:pt x="2" y="283"/>
                      </a:lnTo>
                      <a:lnTo>
                        <a:pt x="4" y="258"/>
                      </a:lnTo>
                      <a:lnTo>
                        <a:pt x="8" y="233"/>
                      </a:lnTo>
                      <a:lnTo>
                        <a:pt x="13" y="211"/>
                      </a:lnTo>
                      <a:lnTo>
                        <a:pt x="18" y="188"/>
                      </a:lnTo>
                      <a:lnTo>
                        <a:pt x="24" y="167"/>
                      </a:lnTo>
                      <a:lnTo>
                        <a:pt x="33" y="147"/>
                      </a:lnTo>
                      <a:lnTo>
                        <a:pt x="41" y="128"/>
                      </a:lnTo>
                      <a:lnTo>
                        <a:pt x="50" y="111"/>
                      </a:lnTo>
                      <a:lnTo>
                        <a:pt x="60" y="94"/>
                      </a:lnTo>
                      <a:lnTo>
                        <a:pt x="70" y="79"/>
                      </a:lnTo>
                      <a:lnTo>
                        <a:pt x="82" y="65"/>
                      </a:lnTo>
                      <a:lnTo>
                        <a:pt x="94" y="53"/>
                      </a:lnTo>
                      <a:lnTo>
                        <a:pt x="106" y="41"/>
                      </a:lnTo>
                      <a:lnTo>
                        <a:pt x="120" y="30"/>
                      </a:lnTo>
                      <a:lnTo>
                        <a:pt x="131" y="23"/>
                      </a:lnTo>
                      <a:lnTo>
                        <a:pt x="141" y="17"/>
                      </a:lnTo>
                      <a:lnTo>
                        <a:pt x="152" y="11"/>
                      </a:lnTo>
                      <a:lnTo>
                        <a:pt x="163" y="8"/>
                      </a:lnTo>
                      <a:lnTo>
                        <a:pt x="173" y="4"/>
                      </a:lnTo>
                      <a:lnTo>
                        <a:pt x="185" y="2"/>
                      </a:lnTo>
                      <a:lnTo>
                        <a:pt x="196" y="1"/>
                      </a:lnTo>
                      <a:lnTo>
                        <a:pt x="207" y="0"/>
                      </a:lnTo>
                      <a:lnTo>
                        <a:pt x="225" y="1"/>
                      </a:lnTo>
                      <a:lnTo>
                        <a:pt x="243" y="4"/>
                      </a:lnTo>
                      <a:lnTo>
                        <a:pt x="259" y="10"/>
                      </a:lnTo>
                      <a:lnTo>
                        <a:pt x="276" y="18"/>
                      </a:lnTo>
                      <a:lnTo>
                        <a:pt x="292" y="29"/>
                      </a:lnTo>
                      <a:lnTo>
                        <a:pt x="308" y="42"/>
                      </a:lnTo>
                      <a:lnTo>
                        <a:pt x="323" y="57"/>
                      </a:lnTo>
                      <a:lnTo>
                        <a:pt x="338" y="75"/>
                      </a:lnTo>
                      <a:lnTo>
                        <a:pt x="347" y="87"/>
                      </a:lnTo>
                      <a:lnTo>
                        <a:pt x="355" y="99"/>
                      </a:lnTo>
                      <a:lnTo>
                        <a:pt x="363" y="112"/>
                      </a:lnTo>
                      <a:lnTo>
                        <a:pt x="370" y="125"/>
                      </a:lnTo>
                      <a:lnTo>
                        <a:pt x="376" y="139"/>
                      </a:lnTo>
                      <a:lnTo>
                        <a:pt x="382" y="153"/>
                      </a:lnTo>
                      <a:lnTo>
                        <a:pt x="388" y="168"/>
                      </a:lnTo>
                      <a:lnTo>
                        <a:pt x="393" y="184"/>
                      </a:lnTo>
                      <a:lnTo>
                        <a:pt x="397" y="199"/>
                      </a:lnTo>
                      <a:lnTo>
                        <a:pt x="401" y="216"/>
                      </a:lnTo>
                      <a:lnTo>
                        <a:pt x="403" y="233"/>
                      </a:lnTo>
                      <a:lnTo>
                        <a:pt x="407" y="250"/>
                      </a:lnTo>
                      <a:lnTo>
                        <a:pt x="408" y="269"/>
                      </a:lnTo>
                      <a:lnTo>
                        <a:pt x="410" y="286"/>
                      </a:lnTo>
                      <a:lnTo>
                        <a:pt x="410" y="305"/>
                      </a:lnTo>
                      <a:lnTo>
                        <a:pt x="412" y="325"/>
                      </a:lnTo>
                      <a:lnTo>
                        <a:pt x="410" y="353"/>
                      </a:lnTo>
                      <a:lnTo>
                        <a:pt x="409" y="378"/>
                      </a:lnTo>
                      <a:lnTo>
                        <a:pt x="407" y="403"/>
                      </a:lnTo>
                      <a:lnTo>
                        <a:pt x="403" y="428"/>
                      </a:lnTo>
                      <a:lnTo>
                        <a:pt x="399" y="450"/>
                      </a:lnTo>
                      <a:lnTo>
                        <a:pt x="393" y="473"/>
                      </a:lnTo>
                      <a:lnTo>
                        <a:pt x="387" y="493"/>
                      </a:lnTo>
                      <a:lnTo>
                        <a:pt x="380" y="513"/>
                      </a:lnTo>
                      <a:lnTo>
                        <a:pt x="371" y="532"/>
                      </a:lnTo>
                      <a:lnTo>
                        <a:pt x="362" y="550"/>
                      </a:lnTo>
                      <a:lnTo>
                        <a:pt x="353" y="565"/>
                      </a:lnTo>
                      <a:lnTo>
                        <a:pt x="343" y="580"/>
                      </a:lnTo>
                      <a:lnTo>
                        <a:pt x="333" y="593"/>
                      </a:lnTo>
                      <a:lnTo>
                        <a:pt x="322" y="605"/>
                      </a:lnTo>
                      <a:lnTo>
                        <a:pt x="310" y="617"/>
                      </a:lnTo>
                      <a:lnTo>
                        <a:pt x="298" y="625"/>
                      </a:lnTo>
                      <a:lnTo>
                        <a:pt x="285" y="633"/>
                      </a:lnTo>
                      <a:lnTo>
                        <a:pt x="273" y="641"/>
                      </a:lnTo>
                      <a:lnTo>
                        <a:pt x="262" y="648"/>
                      </a:lnTo>
                      <a:lnTo>
                        <a:pt x="249" y="652"/>
                      </a:lnTo>
                      <a:lnTo>
                        <a:pt x="237" y="656"/>
                      </a:lnTo>
                      <a:lnTo>
                        <a:pt x="225" y="658"/>
                      </a:lnTo>
                      <a:lnTo>
                        <a:pt x="213" y="661"/>
                      </a:lnTo>
                      <a:lnTo>
                        <a:pt x="203" y="661"/>
                      </a:lnTo>
                      <a:lnTo>
                        <a:pt x="191" y="661"/>
                      </a:lnTo>
                      <a:lnTo>
                        <a:pt x="180" y="659"/>
                      </a:lnTo>
                      <a:lnTo>
                        <a:pt x="170" y="657"/>
                      </a:lnTo>
                      <a:lnTo>
                        <a:pt x="159" y="653"/>
                      </a:lnTo>
                      <a:lnTo>
                        <a:pt x="148" y="650"/>
                      </a:lnTo>
                      <a:lnTo>
                        <a:pt x="138" y="645"/>
                      </a:lnTo>
                      <a:lnTo>
                        <a:pt x="128" y="641"/>
                      </a:lnTo>
                      <a:lnTo>
                        <a:pt x="119" y="633"/>
                      </a:lnTo>
                      <a:lnTo>
                        <a:pt x="109" y="626"/>
                      </a:lnTo>
                      <a:lnTo>
                        <a:pt x="100" y="619"/>
                      </a:lnTo>
                      <a:lnTo>
                        <a:pt x="92" y="610"/>
                      </a:lnTo>
                      <a:lnTo>
                        <a:pt x="82" y="600"/>
                      </a:lnTo>
                      <a:lnTo>
                        <a:pt x="74" y="590"/>
                      </a:lnTo>
                      <a:lnTo>
                        <a:pt x="66" y="578"/>
                      </a:lnTo>
                      <a:lnTo>
                        <a:pt x="59" y="566"/>
                      </a:lnTo>
                      <a:lnTo>
                        <a:pt x="50" y="553"/>
                      </a:lnTo>
                      <a:lnTo>
                        <a:pt x="39" y="530"/>
                      </a:lnTo>
                      <a:lnTo>
                        <a:pt x="28" y="506"/>
                      </a:lnTo>
                      <a:lnTo>
                        <a:pt x="20" y="480"/>
                      </a:lnTo>
                      <a:lnTo>
                        <a:pt x="13" y="453"/>
                      </a:lnTo>
                      <a:lnTo>
                        <a:pt x="7" y="426"/>
                      </a:lnTo>
                      <a:lnTo>
                        <a:pt x="3" y="396"/>
                      </a:lnTo>
                      <a:lnTo>
                        <a:pt x="1" y="367"/>
                      </a:lnTo>
                      <a:lnTo>
                        <a:pt x="0" y="335"/>
                      </a:lnTo>
                      <a:close/>
                      <a:moveTo>
                        <a:pt x="92" y="347"/>
                      </a:moveTo>
                      <a:lnTo>
                        <a:pt x="92" y="378"/>
                      </a:lnTo>
                      <a:lnTo>
                        <a:pt x="94" y="409"/>
                      </a:lnTo>
                      <a:lnTo>
                        <a:pt x="96" y="439"/>
                      </a:lnTo>
                      <a:lnTo>
                        <a:pt x="100" y="466"/>
                      </a:lnTo>
                      <a:lnTo>
                        <a:pt x="103" y="492"/>
                      </a:lnTo>
                      <a:lnTo>
                        <a:pt x="109" y="517"/>
                      </a:lnTo>
                      <a:lnTo>
                        <a:pt x="116" y="540"/>
                      </a:lnTo>
                      <a:lnTo>
                        <a:pt x="124" y="561"/>
                      </a:lnTo>
                      <a:lnTo>
                        <a:pt x="131" y="578"/>
                      </a:lnTo>
                      <a:lnTo>
                        <a:pt x="139" y="592"/>
                      </a:lnTo>
                      <a:lnTo>
                        <a:pt x="147" y="604"/>
                      </a:lnTo>
                      <a:lnTo>
                        <a:pt x="157" y="613"/>
                      </a:lnTo>
                      <a:lnTo>
                        <a:pt x="163" y="618"/>
                      </a:lnTo>
                      <a:lnTo>
                        <a:pt x="167" y="622"/>
                      </a:lnTo>
                      <a:lnTo>
                        <a:pt x="173" y="624"/>
                      </a:lnTo>
                      <a:lnTo>
                        <a:pt x="179" y="626"/>
                      </a:lnTo>
                      <a:lnTo>
                        <a:pt x="191" y="630"/>
                      </a:lnTo>
                      <a:lnTo>
                        <a:pt x="204" y="631"/>
                      </a:lnTo>
                      <a:lnTo>
                        <a:pt x="210" y="631"/>
                      </a:lnTo>
                      <a:lnTo>
                        <a:pt x="217" y="630"/>
                      </a:lnTo>
                      <a:lnTo>
                        <a:pt x="223" y="628"/>
                      </a:lnTo>
                      <a:lnTo>
                        <a:pt x="230" y="625"/>
                      </a:lnTo>
                      <a:lnTo>
                        <a:pt x="243" y="618"/>
                      </a:lnTo>
                      <a:lnTo>
                        <a:pt x="256" y="609"/>
                      </a:lnTo>
                      <a:lnTo>
                        <a:pt x="263" y="603"/>
                      </a:lnTo>
                      <a:lnTo>
                        <a:pt x="269" y="596"/>
                      </a:lnTo>
                      <a:lnTo>
                        <a:pt x="275" y="587"/>
                      </a:lnTo>
                      <a:lnTo>
                        <a:pt x="281" y="578"/>
                      </a:lnTo>
                      <a:lnTo>
                        <a:pt x="285" y="567"/>
                      </a:lnTo>
                      <a:lnTo>
                        <a:pt x="290" y="557"/>
                      </a:lnTo>
                      <a:lnTo>
                        <a:pt x="294" y="545"/>
                      </a:lnTo>
                      <a:lnTo>
                        <a:pt x="297" y="532"/>
                      </a:lnTo>
                      <a:lnTo>
                        <a:pt x="303" y="511"/>
                      </a:lnTo>
                      <a:lnTo>
                        <a:pt x="307" y="488"/>
                      </a:lnTo>
                      <a:lnTo>
                        <a:pt x="310" y="462"/>
                      </a:lnTo>
                      <a:lnTo>
                        <a:pt x="314" y="435"/>
                      </a:lnTo>
                      <a:lnTo>
                        <a:pt x="316" y="406"/>
                      </a:lnTo>
                      <a:lnTo>
                        <a:pt x="318" y="374"/>
                      </a:lnTo>
                      <a:lnTo>
                        <a:pt x="318" y="341"/>
                      </a:lnTo>
                      <a:lnTo>
                        <a:pt x="320" y="304"/>
                      </a:lnTo>
                      <a:lnTo>
                        <a:pt x="318" y="278"/>
                      </a:lnTo>
                      <a:lnTo>
                        <a:pt x="317" y="252"/>
                      </a:lnTo>
                      <a:lnTo>
                        <a:pt x="316" y="229"/>
                      </a:lnTo>
                      <a:lnTo>
                        <a:pt x="314" y="205"/>
                      </a:lnTo>
                      <a:lnTo>
                        <a:pt x="310" y="183"/>
                      </a:lnTo>
                      <a:lnTo>
                        <a:pt x="307" y="161"/>
                      </a:lnTo>
                      <a:lnTo>
                        <a:pt x="302" y="141"/>
                      </a:lnTo>
                      <a:lnTo>
                        <a:pt x="297" y="124"/>
                      </a:lnTo>
                      <a:lnTo>
                        <a:pt x="292" y="111"/>
                      </a:lnTo>
                      <a:lnTo>
                        <a:pt x="288" y="98"/>
                      </a:lnTo>
                      <a:lnTo>
                        <a:pt x="283" y="87"/>
                      </a:lnTo>
                      <a:lnTo>
                        <a:pt x="277" y="76"/>
                      </a:lnTo>
                      <a:lnTo>
                        <a:pt x="271" y="68"/>
                      </a:lnTo>
                      <a:lnTo>
                        <a:pt x="265" y="60"/>
                      </a:lnTo>
                      <a:lnTo>
                        <a:pt x="259" y="53"/>
                      </a:lnTo>
                      <a:lnTo>
                        <a:pt x="253" y="47"/>
                      </a:lnTo>
                      <a:lnTo>
                        <a:pt x="243" y="40"/>
                      </a:lnTo>
                      <a:lnTo>
                        <a:pt x="232" y="35"/>
                      </a:lnTo>
                      <a:lnTo>
                        <a:pt x="219" y="31"/>
                      </a:lnTo>
                      <a:lnTo>
                        <a:pt x="206" y="31"/>
                      </a:lnTo>
                      <a:lnTo>
                        <a:pt x="199" y="31"/>
                      </a:lnTo>
                      <a:lnTo>
                        <a:pt x="191" y="33"/>
                      </a:lnTo>
                      <a:lnTo>
                        <a:pt x="184" y="35"/>
                      </a:lnTo>
                      <a:lnTo>
                        <a:pt x="177" y="39"/>
                      </a:lnTo>
                      <a:lnTo>
                        <a:pt x="170" y="42"/>
                      </a:lnTo>
                      <a:lnTo>
                        <a:pt x="163" y="47"/>
                      </a:lnTo>
                      <a:lnTo>
                        <a:pt x="155" y="53"/>
                      </a:lnTo>
                      <a:lnTo>
                        <a:pt x="150" y="60"/>
                      </a:lnTo>
                      <a:lnTo>
                        <a:pt x="141" y="70"/>
                      </a:lnTo>
                      <a:lnTo>
                        <a:pt x="134" y="82"/>
                      </a:lnTo>
                      <a:lnTo>
                        <a:pt x="127" y="95"/>
                      </a:lnTo>
                      <a:lnTo>
                        <a:pt x="121" y="109"/>
                      </a:lnTo>
                      <a:lnTo>
                        <a:pt x="115" y="126"/>
                      </a:lnTo>
                      <a:lnTo>
                        <a:pt x="111" y="144"/>
                      </a:lnTo>
                      <a:lnTo>
                        <a:pt x="107" y="161"/>
                      </a:lnTo>
                      <a:lnTo>
                        <a:pt x="103" y="183"/>
                      </a:lnTo>
                      <a:lnTo>
                        <a:pt x="99" y="224"/>
                      </a:lnTo>
                      <a:lnTo>
                        <a:pt x="94" y="265"/>
                      </a:lnTo>
                      <a:lnTo>
                        <a:pt x="92" y="306"/>
                      </a:lnTo>
                      <a:lnTo>
                        <a:pt x="92" y="34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53"/>
                <p:cNvSpPr/>
                <p:nvPr/>
              </p:nvSpPr>
              <p:spPr>
                <a:xfrm>
                  <a:off x="1592" y="1733"/>
                  <a:ext cx="106" cy="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650" extrusionOk="0">
                      <a:moveTo>
                        <a:pt x="420" y="528"/>
                      </a:moveTo>
                      <a:lnTo>
                        <a:pt x="375" y="650"/>
                      </a:lnTo>
                      <a:lnTo>
                        <a:pt x="0" y="650"/>
                      </a:lnTo>
                      <a:lnTo>
                        <a:pt x="0" y="633"/>
                      </a:lnTo>
                      <a:lnTo>
                        <a:pt x="40" y="596"/>
                      </a:lnTo>
                      <a:lnTo>
                        <a:pt x="77" y="561"/>
                      </a:lnTo>
                      <a:lnTo>
                        <a:pt x="110" y="526"/>
                      </a:lnTo>
                      <a:lnTo>
                        <a:pt x="140" y="496"/>
                      </a:lnTo>
                      <a:lnTo>
                        <a:pt x="169" y="465"/>
                      </a:lnTo>
                      <a:lnTo>
                        <a:pt x="194" y="437"/>
                      </a:lnTo>
                      <a:lnTo>
                        <a:pt x="215" y="411"/>
                      </a:lnTo>
                      <a:lnTo>
                        <a:pt x="233" y="386"/>
                      </a:lnTo>
                      <a:lnTo>
                        <a:pt x="249" y="362"/>
                      </a:lnTo>
                      <a:lnTo>
                        <a:pt x="262" y="339"/>
                      </a:lnTo>
                      <a:lnTo>
                        <a:pt x="274" y="316"/>
                      </a:lnTo>
                      <a:lnTo>
                        <a:pt x="283" y="294"/>
                      </a:lnTo>
                      <a:lnTo>
                        <a:pt x="292" y="273"/>
                      </a:lnTo>
                      <a:lnTo>
                        <a:pt x="296" y="251"/>
                      </a:lnTo>
                      <a:lnTo>
                        <a:pt x="300" y="231"/>
                      </a:lnTo>
                      <a:lnTo>
                        <a:pt x="301" y="210"/>
                      </a:lnTo>
                      <a:lnTo>
                        <a:pt x="300" y="196"/>
                      </a:lnTo>
                      <a:lnTo>
                        <a:pt x="299" y="182"/>
                      </a:lnTo>
                      <a:lnTo>
                        <a:pt x="295" y="169"/>
                      </a:lnTo>
                      <a:lnTo>
                        <a:pt x="292" y="156"/>
                      </a:lnTo>
                      <a:lnTo>
                        <a:pt x="286" y="144"/>
                      </a:lnTo>
                      <a:lnTo>
                        <a:pt x="280" y="132"/>
                      </a:lnTo>
                      <a:lnTo>
                        <a:pt x="273" y="122"/>
                      </a:lnTo>
                      <a:lnTo>
                        <a:pt x="263" y="111"/>
                      </a:lnTo>
                      <a:lnTo>
                        <a:pt x="254" y="102"/>
                      </a:lnTo>
                      <a:lnTo>
                        <a:pt x="244" y="94"/>
                      </a:lnTo>
                      <a:lnTo>
                        <a:pt x="234" y="87"/>
                      </a:lnTo>
                      <a:lnTo>
                        <a:pt x="223" y="81"/>
                      </a:lnTo>
                      <a:lnTo>
                        <a:pt x="211" y="78"/>
                      </a:lnTo>
                      <a:lnTo>
                        <a:pt x="199" y="74"/>
                      </a:lnTo>
                      <a:lnTo>
                        <a:pt x="188" y="73"/>
                      </a:lnTo>
                      <a:lnTo>
                        <a:pt x="175" y="72"/>
                      </a:lnTo>
                      <a:lnTo>
                        <a:pt x="163" y="73"/>
                      </a:lnTo>
                      <a:lnTo>
                        <a:pt x="152" y="74"/>
                      </a:lnTo>
                      <a:lnTo>
                        <a:pt x="140" y="77"/>
                      </a:lnTo>
                      <a:lnTo>
                        <a:pt x="130" y="79"/>
                      </a:lnTo>
                      <a:lnTo>
                        <a:pt x="120" y="83"/>
                      </a:lnTo>
                      <a:lnTo>
                        <a:pt x="110" y="87"/>
                      </a:lnTo>
                      <a:lnTo>
                        <a:pt x="100" y="93"/>
                      </a:lnTo>
                      <a:lnTo>
                        <a:pt x="91" y="99"/>
                      </a:lnTo>
                      <a:lnTo>
                        <a:pt x="81" y="107"/>
                      </a:lnTo>
                      <a:lnTo>
                        <a:pt x="73" y="114"/>
                      </a:lnTo>
                      <a:lnTo>
                        <a:pt x="65" y="124"/>
                      </a:lnTo>
                      <a:lnTo>
                        <a:pt x="58" y="133"/>
                      </a:lnTo>
                      <a:lnTo>
                        <a:pt x="52" y="144"/>
                      </a:lnTo>
                      <a:lnTo>
                        <a:pt x="46" y="156"/>
                      </a:lnTo>
                      <a:lnTo>
                        <a:pt x="40" y="168"/>
                      </a:lnTo>
                      <a:lnTo>
                        <a:pt x="35" y="181"/>
                      </a:lnTo>
                      <a:lnTo>
                        <a:pt x="18" y="181"/>
                      </a:lnTo>
                      <a:lnTo>
                        <a:pt x="21" y="159"/>
                      </a:lnTo>
                      <a:lnTo>
                        <a:pt x="26" y="139"/>
                      </a:lnTo>
                      <a:lnTo>
                        <a:pt x="32" y="120"/>
                      </a:lnTo>
                      <a:lnTo>
                        <a:pt x="39" y="104"/>
                      </a:lnTo>
                      <a:lnTo>
                        <a:pt x="47" y="87"/>
                      </a:lnTo>
                      <a:lnTo>
                        <a:pt x="57" y="73"/>
                      </a:lnTo>
                      <a:lnTo>
                        <a:pt x="67" y="59"/>
                      </a:lnTo>
                      <a:lnTo>
                        <a:pt x="79" y="47"/>
                      </a:lnTo>
                      <a:lnTo>
                        <a:pt x="91" y="35"/>
                      </a:lnTo>
                      <a:lnTo>
                        <a:pt x="104" y="26"/>
                      </a:lnTo>
                      <a:lnTo>
                        <a:pt x="118" y="19"/>
                      </a:lnTo>
                      <a:lnTo>
                        <a:pt x="133" y="12"/>
                      </a:lnTo>
                      <a:lnTo>
                        <a:pt x="149" y="7"/>
                      </a:lnTo>
                      <a:lnTo>
                        <a:pt x="165" y="4"/>
                      </a:lnTo>
                      <a:lnTo>
                        <a:pt x="182" y="1"/>
                      </a:lnTo>
                      <a:lnTo>
                        <a:pt x="199" y="0"/>
                      </a:lnTo>
                      <a:lnTo>
                        <a:pt x="218" y="1"/>
                      </a:lnTo>
                      <a:lnTo>
                        <a:pt x="237" y="4"/>
                      </a:lnTo>
                      <a:lnTo>
                        <a:pt x="254" y="7"/>
                      </a:lnTo>
                      <a:lnTo>
                        <a:pt x="270" y="13"/>
                      </a:lnTo>
                      <a:lnTo>
                        <a:pt x="287" y="20"/>
                      </a:lnTo>
                      <a:lnTo>
                        <a:pt x="301" y="28"/>
                      </a:lnTo>
                      <a:lnTo>
                        <a:pt x="315" y="39"/>
                      </a:lnTo>
                      <a:lnTo>
                        <a:pt x="329" y="51"/>
                      </a:lnTo>
                      <a:lnTo>
                        <a:pt x="341" y="63"/>
                      </a:lnTo>
                      <a:lnTo>
                        <a:pt x="352" y="77"/>
                      </a:lnTo>
                      <a:lnTo>
                        <a:pt x="361" y="90"/>
                      </a:lnTo>
                      <a:lnTo>
                        <a:pt x="368" y="104"/>
                      </a:lnTo>
                      <a:lnTo>
                        <a:pt x="374" y="119"/>
                      </a:lnTo>
                      <a:lnTo>
                        <a:pt x="378" y="135"/>
                      </a:lnTo>
                      <a:lnTo>
                        <a:pt x="380" y="151"/>
                      </a:lnTo>
                      <a:lnTo>
                        <a:pt x="381" y="168"/>
                      </a:lnTo>
                      <a:lnTo>
                        <a:pt x="380" y="179"/>
                      </a:lnTo>
                      <a:lnTo>
                        <a:pt x="380" y="191"/>
                      </a:lnTo>
                      <a:lnTo>
                        <a:pt x="378" y="204"/>
                      </a:lnTo>
                      <a:lnTo>
                        <a:pt x="375" y="216"/>
                      </a:lnTo>
                      <a:lnTo>
                        <a:pt x="372" y="228"/>
                      </a:lnTo>
                      <a:lnTo>
                        <a:pt x="368" y="240"/>
                      </a:lnTo>
                      <a:lnTo>
                        <a:pt x="364" y="253"/>
                      </a:lnTo>
                      <a:lnTo>
                        <a:pt x="359" y="264"/>
                      </a:lnTo>
                      <a:lnTo>
                        <a:pt x="349" y="283"/>
                      </a:lnTo>
                      <a:lnTo>
                        <a:pt x="339" y="302"/>
                      </a:lnTo>
                      <a:lnTo>
                        <a:pt x="326" y="322"/>
                      </a:lnTo>
                      <a:lnTo>
                        <a:pt x="313" y="342"/>
                      </a:lnTo>
                      <a:lnTo>
                        <a:pt x="299" y="362"/>
                      </a:lnTo>
                      <a:lnTo>
                        <a:pt x="282" y="384"/>
                      </a:lnTo>
                      <a:lnTo>
                        <a:pt x="264" y="404"/>
                      </a:lnTo>
                      <a:lnTo>
                        <a:pt x="246" y="425"/>
                      </a:lnTo>
                      <a:lnTo>
                        <a:pt x="192" y="483"/>
                      </a:lnTo>
                      <a:lnTo>
                        <a:pt x="151" y="528"/>
                      </a:lnTo>
                      <a:lnTo>
                        <a:pt x="120" y="559"/>
                      </a:lnTo>
                      <a:lnTo>
                        <a:pt x="100" y="580"/>
                      </a:lnTo>
                      <a:lnTo>
                        <a:pt x="266" y="580"/>
                      </a:lnTo>
                      <a:lnTo>
                        <a:pt x="289" y="578"/>
                      </a:lnTo>
                      <a:lnTo>
                        <a:pt x="309" y="578"/>
                      </a:lnTo>
                      <a:lnTo>
                        <a:pt x="325" y="577"/>
                      </a:lnTo>
                      <a:lnTo>
                        <a:pt x="338" y="575"/>
                      </a:lnTo>
                      <a:lnTo>
                        <a:pt x="347" y="572"/>
                      </a:lnTo>
                      <a:lnTo>
                        <a:pt x="356" y="570"/>
                      </a:lnTo>
                      <a:lnTo>
                        <a:pt x="366" y="565"/>
                      </a:lnTo>
                      <a:lnTo>
                        <a:pt x="374" y="559"/>
                      </a:lnTo>
                      <a:lnTo>
                        <a:pt x="381" y="554"/>
                      </a:lnTo>
                      <a:lnTo>
                        <a:pt x="390" y="546"/>
                      </a:lnTo>
                      <a:lnTo>
                        <a:pt x="397" y="537"/>
                      </a:lnTo>
                      <a:lnTo>
                        <a:pt x="403" y="528"/>
                      </a:lnTo>
                      <a:lnTo>
                        <a:pt x="420" y="5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53"/>
                <p:cNvSpPr/>
                <p:nvPr/>
              </p:nvSpPr>
              <p:spPr>
                <a:xfrm>
                  <a:off x="1716" y="1733"/>
                  <a:ext cx="103" cy="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661" extrusionOk="0">
                      <a:moveTo>
                        <a:pt x="0" y="335"/>
                      </a:moveTo>
                      <a:lnTo>
                        <a:pt x="0" y="309"/>
                      </a:lnTo>
                      <a:lnTo>
                        <a:pt x="2" y="283"/>
                      </a:lnTo>
                      <a:lnTo>
                        <a:pt x="4" y="258"/>
                      </a:lnTo>
                      <a:lnTo>
                        <a:pt x="8" y="234"/>
                      </a:lnTo>
                      <a:lnTo>
                        <a:pt x="13" y="211"/>
                      </a:lnTo>
                      <a:lnTo>
                        <a:pt x="18" y="189"/>
                      </a:lnTo>
                      <a:lnTo>
                        <a:pt x="24" y="169"/>
                      </a:lnTo>
                      <a:lnTo>
                        <a:pt x="33" y="148"/>
                      </a:lnTo>
                      <a:lnTo>
                        <a:pt x="41" y="129"/>
                      </a:lnTo>
                      <a:lnTo>
                        <a:pt x="50" y="111"/>
                      </a:lnTo>
                      <a:lnTo>
                        <a:pt x="60" y="94"/>
                      </a:lnTo>
                      <a:lnTo>
                        <a:pt x="70" y="79"/>
                      </a:lnTo>
                      <a:lnTo>
                        <a:pt x="82" y="65"/>
                      </a:lnTo>
                      <a:lnTo>
                        <a:pt x="94" y="53"/>
                      </a:lnTo>
                      <a:lnTo>
                        <a:pt x="106" y="41"/>
                      </a:lnTo>
                      <a:lnTo>
                        <a:pt x="120" y="31"/>
                      </a:lnTo>
                      <a:lnTo>
                        <a:pt x="131" y="24"/>
                      </a:lnTo>
                      <a:lnTo>
                        <a:pt x="141" y="18"/>
                      </a:lnTo>
                      <a:lnTo>
                        <a:pt x="152" y="12"/>
                      </a:lnTo>
                      <a:lnTo>
                        <a:pt x="163" y="8"/>
                      </a:lnTo>
                      <a:lnTo>
                        <a:pt x="173" y="5"/>
                      </a:lnTo>
                      <a:lnTo>
                        <a:pt x="185" y="2"/>
                      </a:lnTo>
                      <a:lnTo>
                        <a:pt x="196" y="1"/>
                      </a:lnTo>
                      <a:lnTo>
                        <a:pt x="207" y="0"/>
                      </a:lnTo>
                      <a:lnTo>
                        <a:pt x="225" y="1"/>
                      </a:lnTo>
                      <a:lnTo>
                        <a:pt x="243" y="5"/>
                      </a:lnTo>
                      <a:lnTo>
                        <a:pt x="259" y="11"/>
                      </a:lnTo>
                      <a:lnTo>
                        <a:pt x="276" y="19"/>
                      </a:lnTo>
                      <a:lnTo>
                        <a:pt x="292" y="30"/>
                      </a:lnTo>
                      <a:lnTo>
                        <a:pt x="308" y="42"/>
                      </a:lnTo>
                      <a:lnTo>
                        <a:pt x="323" y="58"/>
                      </a:lnTo>
                      <a:lnTo>
                        <a:pt x="338" y="76"/>
                      </a:lnTo>
                      <a:lnTo>
                        <a:pt x="347" y="87"/>
                      </a:lnTo>
                      <a:lnTo>
                        <a:pt x="355" y="99"/>
                      </a:lnTo>
                      <a:lnTo>
                        <a:pt x="363" y="112"/>
                      </a:lnTo>
                      <a:lnTo>
                        <a:pt x="370" y="125"/>
                      </a:lnTo>
                      <a:lnTo>
                        <a:pt x="376" y="139"/>
                      </a:lnTo>
                      <a:lnTo>
                        <a:pt x="382" y="153"/>
                      </a:lnTo>
                      <a:lnTo>
                        <a:pt x="388" y="169"/>
                      </a:lnTo>
                      <a:lnTo>
                        <a:pt x="393" y="184"/>
                      </a:lnTo>
                      <a:lnTo>
                        <a:pt x="397" y="199"/>
                      </a:lnTo>
                      <a:lnTo>
                        <a:pt x="401" y="216"/>
                      </a:lnTo>
                      <a:lnTo>
                        <a:pt x="403" y="234"/>
                      </a:lnTo>
                      <a:lnTo>
                        <a:pt x="407" y="250"/>
                      </a:lnTo>
                      <a:lnTo>
                        <a:pt x="408" y="269"/>
                      </a:lnTo>
                      <a:lnTo>
                        <a:pt x="410" y="287"/>
                      </a:lnTo>
                      <a:lnTo>
                        <a:pt x="410" y="306"/>
                      </a:lnTo>
                      <a:lnTo>
                        <a:pt x="412" y="326"/>
                      </a:lnTo>
                      <a:lnTo>
                        <a:pt x="410" y="353"/>
                      </a:lnTo>
                      <a:lnTo>
                        <a:pt x="409" y="379"/>
                      </a:lnTo>
                      <a:lnTo>
                        <a:pt x="407" y="404"/>
                      </a:lnTo>
                      <a:lnTo>
                        <a:pt x="403" y="428"/>
                      </a:lnTo>
                      <a:lnTo>
                        <a:pt x="399" y="451"/>
                      </a:lnTo>
                      <a:lnTo>
                        <a:pt x="393" y="473"/>
                      </a:lnTo>
                      <a:lnTo>
                        <a:pt x="387" y="493"/>
                      </a:lnTo>
                      <a:lnTo>
                        <a:pt x="380" y="513"/>
                      </a:lnTo>
                      <a:lnTo>
                        <a:pt x="371" y="532"/>
                      </a:lnTo>
                      <a:lnTo>
                        <a:pt x="362" y="550"/>
                      </a:lnTo>
                      <a:lnTo>
                        <a:pt x="353" y="565"/>
                      </a:lnTo>
                      <a:lnTo>
                        <a:pt x="343" y="581"/>
                      </a:lnTo>
                      <a:lnTo>
                        <a:pt x="333" y="594"/>
                      </a:lnTo>
                      <a:lnTo>
                        <a:pt x="322" y="606"/>
                      </a:lnTo>
                      <a:lnTo>
                        <a:pt x="310" y="617"/>
                      </a:lnTo>
                      <a:lnTo>
                        <a:pt x="298" y="626"/>
                      </a:lnTo>
                      <a:lnTo>
                        <a:pt x="285" y="634"/>
                      </a:lnTo>
                      <a:lnTo>
                        <a:pt x="273" y="641"/>
                      </a:lnTo>
                      <a:lnTo>
                        <a:pt x="262" y="648"/>
                      </a:lnTo>
                      <a:lnTo>
                        <a:pt x="249" y="653"/>
                      </a:lnTo>
                      <a:lnTo>
                        <a:pt x="237" y="656"/>
                      </a:lnTo>
                      <a:lnTo>
                        <a:pt x="225" y="659"/>
                      </a:lnTo>
                      <a:lnTo>
                        <a:pt x="213" y="661"/>
                      </a:lnTo>
                      <a:lnTo>
                        <a:pt x="203" y="661"/>
                      </a:lnTo>
                      <a:lnTo>
                        <a:pt x="191" y="661"/>
                      </a:lnTo>
                      <a:lnTo>
                        <a:pt x="180" y="660"/>
                      </a:lnTo>
                      <a:lnTo>
                        <a:pt x="170" y="657"/>
                      </a:lnTo>
                      <a:lnTo>
                        <a:pt x="159" y="654"/>
                      </a:lnTo>
                      <a:lnTo>
                        <a:pt x="148" y="650"/>
                      </a:lnTo>
                      <a:lnTo>
                        <a:pt x="138" y="646"/>
                      </a:lnTo>
                      <a:lnTo>
                        <a:pt x="128" y="641"/>
                      </a:lnTo>
                      <a:lnTo>
                        <a:pt x="119" y="634"/>
                      </a:lnTo>
                      <a:lnTo>
                        <a:pt x="109" y="627"/>
                      </a:lnTo>
                      <a:lnTo>
                        <a:pt x="100" y="620"/>
                      </a:lnTo>
                      <a:lnTo>
                        <a:pt x="92" y="610"/>
                      </a:lnTo>
                      <a:lnTo>
                        <a:pt x="82" y="601"/>
                      </a:lnTo>
                      <a:lnTo>
                        <a:pt x="74" y="590"/>
                      </a:lnTo>
                      <a:lnTo>
                        <a:pt x="66" y="578"/>
                      </a:lnTo>
                      <a:lnTo>
                        <a:pt x="59" y="567"/>
                      </a:lnTo>
                      <a:lnTo>
                        <a:pt x="50" y="554"/>
                      </a:lnTo>
                      <a:lnTo>
                        <a:pt x="39" y="530"/>
                      </a:lnTo>
                      <a:lnTo>
                        <a:pt x="28" y="506"/>
                      </a:lnTo>
                      <a:lnTo>
                        <a:pt x="20" y="480"/>
                      </a:lnTo>
                      <a:lnTo>
                        <a:pt x="13" y="453"/>
                      </a:lnTo>
                      <a:lnTo>
                        <a:pt x="7" y="426"/>
                      </a:lnTo>
                      <a:lnTo>
                        <a:pt x="3" y="397"/>
                      </a:lnTo>
                      <a:lnTo>
                        <a:pt x="1" y="367"/>
                      </a:lnTo>
                      <a:lnTo>
                        <a:pt x="0" y="335"/>
                      </a:lnTo>
                      <a:close/>
                      <a:moveTo>
                        <a:pt x="92" y="347"/>
                      </a:moveTo>
                      <a:lnTo>
                        <a:pt x="92" y="379"/>
                      </a:lnTo>
                      <a:lnTo>
                        <a:pt x="94" y="410"/>
                      </a:lnTo>
                      <a:lnTo>
                        <a:pt x="96" y="439"/>
                      </a:lnTo>
                      <a:lnTo>
                        <a:pt x="100" y="466"/>
                      </a:lnTo>
                      <a:lnTo>
                        <a:pt x="103" y="492"/>
                      </a:lnTo>
                      <a:lnTo>
                        <a:pt x="109" y="517"/>
                      </a:lnTo>
                      <a:lnTo>
                        <a:pt x="116" y="541"/>
                      </a:lnTo>
                      <a:lnTo>
                        <a:pt x="124" y="562"/>
                      </a:lnTo>
                      <a:lnTo>
                        <a:pt x="131" y="578"/>
                      </a:lnTo>
                      <a:lnTo>
                        <a:pt x="139" y="593"/>
                      </a:lnTo>
                      <a:lnTo>
                        <a:pt x="147" y="604"/>
                      </a:lnTo>
                      <a:lnTo>
                        <a:pt x="157" y="614"/>
                      </a:lnTo>
                      <a:lnTo>
                        <a:pt x="163" y="618"/>
                      </a:lnTo>
                      <a:lnTo>
                        <a:pt x="167" y="622"/>
                      </a:lnTo>
                      <a:lnTo>
                        <a:pt x="173" y="624"/>
                      </a:lnTo>
                      <a:lnTo>
                        <a:pt x="179" y="627"/>
                      </a:lnTo>
                      <a:lnTo>
                        <a:pt x="191" y="630"/>
                      </a:lnTo>
                      <a:lnTo>
                        <a:pt x="204" y="631"/>
                      </a:lnTo>
                      <a:lnTo>
                        <a:pt x="210" y="631"/>
                      </a:lnTo>
                      <a:lnTo>
                        <a:pt x="217" y="630"/>
                      </a:lnTo>
                      <a:lnTo>
                        <a:pt x="223" y="628"/>
                      </a:lnTo>
                      <a:lnTo>
                        <a:pt x="230" y="626"/>
                      </a:lnTo>
                      <a:lnTo>
                        <a:pt x="243" y="618"/>
                      </a:lnTo>
                      <a:lnTo>
                        <a:pt x="256" y="609"/>
                      </a:lnTo>
                      <a:lnTo>
                        <a:pt x="263" y="603"/>
                      </a:lnTo>
                      <a:lnTo>
                        <a:pt x="269" y="596"/>
                      </a:lnTo>
                      <a:lnTo>
                        <a:pt x="275" y="588"/>
                      </a:lnTo>
                      <a:lnTo>
                        <a:pt x="281" y="578"/>
                      </a:lnTo>
                      <a:lnTo>
                        <a:pt x="285" y="569"/>
                      </a:lnTo>
                      <a:lnTo>
                        <a:pt x="290" y="557"/>
                      </a:lnTo>
                      <a:lnTo>
                        <a:pt x="294" y="545"/>
                      </a:lnTo>
                      <a:lnTo>
                        <a:pt x="297" y="532"/>
                      </a:lnTo>
                      <a:lnTo>
                        <a:pt x="303" y="511"/>
                      </a:lnTo>
                      <a:lnTo>
                        <a:pt x="307" y="489"/>
                      </a:lnTo>
                      <a:lnTo>
                        <a:pt x="310" y="463"/>
                      </a:lnTo>
                      <a:lnTo>
                        <a:pt x="314" y="436"/>
                      </a:lnTo>
                      <a:lnTo>
                        <a:pt x="316" y="406"/>
                      </a:lnTo>
                      <a:lnTo>
                        <a:pt x="318" y="374"/>
                      </a:lnTo>
                      <a:lnTo>
                        <a:pt x="318" y="341"/>
                      </a:lnTo>
                      <a:lnTo>
                        <a:pt x="320" y="305"/>
                      </a:lnTo>
                      <a:lnTo>
                        <a:pt x="318" y="279"/>
                      </a:lnTo>
                      <a:lnTo>
                        <a:pt x="317" y="253"/>
                      </a:lnTo>
                      <a:lnTo>
                        <a:pt x="316" y="229"/>
                      </a:lnTo>
                      <a:lnTo>
                        <a:pt x="314" y="205"/>
                      </a:lnTo>
                      <a:lnTo>
                        <a:pt x="310" y="183"/>
                      </a:lnTo>
                      <a:lnTo>
                        <a:pt x="307" y="162"/>
                      </a:lnTo>
                      <a:lnTo>
                        <a:pt x="302" y="142"/>
                      </a:lnTo>
                      <a:lnTo>
                        <a:pt x="297" y="124"/>
                      </a:lnTo>
                      <a:lnTo>
                        <a:pt x="292" y="111"/>
                      </a:lnTo>
                      <a:lnTo>
                        <a:pt x="288" y="98"/>
                      </a:lnTo>
                      <a:lnTo>
                        <a:pt x="283" y="87"/>
                      </a:lnTo>
                      <a:lnTo>
                        <a:pt x="277" y="77"/>
                      </a:lnTo>
                      <a:lnTo>
                        <a:pt x="271" y="68"/>
                      </a:lnTo>
                      <a:lnTo>
                        <a:pt x="265" y="60"/>
                      </a:lnTo>
                      <a:lnTo>
                        <a:pt x="259" y="53"/>
                      </a:lnTo>
                      <a:lnTo>
                        <a:pt x="253" y="47"/>
                      </a:lnTo>
                      <a:lnTo>
                        <a:pt x="243" y="40"/>
                      </a:lnTo>
                      <a:lnTo>
                        <a:pt x="232" y="35"/>
                      </a:lnTo>
                      <a:lnTo>
                        <a:pt x="219" y="32"/>
                      </a:lnTo>
                      <a:lnTo>
                        <a:pt x="206" y="32"/>
                      </a:lnTo>
                      <a:lnTo>
                        <a:pt x="199" y="32"/>
                      </a:lnTo>
                      <a:lnTo>
                        <a:pt x="191" y="33"/>
                      </a:lnTo>
                      <a:lnTo>
                        <a:pt x="184" y="35"/>
                      </a:lnTo>
                      <a:lnTo>
                        <a:pt x="177" y="39"/>
                      </a:lnTo>
                      <a:lnTo>
                        <a:pt x="170" y="42"/>
                      </a:lnTo>
                      <a:lnTo>
                        <a:pt x="163" y="47"/>
                      </a:lnTo>
                      <a:lnTo>
                        <a:pt x="155" y="53"/>
                      </a:lnTo>
                      <a:lnTo>
                        <a:pt x="150" y="60"/>
                      </a:lnTo>
                      <a:lnTo>
                        <a:pt x="141" y="71"/>
                      </a:lnTo>
                      <a:lnTo>
                        <a:pt x="134" y="83"/>
                      </a:lnTo>
                      <a:lnTo>
                        <a:pt x="127" y="96"/>
                      </a:lnTo>
                      <a:lnTo>
                        <a:pt x="121" y="110"/>
                      </a:lnTo>
                      <a:lnTo>
                        <a:pt x="115" y="126"/>
                      </a:lnTo>
                      <a:lnTo>
                        <a:pt x="111" y="144"/>
                      </a:lnTo>
                      <a:lnTo>
                        <a:pt x="107" y="163"/>
                      </a:lnTo>
                      <a:lnTo>
                        <a:pt x="103" y="183"/>
                      </a:lnTo>
                      <a:lnTo>
                        <a:pt x="99" y="224"/>
                      </a:lnTo>
                      <a:lnTo>
                        <a:pt x="94" y="266"/>
                      </a:lnTo>
                      <a:lnTo>
                        <a:pt x="92" y="307"/>
                      </a:lnTo>
                      <a:lnTo>
                        <a:pt x="92" y="34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53"/>
                <p:cNvSpPr/>
                <p:nvPr/>
              </p:nvSpPr>
              <p:spPr>
                <a:xfrm>
                  <a:off x="1597" y="1208"/>
                  <a:ext cx="91" cy="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660" extrusionOk="0">
                      <a:moveTo>
                        <a:pt x="10" y="134"/>
                      </a:moveTo>
                      <a:lnTo>
                        <a:pt x="17" y="118"/>
                      </a:lnTo>
                      <a:lnTo>
                        <a:pt x="24" y="104"/>
                      </a:lnTo>
                      <a:lnTo>
                        <a:pt x="33" y="90"/>
                      </a:lnTo>
                      <a:lnTo>
                        <a:pt x="41" y="77"/>
                      </a:lnTo>
                      <a:lnTo>
                        <a:pt x="49" y="65"/>
                      </a:lnTo>
                      <a:lnTo>
                        <a:pt x="59" y="55"/>
                      </a:lnTo>
                      <a:lnTo>
                        <a:pt x="68" y="44"/>
                      </a:lnTo>
                      <a:lnTo>
                        <a:pt x="79" y="35"/>
                      </a:lnTo>
                      <a:lnTo>
                        <a:pt x="89" y="26"/>
                      </a:lnTo>
                      <a:lnTo>
                        <a:pt x="101" y="19"/>
                      </a:lnTo>
                      <a:lnTo>
                        <a:pt x="113" y="13"/>
                      </a:lnTo>
                      <a:lnTo>
                        <a:pt x="125" y="9"/>
                      </a:lnTo>
                      <a:lnTo>
                        <a:pt x="139" y="5"/>
                      </a:lnTo>
                      <a:lnTo>
                        <a:pt x="152" y="3"/>
                      </a:lnTo>
                      <a:lnTo>
                        <a:pt x="167" y="0"/>
                      </a:lnTo>
                      <a:lnTo>
                        <a:pt x="183" y="0"/>
                      </a:lnTo>
                      <a:lnTo>
                        <a:pt x="200" y="0"/>
                      </a:lnTo>
                      <a:lnTo>
                        <a:pt x="218" y="3"/>
                      </a:lnTo>
                      <a:lnTo>
                        <a:pt x="235" y="7"/>
                      </a:lnTo>
                      <a:lnTo>
                        <a:pt x="250" y="12"/>
                      </a:lnTo>
                      <a:lnTo>
                        <a:pt x="264" y="19"/>
                      </a:lnTo>
                      <a:lnTo>
                        <a:pt x="277" y="28"/>
                      </a:lnTo>
                      <a:lnTo>
                        <a:pt x="289" y="38"/>
                      </a:lnTo>
                      <a:lnTo>
                        <a:pt x="300" y="50"/>
                      </a:lnTo>
                      <a:lnTo>
                        <a:pt x="307" y="59"/>
                      </a:lnTo>
                      <a:lnTo>
                        <a:pt x="313" y="69"/>
                      </a:lnTo>
                      <a:lnTo>
                        <a:pt x="318" y="78"/>
                      </a:lnTo>
                      <a:lnTo>
                        <a:pt x="323" y="88"/>
                      </a:lnTo>
                      <a:lnTo>
                        <a:pt x="327" y="98"/>
                      </a:lnTo>
                      <a:lnTo>
                        <a:pt x="329" y="108"/>
                      </a:lnTo>
                      <a:lnTo>
                        <a:pt x="330" y="118"/>
                      </a:lnTo>
                      <a:lnTo>
                        <a:pt x="330" y="129"/>
                      </a:lnTo>
                      <a:lnTo>
                        <a:pt x="330" y="137"/>
                      </a:lnTo>
                      <a:lnTo>
                        <a:pt x="329" y="147"/>
                      </a:lnTo>
                      <a:lnTo>
                        <a:pt x="328" y="155"/>
                      </a:lnTo>
                      <a:lnTo>
                        <a:pt x="326" y="164"/>
                      </a:lnTo>
                      <a:lnTo>
                        <a:pt x="322" y="173"/>
                      </a:lnTo>
                      <a:lnTo>
                        <a:pt x="318" y="182"/>
                      </a:lnTo>
                      <a:lnTo>
                        <a:pt x="314" y="190"/>
                      </a:lnTo>
                      <a:lnTo>
                        <a:pt x="309" y="200"/>
                      </a:lnTo>
                      <a:lnTo>
                        <a:pt x="296" y="218"/>
                      </a:lnTo>
                      <a:lnTo>
                        <a:pt x="282" y="236"/>
                      </a:lnTo>
                      <a:lnTo>
                        <a:pt x="264" y="254"/>
                      </a:lnTo>
                      <a:lnTo>
                        <a:pt x="243" y="273"/>
                      </a:lnTo>
                      <a:lnTo>
                        <a:pt x="257" y="279"/>
                      </a:lnTo>
                      <a:lnTo>
                        <a:pt x="271" y="285"/>
                      </a:lnTo>
                      <a:lnTo>
                        <a:pt x="283" y="293"/>
                      </a:lnTo>
                      <a:lnTo>
                        <a:pt x="295" y="300"/>
                      </a:lnTo>
                      <a:lnTo>
                        <a:pt x="305" y="310"/>
                      </a:lnTo>
                      <a:lnTo>
                        <a:pt x="315" y="318"/>
                      </a:lnTo>
                      <a:lnTo>
                        <a:pt x="324" y="329"/>
                      </a:lnTo>
                      <a:lnTo>
                        <a:pt x="331" y="338"/>
                      </a:lnTo>
                      <a:lnTo>
                        <a:pt x="338" y="350"/>
                      </a:lnTo>
                      <a:lnTo>
                        <a:pt x="346" y="360"/>
                      </a:lnTo>
                      <a:lnTo>
                        <a:pt x="350" y="372"/>
                      </a:lnTo>
                      <a:lnTo>
                        <a:pt x="354" y="385"/>
                      </a:lnTo>
                      <a:lnTo>
                        <a:pt x="357" y="398"/>
                      </a:lnTo>
                      <a:lnTo>
                        <a:pt x="360" y="411"/>
                      </a:lnTo>
                      <a:lnTo>
                        <a:pt x="362" y="424"/>
                      </a:lnTo>
                      <a:lnTo>
                        <a:pt x="362" y="438"/>
                      </a:lnTo>
                      <a:lnTo>
                        <a:pt x="361" y="460"/>
                      </a:lnTo>
                      <a:lnTo>
                        <a:pt x="359" y="478"/>
                      </a:lnTo>
                      <a:lnTo>
                        <a:pt x="355" y="497"/>
                      </a:lnTo>
                      <a:lnTo>
                        <a:pt x="349" y="516"/>
                      </a:lnTo>
                      <a:lnTo>
                        <a:pt x="341" y="534"/>
                      </a:lnTo>
                      <a:lnTo>
                        <a:pt x="333" y="550"/>
                      </a:lnTo>
                      <a:lnTo>
                        <a:pt x="322" y="567"/>
                      </a:lnTo>
                      <a:lnTo>
                        <a:pt x="309" y="582"/>
                      </a:lnTo>
                      <a:lnTo>
                        <a:pt x="301" y="592"/>
                      </a:lnTo>
                      <a:lnTo>
                        <a:pt x="291" y="600"/>
                      </a:lnTo>
                      <a:lnTo>
                        <a:pt x="282" y="608"/>
                      </a:lnTo>
                      <a:lnTo>
                        <a:pt x="271" y="617"/>
                      </a:lnTo>
                      <a:lnTo>
                        <a:pt x="261" y="624"/>
                      </a:lnTo>
                      <a:lnTo>
                        <a:pt x="250" y="630"/>
                      </a:lnTo>
                      <a:lnTo>
                        <a:pt x="238" y="635"/>
                      </a:lnTo>
                      <a:lnTo>
                        <a:pt x="225" y="641"/>
                      </a:lnTo>
                      <a:lnTo>
                        <a:pt x="213" y="646"/>
                      </a:lnTo>
                      <a:lnTo>
                        <a:pt x="199" y="650"/>
                      </a:lnTo>
                      <a:lnTo>
                        <a:pt x="186" y="653"/>
                      </a:lnTo>
                      <a:lnTo>
                        <a:pt x="172" y="655"/>
                      </a:lnTo>
                      <a:lnTo>
                        <a:pt x="158" y="658"/>
                      </a:lnTo>
                      <a:lnTo>
                        <a:pt x="143" y="659"/>
                      </a:lnTo>
                      <a:lnTo>
                        <a:pt x="127" y="660"/>
                      </a:lnTo>
                      <a:lnTo>
                        <a:pt x="111" y="660"/>
                      </a:lnTo>
                      <a:lnTo>
                        <a:pt x="95" y="660"/>
                      </a:lnTo>
                      <a:lnTo>
                        <a:pt x="81" y="660"/>
                      </a:lnTo>
                      <a:lnTo>
                        <a:pt x="68" y="659"/>
                      </a:lnTo>
                      <a:lnTo>
                        <a:pt x="56" y="657"/>
                      </a:lnTo>
                      <a:lnTo>
                        <a:pt x="47" y="654"/>
                      </a:lnTo>
                      <a:lnTo>
                        <a:pt x="37" y="652"/>
                      </a:lnTo>
                      <a:lnTo>
                        <a:pt x="30" y="648"/>
                      </a:lnTo>
                      <a:lnTo>
                        <a:pt x="23" y="645"/>
                      </a:lnTo>
                      <a:lnTo>
                        <a:pt x="13" y="637"/>
                      </a:lnTo>
                      <a:lnTo>
                        <a:pt x="6" y="628"/>
                      </a:lnTo>
                      <a:lnTo>
                        <a:pt x="3" y="624"/>
                      </a:lnTo>
                      <a:lnTo>
                        <a:pt x="2" y="620"/>
                      </a:lnTo>
                      <a:lnTo>
                        <a:pt x="1" y="615"/>
                      </a:lnTo>
                      <a:lnTo>
                        <a:pt x="0" y="611"/>
                      </a:lnTo>
                      <a:lnTo>
                        <a:pt x="1" y="604"/>
                      </a:lnTo>
                      <a:lnTo>
                        <a:pt x="3" y="598"/>
                      </a:lnTo>
                      <a:lnTo>
                        <a:pt x="7" y="592"/>
                      </a:lnTo>
                      <a:lnTo>
                        <a:pt x="11" y="587"/>
                      </a:lnTo>
                      <a:lnTo>
                        <a:pt x="17" y="582"/>
                      </a:lnTo>
                      <a:lnTo>
                        <a:pt x="23" y="579"/>
                      </a:lnTo>
                      <a:lnTo>
                        <a:pt x="30" y="576"/>
                      </a:lnTo>
                      <a:lnTo>
                        <a:pt x="37" y="576"/>
                      </a:lnTo>
                      <a:lnTo>
                        <a:pt x="49" y="578"/>
                      </a:lnTo>
                      <a:lnTo>
                        <a:pt x="61" y="580"/>
                      </a:lnTo>
                      <a:lnTo>
                        <a:pt x="67" y="582"/>
                      </a:lnTo>
                      <a:lnTo>
                        <a:pt x="74" y="586"/>
                      </a:lnTo>
                      <a:lnTo>
                        <a:pt x="85" y="591"/>
                      </a:lnTo>
                      <a:lnTo>
                        <a:pt x="98" y="598"/>
                      </a:lnTo>
                      <a:lnTo>
                        <a:pt x="111" y="604"/>
                      </a:lnTo>
                      <a:lnTo>
                        <a:pt x="121" y="609"/>
                      </a:lnTo>
                      <a:lnTo>
                        <a:pt x="131" y="613"/>
                      </a:lnTo>
                      <a:lnTo>
                        <a:pt x="137" y="614"/>
                      </a:lnTo>
                      <a:lnTo>
                        <a:pt x="146" y="617"/>
                      </a:lnTo>
                      <a:lnTo>
                        <a:pt x="154" y="619"/>
                      </a:lnTo>
                      <a:lnTo>
                        <a:pt x="164" y="620"/>
                      </a:lnTo>
                      <a:lnTo>
                        <a:pt x="173" y="620"/>
                      </a:lnTo>
                      <a:lnTo>
                        <a:pt x="185" y="619"/>
                      </a:lnTo>
                      <a:lnTo>
                        <a:pt x="197" y="618"/>
                      </a:lnTo>
                      <a:lnTo>
                        <a:pt x="207" y="614"/>
                      </a:lnTo>
                      <a:lnTo>
                        <a:pt x="218" y="611"/>
                      </a:lnTo>
                      <a:lnTo>
                        <a:pt x="229" y="606"/>
                      </a:lnTo>
                      <a:lnTo>
                        <a:pt x="238" y="599"/>
                      </a:lnTo>
                      <a:lnTo>
                        <a:pt x="248" y="592"/>
                      </a:lnTo>
                      <a:lnTo>
                        <a:pt x="257" y="582"/>
                      </a:lnTo>
                      <a:lnTo>
                        <a:pt x="265" y="573"/>
                      </a:lnTo>
                      <a:lnTo>
                        <a:pt x="272" y="563"/>
                      </a:lnTo>
                      <a:lnTo>
                        <a:pt x="278" y="553"/>
                      </a:lnTo>
                      <a:lnTo>
                        <a:pt x="284" y="542"/>
                      </a:lnTo>
                      <a:lnTo>
                        <a:pt x="288" y="532"/>
                      </a:lnTo>
                      <a:lnTo>
                        <a:pt x="290" y="520"/>
                      </a:lnTo>
                      <a:lnTo>
                        <a:pt x="292" y="508"/>
                      </a:lnTo>
                      <a:lnTo>
                        <a:pt x="292" y="495"/>
                      </a:lnTo>
                      <a:lnTo>
                        <a:pt x="291" y="477"/>
                      </a:lnTo>
                      <a:lnTo>
                        <a:pt x="289" y="458"/>
                      </a:lnTo>
                      <a:lnTo>
                        <a:pt x="283" y="441"/>
                      </a:lnTo>
                      <a:lnTo>
                        <a:pt x="276" y="423"/>
                      </a:lnTo>
                      <a:lnTo>
                        <a:pt x="270" y="410"/>
                      </a:lnTo>
                      <a:lnTo>
                        <a:pt x="263" y="399"/>
                      </a:lnTo>
                      <a:lnTo>
                        <a:pt x="257" y="391"/>
                      </a:lnTo>
                      <a:lnTo>
                        <a:pt x="250" y="383"/>
                      </a:lnTo>
                      <a:lnTo>
                        <a:pt x="238" y="373"/>
                      </a:lnTo>
                      <a:lnTo>
                        <a:pt x="225" y="365"/>
                      </a:lnTo>
                      <a:lnTo>
                        <a:pt x="211" y="357"/>
                      </a:lnTo>
                      <a:lnTo>
                        <a:pt x="194" y="349"/>
                      </a:lnTo>
                      <a:lnTo>
                        <a:pt x="177" y="343"/>
                      </a:lnTo>
                      <a:lnTo>
                        <a:pt x="158" y="338"/>
                      </a:lnTo>
                      <a:lnTo>
                        <a:pt x="140" y="334"/>
                      </a:lnTo>
                      <a:lnTo>
                        <a:pt x="122" y="333"/>
                      </a:lnTo>
                      <a:lnTo>
                        <a:pt x="107" y="333"/>
                      </a:lnTo>
                      <a:lnTo>
                        <a:pt x="107" y="319"/>
                      </a:lnTo>
                      <a:lnTo>
                        <a:pt x="126" y="317"/>
                      </a:lnTo>
                      <a:lnTo>
                        <a:pt x="144" y="311"/>
                      </a:lnTo>
                      <a:lnTo>
                        <a:pt x="163" y="303"/>
                      </a:lnTo>
                      <a:lnTo>
                        <a:pt x="181" y="293"/>
                      </a:lnTo>
                      <a:lnTo>
                        <a:pt x="191" y="287"/>
                      </a:lnTo>
                      <a:lnTo>
                        <a:pt x="199" y="281"/>
                      </a:lnTo>
                      <a:lnTo>
                        <a:pt x="206" y="275"/>
                      </a:lnTo>
                      <a:lnTo>
                        <a:pt x="213" y="268"/>
                      </a:lnTo>
                      <a:lnTo>
                        <a:pt x="220" y="262"/>
                      </a:lnTo>
                      <a:lnTo>
                        <a:pt x="226" y="255"/>
                      </a:lnTo>
                      <a:lnTo>
                        <a:pt x="231" y="247"/>
                      </a:lnTo>
                      <a:lnTo>
                        <a:pt x="236" y="240"/>
                      </a:lnTo>
                      <a:lnTo>
                        <a:pt x="243" y="223"/>
                      </a:lnTo>
                      <a:lnTo>
                        <a:pt x="249" y="207"/>
                      </a:lnTo>
                      <a:lnTo>
                        <a:pt x="251" y="190"/>
                      </a:lnTo>
                      <a:lnTo>
                        <a:pt x="252" y="172"/>
                      </a:lnTo>
                      <a:lnTo>
                        <a:pt x="252" y="160"/>
                      </a:lnTo>
                      <a:lnTo>
                        <a:pt x="251" y="149"/>
                      </a:lnTo>
                      <a:lnTo>
                        <a:pt x="249" y="138"/>
                      </a:lnTo>
                      <a:lnTo>
                        <a:pt x="245" y="128"/>
                      </a:lnTo>
                      <a:lnTo>
                        <a:pt x="241" y="118"/>
                      </a:lnTo>
                      <a:lnTo>
                        <a:pt x="236" y="110"/>
                      </a:lnTo>
                      <a:lnTo>
                        <a:pt x="230" y="102"/>
                      </a:lnTo>
                      <a:lnTo>
                        <a:pt x="223" y="94"/>
                      </a:lnTo>
                      <a:lnTo>
                        <a:pt x="215" y="87"/>
                      </a:lnTo>
                      <a:lnTo>
                        <a:pt x="206" y="81"/>
                      </a:lnTo>
                      <a:lnTo>
                        <a:pt x="198" y="76"/>
                      </a:lnTo>
                      <a:lnTo>
                        <a:pt x="189" y="71"/>
                      </a:lnTo>
                      <a:lnTo>
                        <a:pt x="179" y="68"/>
                      </a:lnTo>
                      <a:lnTo>
                        <a:pt x="168" y="65"/>
                      </a:lnTo>
                      <a:lnTo>
                        <a:pt x="158" y="64"/>
                      </a:lnTo>
                      <a:lnTo>
                        <a:pt x="147" y="64"/>
                      </a:lnTo>
                      <a:lnTo>
                        <a:pt x="138" y="64"/>
                      </a:lnTo>
                      <a:lnTo>
                        <a:pt x="130" y="65"/>
                      </a:lnTo>
                      <a:lnTo>
                        <a:pt x="120" y="66"/>
                      </a:lnTo>
                      <a:lnTo>
                        <a:pt x="112" y="69"/>
                      </a:lnTo>
                      <a:lnTo>
                        <a:pt x="104" y="71"/>
                      </a:lnTo>
                      <a:lnTo>
                        <a:pt x="95" y="75"/>
                      </a:lnTo>
                      <a:lnTo>
                        <a:pt x="88" y="78"/>
                      </a:lnTo>
                      <a:lnTo>
                        <a:pt x="80" y="83"/>
                      </a:lnTo>
                      <a:lnTo>
                        <a:pt x="66" y="95"/>
                      </a:lnTo>
                      <a:lnTo>
                        <a:pt x="52" y="108"/>
                      </a:lnTo>
                      <a:lnTo>
                        <a:pt x="37" y="123"/>
                      </a:lnTo>
                      <a:lnTo>
                        <a:pt x="26" y="142"/>
                      </a:lnTo>
                      <a:lnTo>
                        <a:pt x="10" y="1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p53"/>
                <p:cNvSpPr/>
                <p:nvPr/>
              </p:nvSpPr>
              <p:spPr>
                <a:xfrm>
                  <a:off x="1716" y="1208"/>
                  <a:ext cx="103" cy="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660" extrusionOk="0">
                      <a:moveTo>
                        <a:pt x="0" y="336"/>
                      </a:moveTo>
                      <a:lnTo>
                        <a:pt x="0" y="308"/>
                      </a:lnTo>
                      <a:lnTo>
                        <a:pt x="2" y="282"/>
                      </a:lnTo>
                      <a:lnTo>
                        <a:pt x="4" y="258"/>
                      </a:lnTo>
                      <a:lnTo>
                        <a:pt x="8" y="234"/>
                      </a:lnTo>
                      <a:lnTo>
                        <a:pt x="13" y="210"/>
                      </a:lnTo>
                      <a:lnTo>
                        <a:pt x="18" y="189"/>
                      </a:lnTo>
                      <a:lnTo>
                        <a:pt x="24" y="168"/>
                      </a:lnTo>
                      <a:lnTo>
                        <a:pt x="33" y="148"/>
                      </a:lnTo>
                      <a:lnTo>
                        <a:pt x="41" y="129"/>
                      </a:lnTo>
                      <a:lnTo>
                        <a:pt x="50" y="111"/>
                      </a:lnTo>
                      <a:lnTo>
                        <a:pt x="60" y="95"/>
                      </a:lnTo>
                      <a:lnTo>
                        <a:pt x="70" y="79"/>
                      </a:lnTo>
                      <a:lnTo>
                        <a:pt x="82" y="65"/>
                      </a:lnTo>
                      <a:lnTo>
                        <a:pt x="94" y="52"/>
                      </a:lnTo>
                      <a:lnTo>
                        <a:pt x="106" y="41"/>
                      </a:lnTo>
                      <a:lnTo>
                        <a:pt x="120" y="31"/>
                      </a:lnTo>
                      <a:lnTo>
                        <a:pt x="131" y="24"/>
                      </a:lnTo>
                      <a:lnTo>
                        <a:pt x="141" y="17"/>
                      </a:lnTo>
                      <a:lnTo>
                        <a:pt x="152" y="12"/>
                      </a:lnTo>
                      <a:lnTo>
                        <a:pt x="163" y="7"/>
                      </a:lnTo>
                      <a:lnTo>
                        <a:pt x="173" y="4"/>
                      </a:lnTo>
                      <a:lnTo>
                        <a:pt x="185" y="2"/>
                      </a:lnTo>
                      <a:lnTo>
                        <a:pt x="196" y="0"/>
                      </a:lnTo>
                      <a:lnTo>
                        <a:pt x="207" y="0"/>
                      </a:lnTo>
                      <a:lnTo>
                        <a:pt x="225" y="2"/>
                      </a:lnTo>
                      <a:lnTo>
                        <a:pt x="243" y="5"/>
                      </a:lnTo>
                      <a:lnTo>
                        <a:pt x="259" y="11"/>
                      </a:lnTo>
                      <a:lnTo>
                        <a:pt x="276" y="19"/>
                      </a:lnTo>
                      <a:lnTo>
                        <a:pt x="292" y="29"/>
                      </a:lnTo>
                      <a:lnTo>
                        <a:pt x="308" y="42"/>
                      </a:lnTo>
                      <a:lnTo>
                        <a:pt x="323" y="57"/>
                      </a:lnTo>
                      <a:lnTo>
                        <a:pt x="338" y="75"/>
                      </a:lnTo>
                      <a:lnTo>
                        <a:pt x="347" y="87"/>
                      </a:lnTo>
                      <a:lnTo>
                        <a:pt x="355" y="98"/>
                      </a:lnTo>
                      <a:lnTo>
                        <a:pt x="363" y="111"/>
                      </a:lnTo>
                      <a:lnTo>
                        <a:pt x="370" y="126"/>
                      </a:lnTo>
                      <a:lnTo>
                        <a:pt x="376" y="138"/>
                      </a:lnTo>
                      <a:lnTo>
                        <a:pt x="382" y="154"/>
                      </a:lnTo>
                      <a:lnTo>
                        <a:pt x="388" y="168"/>
                      </a:lnTo>
                      <a:lnTo>
                        <a:pt x="393" y="183"/>
                      </a:lnTo>
                      <a:lnTo>
                        <a:pt x="397" y="200"/>
                      </a:lnTo>
                      <a:lnTo>
                        <a:pt x="401" y="216"/>
                      </a:lnTo>
                      <a:lnTo>
                        <a:pt x="403" y="233"/>
                      </a:lnTo>
                      <a:lnTo>
                        <a:pt x="407" y="251"/>
                      </a:lnTo>
                      <a:lnTo>
                        <a:pt x="408" y="268"/>
                      </a:lnTo>
                      <a:lnTo>
                        <a:pt x="410" y="287"/>
                      </a:lnTo>
                      <a:lnTo>
                        <a:pt x="410" y="306"/>
                      </a:lnTo>
                      <a:lnTo>
                        <a:pt x="412" y="325"/>
                      </a:lnTo>
                      <a:lnTo>
                        <a:pt x="410" y="352"/>
                      </a:lnTo>
                      <a:lnTo>
                        <a:pt x="409" y="378"/>
                      </a:lnTo>
                      <a:lnTo>
                        <a:pt x="407" y="404"/>
                      </a:lnTo>
                      <a:lnTo>
                        <a:pt x="403" y="428"/>
                      </a:lnTo>
                      <a:lnTo>
                        <a:pt x="399" y="450"/>
                      </a:lnTo>
                      <a:lnTo>
                        <a:pt x="393" y="473"/>
                      </a:lnTo>
                      <a:lnTo>
                        <a:pt x="387" y="494"/>
                      </a:lnTo>
                      <a:lnTo>
                        <a:pt x="380" y="514"/>
                      </a:lnTo>
                      <a:lnTo>
                        <a:pt x="371" y="532"/>
                      </a:lnTo>
                      <a:lnTo>
                        <a:pt x="362" y="549"/>
                      </a:lnTo>
                      <a:lnTo>
                        <a:pt x="353" y="566"/>
                      </a:lnTo>
                      <a:lnTo>
                        <a:pt x="343" y="580"/>
                      </a:lnTo>
                      <a:lnTo>
                        <a:pt x="333" y="594"/>
                      </a:lnTo>
                      <a:lnTo>
                        <a:pt x="322" y="606"/>
                      </a:lnTo>
                      <a:lnTo>
                        <a:pt x="310" y="617"/>
                      </a:lnTo>
                      <a:lnTo>
                        <a:pt x="298" y="626"/>
                      </a:lnTo>
                      <a:lnTo>
                        <a:pt x="285" y="634"/>
                      </a:lnTo>
                      <a:lnTo>
                        <a:pt x="273" y="641"/>
                      </a:lnTo>
                      <a:lnTo>
                        <a:pt x="262" y="647"/>
                      </a:lnTo>
                      <a:lnTo>
                        <a:pt x="249" y="652"/>
                      </a:lnTo>
                      <a:lnTo>
                        <a:pt x="237" y="655"/>
                      </a:lnTo>
                      <a:lnTo>
                        <a:pt x="225" y="659"/>
                      </a:lnTo>
                      <a:lnTo>
                        <a:pt x="213" y="660"/>
                      </a:lnTo>
                      <a:lnTo>
                        <a:pt x="203" y="660"/>
                      </a:lnTo>
                      <a:lnTo>
                        <a:pt x="191" y="660"/>
                      </a:lnTo>
                      <a:lnTo>
                        <a:pt x="180" y="659"/>
                      </a:lnTo>
                      <a:lnTo>
                        <a:pt x="170" y="657"/>
                      </a:lnTo>
                      <a:lnTo>
                        <a:pt x="159" y="654"/>
                      </a:lnTo>
                      <a:lnTo>
                        <a:pt x="148" y="651"/>
                      </a:lnTo>
                      <a:lnTo>
                        <a:pt x="138" y="646"/>
                      </a:lnTo>
                      <a:lnTo>
                        <a:pt x="128" y="640"/>
                      </a:lnTo>
                      <a:lnTo>
                        <a:pt x="119" y="634"/>
                      </a:lnTo>
                      <a:lnTo>
                        <a:pt x="109" y="627"/>
                      </a:lnTo>
                      <a:lnTo>
                        <a:pt x="100" y="619"/>
                      </a:lnTo>
                      <a:lnTo>
                        <a:pt x="92" y="609"/>
                      </a:lnTo>
                      <a:lnTo>
                        <a:pt x="82" y="600"/>
                      </a:lnTo>
                      <a:lnTo>
                        <a:pt x="74" y="589"/>
                      </a:lnTo>
                      <a:lnTo>
                        <a:pt x="66" y="579"/>
                      </a:lnTo>
                      <a:lnTo>
                        <a:pt x="59" y="566"/>
                      </a:lnTo>
                      <a:lnTo>
                        <a:pt x="50" y="553"/>
                      </a:lnTo>
                      <a:lnTo>
                        <a:pt x="39" y="530"/>
                      </a:lnTo>
                      <a:lnTo>
                        <a:pt x="28" y="506"/>
                      </a:lnTo>
                      <a:lnTo>
                        <a:pt x="20" y="480"/>
                      </a:lnTo>
                      <a:lnTo>
                        <a:pt x="13" y="454"/>
                      </a:lnTo>
                      <a:lnTo>
                        <a:pt x="7" y="425"/>
                      </a:lnTo>
                      <a:lnTo>
                        <a:pt x="3" y="397"/>
                      </a:lnTo>
                      <a:lnTo>
                        <a:pt x="1" y="366"/>
                      </a:lnTo>
                      <a:lnTo>
                        <a:pt x="0" y="336"/>
                      </a:lnTo>
                      <a:close/>
                      <a:moveTo>
                        <a:pt x="92" y="346"/>
                      </a:moveTo>
                      <a:lnTo>
                        <a:pt x="92" y="379"/>
                      </a:lnTo>
                      <a:lnTo>
                        <a:pt x="94" y="410"/>
                      </a:lnTo>
                      <a:lnTo>
                        <a:pt x="96" y="438"/>
                      </a:lnTo>
                      <a:lnTo>
                        <a:pt x="100" y="467"/>
                      </a:lnTo>
                      <a:lnTo>
                        <a:pt x="103" y="493"/>
                      </a:lnTo>
                      <a:lnTo>
                        <a:pt x="109" y="516"/>
                      </a:lnTo>
                      <a:lnTo>
                        <a:pt x="116" y="540"/>
                      </a:lnTo>
                      <a:lnTo>
                        <a:pt x="124" y="561"/>
                      </a:lnTo>
                      <a:lnTo>
                        <a:pt x="131" y="578"/>
                      </a:lnTo>
                      <a:lnTo>
                        <a:pt x="139" y="592"/>
                      </a:lnTo>
                      <a:lnTo>
                        <a:pt x="147" y="604"/>
                      </a:lnTo>
                      <a:lnTo>
                        <a:pt x="157" y="614"/>
                      </a:lnTo>
                      <a:lnTo>
                        <a:pt x="163" y="618"/>
                      </a:lnTo>
                      <a:lnTo>
                        <a:pt x="167" y="621"/>
                      </a:lnTo>
                      <a:lnTo>
                        <a:pt x="173" y="625"/>
                      </a:lnTo>
                      <a:lnTo>
                        <a:pt x="179" y="627"/>
                      </a:lnTo>
                      <a:lnTo>
                        <a:pt x="191" y="631"/>
                      </a:lnTo>
                      <a:lnTo>
                        <a:pt x="204" y="631"/>
                      </a:lnTo>
                      <a:lnTo>
                        <a:pt x="210" y="631"/>
                      </a:lnTo>
                      <a:lnTo>
                        <a:pt x="217" y="630"/>
                      </a:lnTo>
                      <a:lnTo>
                        <a:pt x="223" y="628"/>
                      </a:lnTo>
                      <a:lnTo>
                        <a:pt x="230" y="626"/>
                      </a:lnTo>
                      <a:lnTo>
                        <a:pt x="243" y="619"/>
                      </a:lnTo>
                      <a:lnTo>
                        <a:pt x="256" y="608"/>
                      </a:lnTo>
                      <a:lnTo>
                        <a:pt x="263" y="602"/>
                      </a:lnTo>
                      <a:lnTo>
                        <a:pt x="269" y="595"/>
                      </a:lnTo>
                      <a:lnTo>
                        <a:pt x="275" y="587"/>
                      </a:lnTo>
                      <a:lnTo>
                        <a:pt x="281" y="578"/>
                      </a:lnTo>
                      <a:lnTo>
                        <a:pt x="285" y="568"/>
                      </a:lnTo>
                      <a:lnTo>
                        <a:pt x="290" y="558"/>
                      </a:lnTo>
                      <a:lnTo>
                        <a:pt x="294" y="545"/>
                      </a:lnTo>
                      <a:lnTo>
                        <a:pt x="297" y="533"/>
                      </a:lnTo>
                      <a:lnTo>
                        <a:pt x="303" y="511"/>
                      </a:lnTo>
                      <a:lnTo>
                        <a:pt x="307" y="488"/>
                      </a:lnTo>
                      <a:lnTo>
                        <a:pt x="310" y="462"/>
                      </a:lnTo>
                      <a:lnTo>
                        <a:pt x="314" y="435"/>
                      </a:lnTo>
                      <a:lnTo>
                        <a:pt x="316" y="405"/>
                      </a:lnTo>
                      <a:lnTo>
                        <a:pt x="318" y="373"/>
                      </a:lnTo>
                      <a:lnTo>
                        <a:pt x="318" y="340"/>
                      </a:lnTo>
                      <a:lnTo>
                        <a:pt x="320" y="305"/>
                      </a:lnTo>
                      <a:lnTo>
                        <a:pt x="318" y="278"/>
                      </a:lnTo>
                      <a:lnTo>
                        <a:pt x="317" y="253"/>
                      </a:lnTo>
                      <a:lnTo>
                        <a:pt x="316" y="228"/>
                      </a:lnTo>
                      <a:lnTo>
                        <a:pt x="314" y="205"/>
                      </a:lnTo>
                      <a:lnTo>
                        <a:pt x="310" y="182"/>
                      </a:lnTo>
                      <a:lnTo>
                        <a:pt x="307" y="162"/>
                      </a:lnTo>
                      <a:lnTo>
                        <a:pt x="302" y="142"/>
                      </a:lnTo>
                      <a:lnTo>
                        <a:pt x="297" y="123"/>
                      </a:lnTo>
                      <a:lnTo>
                        <a:pt x="292" y="110"/>
                      </a:lnTo>
                      <a:lnTo>
                        <a:pt x="288" y="98"/>
                      </a:lnTo>
                      <a:lnTo>
                        <a:pt x="283" y="87"/>
                      </a:lnTo>
                      <a:lnTo>
                        <a:pt x="277" y="77"/>
                      </a:lnTo>
                      <a:lnTo>
                        <a:pt x="271" y="68"/>
                      </a:lnTo>
                      <a:lnTo>
                        <a:pt x="265" y="59"/>
                      </a:lnTo>
                      <a:lnTo>
                        <a:pt x="259" y="52"/>
                      </a:lnTo>
                      <a:lnTo>
                        <a:pt x="253" y="46"/>
                      </a:lnTo>
                      <a:lnTo>
                        <a:pt x="243" y="39"/>
                      </a:lnTo>
                      <a:lnTo>
                        <a:pt x="232" y="35"/>
                      </a:lnTo>
                      <a:lnTo>
                        <a:pt x="219" y="32"/>
                      </a:lnTo>
                      <a:lnTo>
                        <a:pt x="206" y="31"/>
                      </a:lnTo>
                      <a:lnTo>
                        <a:pt x="199" y="31"/>
                      </a:lnTo>
                      <a:lnTo>
                        <a:pt x="191" y="33"/>
                      </a:lnTo>
                      <a:lnTo>
                        <a:pt x="184" y="35"/>
                      </a:lnTo>
                      <a:lnTo>
                        <a:pt x="177" y="38"/>
                      </a:lnTo>
                      <a:lnTo>
                        <a:pt x="170" y="42"/>
                      </a:lnTo>
                      <a:lnTo>
                        <a:pt x="163" y="48"/>
                      </a:lnTo>
                      <a:lnTo>
                        <a:pt x="155" y="54"/>
                      </a:lnTo>
                      <a:lnTo>
                        <a:pt x="150" y="59"/>
                      </a:lnTo>
                      <a:lnTo>
                        <a:pt x="141" y="70"/>
                      </a:lnTo>
                      <a:lnTo>
                        <a:pt x="134" y="82"/>
                      </a:lnTo>
                      <a:lnTo>
                        <a:pt x="127" y="95"/>
                      </a:lnTo>
                      <a:lnTo>
                        <a:pt x="121" y="110"/>
                      </a:lnTo>
                      <a:lnTo>
                        <a:pt x="115" y="126"/>
                      </a:lnTo>
                      <a:lnTo>
                        <a:pt x="111" y="143"/>
                      </a:lnTo>
                      <a:lnTo>
                        <a:pt x="107" y="162"/>
                      </a:lnTo>
                      <a:lnTo>
                        <a:pt x="103" y="182"/>
                      </a:lnTo>
                      <a:lnTo>
                        <a:pt x="99" y="223"/>
                      </a:lnTo>
                      <a:lnTo>
                        <a:pt x="94" y="265"/>
                      </a:lnTo>
                      <a:lnTo>
                        <a:pt x="92" y="306"/>
                      </a:lnTo>
                      <a:lnTo>
                        <a:pt x="92" y="3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53"/>
                <p:cNvSpPr/>
                <p:nvPr/>
              </p:nvSpPr>
              <p:spPr>
                <a:xfrm>
                  <a:off x="1717" y="206"/>
                  <a:ext cx="80" cy="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742" extrusionOk="0">
                      <a:moveTo>
                        <a:pt x="319" y="721"/>
                      </a:moveTo>
                      <a:lnTo>
                        <a:pt x="319" y="742"/>
                      </a:lnTo>
                      <a:lnTo>
                        <a:pt x="0" y="742"/>
                      </a:lnTo>
                      <a:lnTo>
                        <a:pt x="0" y="721"/>
                      </a:lnTo>
                      <a:lnTo>
                        <a:pt x="27" y="721"/>
                      </a:lnTo>
                      <a:lnTo>
                        <a:pt x="38" y="721"/>
                      </a:lnTo>
                      <a:lnTo>
                        <a:pt x="49" y="720"/>
                      </a:lnTo>
                      <a:lnTo>
                        <a:pt x="58" y="717"/>
                      </a:lnTo>
                      <a:lnTo>
                        <a:pt x="66" y="715"/>
                      </a:lnTo>
                      <a:lnTo>
                        <a:pt x="75" y="711"/>
                      </a:lnTo>
                      <a:lnTo>
                        <a:pt x="82" y="707"/>
                      </a:lnTo>
                      <a:lnTo>
                        <a:pt x="88" y="701"/>
                      </a:lnTo>
                      <a:lnTo>
                        <a:pt x="94" y="695"/>
                      </a:lnTo>
                      <a:lnTo>
                        <a:pt x="97" y="689"/>
                      </a:lnTo>
                      <a:lnTo>
                        <a:pt x="99" y="683"/>
                      </a:lnTo>
                      <a:lnTo>
                        <a:pt x="102" y="675"/>
                      </a:lnTo>
                      <a:lnTo>
                        <a:pt x="104" y="664"/>
                      </a:lnTo>
                      <a:lnTo>
                        <a:pt x="107" y="641"/>
                      </a:lnTo>
                      <a:lnTo>
                        <a:pt x="107" y="610"/>
                      </a:lnTo>
                      <a:lnTo>
                        <a:pt x="107" y="131"/>
                      </a:lnTo>
                      <a:lnTo>
                        <a:pt x="107" y="105"/>
                      </a:lnTo>
                      <a:lnTo>
                        <a:pt x="105" y="83"/>
                      </a:lnTo>
                      <a:lnTo>
                        <a:pt x="103" y="68"/>
                      </a:lnTo>
                      <a:lnTo>
                        <a:pt x="99" y="56"/>
                      </a:lnTo>
                      <a:lnTo>
                        <a:pt x="96" y="49"/>
                      </a:lnTo>
                      <a:lnTo>
                        <a:pt x="91" y="43"/>
                      </a:lnTo>
                      <a:lnTo>
                        <a:pt x="85" y="37"/>
                      </a:lnTo>
                      <a:lnTo>
                        <a:pt x="77" y="33"/>
                      </a:lnTo>
                      <a:lnTo>
                        <a:pt x="65" y="27"/>
                      </a:lnTo>
                      <a:lnTo>
                        <a:pt x="53" y="23"/>
                      </a:lnTo>
                      <a:lnTo>
                        <a:pt x="40" y="20"/>
                      </a:lnTo>
                      <a:lnTo>
                        <a:pt x="27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319" y="20"/>
                      </a:lnTo>
                      <a:lnTo>
                        <a:pt x="292" y="20"/>
                      </a:lnTo>
                      <a:lnTo>
                        <a:pt x="281" y="20"/>
                      </a:lnTo>
                      <a:lnTo>
                        <a:pt x="271" y="21"/>
                      </a:lnTo>
                      <a:lnTo>
                        <a:pt x="261" y="23"/>
                      </a:lnTo>
                      <a:lnTo>
                        <a:pt x="253" y="26"/>
                      </a:lnTo>
                      <a:lnTo>
                        <a:pt x="245" y="30"/>
                      </a:lnTo>
                      <a:lnTo>
                        <a:pt x="238" y="35"/>
                      </a:lnTo>
                      <a:lnTo>
                        <a:pt x="232" y="40"/>
                      </a:lnTo>
                      <a:lnTo>
                        <a:pt x="226" y="46"/>
                      </a:lnTo>
                      <a:lnTo>
                        <a:pt x="222" y="52"/>
                      </a:lnTo>
                      <a:lnTo>
                        <a:pt x="220" y="59"/>
                      </a:lnTo>
                      <a:lnTo>
                        <a:pt x="218" y="67"/>
                      </a:lnTo>
                      <a:lnTo>
                        <a:pt x="215" y="76"/>
                      </a:lnTo>
                      <a:lnTo>
                        <a:pt x="213" y="100"/>
                      </a:lnTo>
                      <a:lnTo>
                        <a:pt x="212" y="131"/>
                      </a:lnTo>
                      <a:lnTo>
                        <a:pt x="212" y="610"/>
                      </a:lnTo>
                      <a:lnTo>
                        <a:pt x="213" y="636"/>
                      </a:lnTo>
                      <a:lnTo>
                        <a:pt x="214" y="657"/>
                      </a:lnTo>
                      <a:lnTo>
                        <a:pt x="216" y="674"/>
                      </a:lnTo>
                      <a:lnTo>
                        <a:pt x="219" y="684"/>
                      </a:lnTo>
                      <a:lnTo>
                        <a:pt x="222" y="691"/>
                      </a:lnTo>
                      <a:lnTo>
                        <a:pt x="228" y="697"/>
                      </a:lnTo>
                      <a:lnTo>
                        <a:pt x="234" y="703"/>
                      </a:lnTo>
                      <a:lnTo>
                        <a:pt x="242" y="708"/>
                      </a:lnTo>
                      <a:lnTo>
                        <a:pt x="254" y="714"/>
                      </a:lnTo>
                      <a:lnTo>
                        <a:pt x="266" y="718"/>
                      </a:lnTo>
                      <a:lnTo>
                        <a:pt x="279" y="721"/>
                      </a:lnTo>
                      <a:lnTo>
                        <a:pt x="292" y="721"/>
                      </a:lnTo>
                      <a:lnTo>
                        <a:pt x="319" y="7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p53"/>
                <p:cNvSpPr/>
                <p:nvPr/>
              </p:nvSpPr>
              <p:spPr>
                <a:xfrm>
                  <a:off x="1806" y="354"/>
                  <a:ext cx="74" cy="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370" extrusionOk="0">
                      <a:moveTo>
                        <a:pt x="266" y="0"/>
                      </a:moveTo>
                      <a:lnTo>
                        <a:pt x="270" y="80"/>
                      </a:lnTo>
                      <a:lnTo>
                        <a:pt x="261" y="80"/>
                      </a:lnTo>
                      <a:lnTo>
                        <a:pt x="256" y="62"/>
                      </a:lnTo>
                      <a:lnTo>
                        <a:pt x="250" y="48"/>
                      </a:lnTo>
                      <a:lnTo>
                        <a:pt x="246" y="42"/>
                      </a:lnTo>
                      <a:lnTo>
                        <a:pt x="242" y="37"/>
                      </a:lnTo>
                      <a:lnTo>
                        <a:pt x="238" y="34"/>
                      </a:lnTo>
                      <a:lnTo>
                        <a:pt x="233" y="30"/>
                      </a:lnTo>
                      <a:lnTo>
                        <a:pt x="223" y="26"/>
                      </a:lnTo>
                      <a:lnTo>
                        <a:pt x="209" y="22"/>
                      </a:lnTo>
                      <a:lnTo>
                        <a:pt x="191" y="21"/>
                      </a:lnTo>
                      <a:lnTo>
                        <a:pt x="168" y="20"/>
                      </a:lnTo>
                      <a:lnTo>
                        <a:pt x="106" y="20"/>
                      </a:lnTo>
                      <a:lnTo>
                        <a:pt x="106" y="167"/>
                      </a:lnTo>
                      <a:lnTo>
                        <a:pt x="121" y="167"/>
                      </a:lnTo>
                      <a:lnTo>
                        <a:pt x="153" y="167"/>
                      </a:lnTo>
                      <a:lnTo>
                        <a:pt x="180" y="168"/>
                      </a:lnTo>
                      <a:lnTo>
                        <a:pt x="203" y="172"/>
                      </a:lnTo>
                      <a:lnTo>
                        <a:pt x="222" y="175"/>
                      </a:lnTo>
                      <a:lnTo>
                        <a:pt x="237" y="180"/>
                      </a:lnTo>
                      <a:lnTo>
                        <a:pt x="250" y="188"/>
                      </a:lnTo>
                      <a:lnTo>
                        <a:pt x="257" y="192"/>
                      </a:lnTo>
                      <a:lnTo>
                        <a:pt x="263" y="197"/>
                      </a:lnTo>
                      <a:lnTo>
                        <a:pt x="269" y="203"/>
                      </a:lnTo>
                      <a:lnTo>
                        <a:pt x="274" y="208"/>
                      </a:lnTo>
                      <a:lnTo>
                        <a:pt x="278" y="214"/>
                      </a:lnTo>
                      <a:lnTo>
                        <a:pt x="282" y="221"/>
                      </a:lnTo>
                      <a:lnTo>
                        <a:pt x="285" y="227"/>
                      </a:lnTo>
                      <a:lnTo>
                        <a:pt x="289" y="236"/>
                      </a:lnTo>
                      <a:lnTo>
                        <a:pt x="291" y="243"/>
                      </a:lnTo>
                      <a:lnTo>
                        <a:pt x="292" y="251"/>
                      </a:lnTo>
                      <a:lnTo>
                        <a:pt x="294" y="258"/>
                      </a:lnTo>
                      <a:lnTo>
                        <a:pt x="294" y="266"/>
                      </a:lnTo>
                      <a:lnTo>
                        <a:pt x="294" y="277"/>
                      </a:lnTo>
                      <a:lnTo>
                        <a:pt x="291" y="286"/>
                      </a:lnTo>
                      <a:lnTo>
                        <a:pt x="289" y="297"/>
                      </a:lnTo>
                      <a:lnTo>
                        <a:pt x="287" y="305"/>
                      </a:lnTo>
                      <a:lnTo>
                        <a:pt x="282" y="315"/>
                      </a:lnTo>
                      <a:lnTo>
                        <a:pt x="276" y="323"/>
                      </a:lnTo>
                      <a:lnTo>
                        <a:pt x="270" y="331"/>
                      </a:lnTo>
                      <a:lnTo>
                        <a:pt x="263" y="339"/>
                      </a:lnTo>
                      <a:lnTo>
                        <a:pt x="255" y="347"/>
                      </a:lnTo>
                      <a:lnTo>
                        <a:pt x="245" y="352"/>
                      </a:lnTo>
                      <a:lnTo>
                        <a:pt x="233" y="358"/>
                      </a:lnTo>
                      <a:lnTo>
                        <a:pt x="222" y="363"/>
                      </a:lnTo>
                      <a:lnTo>
                        <a:pt x="207" y="367"/>
                      </a:lnTo>
                      <a:lnTo>
                        <a:pt x="192" y="369"/>
                      </a:lnTo>
                      <a:lnTo>
                        <a:pt x="176" y="370"/>
                      </a:lnTo>
                      <a:lnTo>
                        <a:pt x="158" y="370"/>
                      </a:lnTo>
                      <a:lnTo>
                        <a:pt x="0" y="370"/>
                      </a:lnTo>
                      <a:lnTo>
                        <a:pt x="0" y="361"/>
                      </a:lnTo>
                      <a:lnTo>
                        <a:pt x="16" y="360"/>
                      </a:lnTo>
                      <a:lnTo>
                        <a:pt x="28" y="357"/>
                      </a:lnTo>
                      <a:lnTo>
                        <a:pt x="37" y="354"/>
                      </a:lnTo>
                      <a:lnTo>
                        <a:pt x="45" y="349"/>
                      </a:lnTo>
                      <a:lnTo>
                        <a:pt x="47" y="347"/>
                      </a:lnTo>
                      <a:lnTo>
                        <a:pt x="48" y="343"/>
                      </a:lnTo>
                      <a:lnTo>
                        <a:pt x="50" y="338"/>
                      </a:lnTo>
                      <a:lnTo>
                        <a:pt x="52" y="332"/>
                      </a:lnTo>
                      <a:lnTo>
                        <a:pt x="53" y="319"/>
                      </a:lnTo>
                      <a:lnTo>
                        <a:pt x="54" y="303"/>
                      </a:lnTo>
                      <a:lnTo>
                        <a:pt x="54" y="67"/>
                      </a:lnTo>
                      <a:lnTo>
                        <a:pt x="54" y="54"/>
                      </a:lnTo>
                      <a:lnTo>
                        <a:pt x="53" y="43"/>
                      </a:lnTo>
                      <a:lnTo>
                        <a:pt x="52" y="35"/>
                      </a:lnTo>
                      <a:lnTo>
                        <a:pt x="50" y="29"/>
                      </a:lnTo>
                      <a:lnTo>
                        <a:pt x="48" y="24"/>
                      </a:lnTo>
                      <a:lnTo>
                        <a:pt x="45" y="21"/>
                      </a:lnTo>
                      <a:lnTo>
                        <a:pt x="41" y="17"/>
                      </a:lnTo>
                      <a:lnTo>
                        <a:pt x="37" y="15"/>
                      </a:lnTo>
                      <a:lnTo>
                        <a:pt x="32" y="14"/>
                      </a:lnTo>
                      <a:lnTo>
                        <a:pt x="24" y="11"/>
                      </a:lnTo>
                      <a:lnTo>
                        <a:pt x="15" y="10"/>
                      </a:lnTo>
                      <a:lnTo>
                        <a:pt x="3" y="9"/>
                      </a:lnTo>
                      <a:lnTo>
                        <a:pt x="3" y="0"/>
                      </a:lnTo>
                      <a:lnTo>
                        <a:pt x="266" y="0"/>
                      </a:lnTo>
                      <a:close/>
                      <a:moveTo>
                        <a:pt x="106" y="349"/>
                      </a:moveTo>
                      <a:lnTo>
                        <a:pt x="118" y="350"/>
                      </a:lnTo>
                      <a:lnTo>
                        <a:pt x="128" y="351"/>
                      </a:lnTo>
                      <a:lnTo>
                        <a:pt x="137" y="352"/>
                      </a:lnTo>
                      <a:lnTo>
                        <a:pt x="144" y="352"/>
                      </a:lnTo>
                      <a:lnTo>
                        <a:pt x="152" y="352"/>
                      </a:lnTo>
                      <a:lnTo>
                        <a:pt x="160" y="351"/>
                      </a:lnTo>
                      <a:lnTo>
                        <a:pt x="168" y="349"/>
                      </a:lnTo>
                      <a:lnTo>
                        <a:pt x="176" y="347"/>
                      </a:lnTo>
                      <a:lnTo>
                        <a:pt x="184" y="343"/>
                      </a:lnTo>
                      <a:lnTo>
                        <a:pt x="191" y="339"/>
                      </a:lnTo>
                      <a:lnTo>
                        <a:pt x="198" y="335"/>
                      </a:lnTo>
                      <a:lnTo>
                        <a:pt x="205" y="330"/>
                      </a:lnTo>
                      <a:lnTo>
                        <a:pt x="211" y="324"/>
                      </a:lnTo>
                      <a:lnTo>
                        <a:pt x="217" y="317"/>
                      </a:lnTo>
                      <a:lnTo>
                        <a:pt x="222" y="311"/>
                      </a:lnTo>
                      <a:lnTo>
                        <a:pt x="225" y="303"/>
                      </a:lnTo>
                      <a:lnTo>
                        <a:pt x="229" y="295"/>
                      </a:lnTo>
                      <a:lnTo>
                        <a:pt x="230" y="286"/>
                      </a:lnTo>
                      <a:lnTo>
                        <a:pt x="231" y="277"/>
                      </a:lnTo>
                      <a:lnTo>
                        <a:pt x="232" y="267"/>
                      </a:lnTo>
                      <a:lnTo>
                        <a:pt x="231" y="258"/>
                      </a:lnTo>
                      <a:lnTo>
                        <a:pt x="230" y="249"/>
                      </a:lnTo>
                      <a:lnTo>
                        <a:pt x="227" y="240"/>
                      </a:lnTo>
                      <a:lnTo>
                        <a:pt x="225" y="232"/>
                      </a:lnTo>
                      <a:lnTo>
                        <a:pt x="220" y="225"/>
                      </a:lnTo>
                      <a:lnTo>
                        <a:pt x="216" y="218"/>
                      </a:lnTo>
                      <a:lnTo>
                        <a:pt x="210" y="212"/>
                      </a:lnTo>
                      <a:lnTo>
                        <a:pt x="204" y="207"/>
                      </a:lnTo>
                      <a:lnTo>
                        <a:pt x="197" y="203"/>
                      </a:lnTo>
                      <a:lnTo>
                        <a:pt x="189" y="198"/>
                      </a:lnTo>
                      <a:lnTo>
                        <a:pt x="180" y="194"/>
                      </a:lnTo>
                      <a:lnTo>
                        <a:pt x="171" y="192"/>
                      </a:lnTo>
                      <a:lnTo>
                        <a:pt x="163" y="190"/>
                      </a:lnTo>
                      <a:lnTo>
                        <a:pt x="152" y="188"/>
                      </a:lnTo>
                      <a:lnTo>
                        <a:pt x="143" y="187"/>
                      </a:lnTo>
                      <a:lnTo>
                        <a:pt x="131" y="187"/>
                      </a:lnTo>
                      <a:lnTo>
                        <a:pt x="119" y="187"/>
                      </a:lnTo>
                      <a:lnTo>
                        <a:pt x="106" y="190"/>
                      </a:lnTo>
                      <a:lnTo>
                        <a:pt x="106" y="34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53"/>
                <p:cNvSpPr/>
                <p:nvPr/>
              </p:nvSpPr>
              <p:spPr>
                <a:xfrm>
                  <a:off x="4166" y="3033"/>
                  <a:ext cx="198" cy="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760" extrusionOk="0">
                      <a:moveTo>
                        <a:pt x="529" y="20"/>
                      </a:moveTo>
                      <a:lnTo>
                        <a:pt x="529" y="0"/>
                      </a:lnTo>
                      <a:lnTo>
                        <a:pt x="792" y="0"/>
                      </a:lnTo>
                      <a:lnTo>
                        <a:pt x="792" y="20"/>
                      </a:lnTo>
                      <a:lnTo>
                        <a:pt x="764" y="20"/>
                      </a:lnTo>
                      <a:lnTo>
                        <a:pt x="753" y="22"/>
                      </a:lnTo>
                      <a:lnTo>
                        <a:pt x="744" y="23"/>
                      </a:lnTo>
                      <a:lnTo>
                        <a:pt x="734" y="26"/>
                      </a:lnTo>
                      <a:lnTo>
                        <a:pt x="726" y="30"/>
                      </a:lnTo>
                      <a:lnTo>
                        <a:pt x="718" y="35"/>
                      </a:lnTo>
                      <a:lnTo>
                        <a:pt x="709" y="42"/>
                      </a:lnTo>
                      <a:lnTo>
                        <a:pt x="704" y="49"/>
                      </a:lnTo>
                      <a:lnTo>
                        <a:pt x="696" y="57"/>
                      </a:lnTo>
                      <a:lnTo>
                        <a:pt x="694" y="62"/>
                      </a:lnTo>
                      <a:lnTo>
                        <a:pt x="692" y="69"/>
                      </a:lnTo>
                      <a:lnTo>
                        <a:pt x="689" y="76"/>
                      </a:lnTo>
                      <a:lnTo>
                        <a:pt x="688" y="85"/>
                      </a:lnTo>
                      <a:lnTo>
                        <a:pt x="686" y="108"/>
                      </a:lnTo>
                      <a:lnTo>
                        <a:pt x="686" y="136"/>
                      </a:lnTo>
                      <a:lnTo>
                        <a:pt x="686" y="437"/>
                      </a:lnTo>
                      <a:lnTo>
                        <a:pt x="685" y="464"/>
                      </a:lnTo>
                      <a:lnTo>
                        <a:pt x="683" y="490"/>
                      </a:lnTo>
                      <a:lnTo>
                        <a:pt x="682" y="514"/>
                      </a:lnTo>
                      <a:lnTo>
                        <a:pt x="680" y="536"/>
                      </a:lnTo>
                      <a:lnTo>
                        <a:pt x="676" y="557"/>
                      </a:lnTo>
                      <a:lnTo>
                        <a:pt x="673" y="576"/>
                      </a:lnTo>
                      <a:lnTo>
                        <a:pt x="668" y="594"/>
                      </a:lnTo>
                      <a:lnTo>
                        <a:pt x="663" y="611"/>
                      </a:lnTo>
                      <a:lnTo>
                        <a:pt x="657" y="626"/>
                      </a:lnTo>
                      <a:lnTo>
                        <a:pt x="649" y="640"/>
                      </a:lnTo>
                      <a:lnTo>
                        <a:pt x="641" y="654"/>
                      </a:lnTo>
                      <a:lnTo>
                        <a:pt x="630" y="667"/>
                      </a:lnTo>
                      <a:lnTo>
                        <a:pt x="619" y="680"/>
                      </a:lnTo>
                      <a:lnTo>
                        <a:pt x="606" y="693"/>
                      </a:lnTo>
                      <a:lnTo>
                        <a:pt x="591" y="705"/>
                      </a:lnTo>
                      <a:lnTo>
                        <a:pt x="576" y="716"/>
                      </a:lnTo>
                      <a:lnTo>
                        <a:pt x="559" y="726"/>
                      </a:lnTo>
                      <a:lnTo>
                        <a:pt x="541" y="736"/>
                      </a:lnTo>
                      <a:lnTo>
                        <a:pt x="521" y="743"/>
                      </a:lnTo>
                      <a:lnTo>
                        <a:pt x="499" y="749"/>
                      </a:lnTo>
                      <a:lnTo>
                        <a:pt x="477" y="753"/>
                      </a:lnTo>
                      <a:lnTo>
                        <a:pt x="452" y="757"/>
                      </a:lnTo>
                      <a:lnTo>
                        <a:pt x="427" y="759"/>
                      </a:lnTo>
                      <a:lnTo>
                        <a:pt x="400" y="760"/>
                      </a:lnTo>
                      <a:lnTo>
                        <a:pt x="369" y="759"/>
                      </a:lnTo>
                      <a:lnTo>
                        <a:pt x="342" y="758"/>
                      </a:lnTo>
                      <a:lnTo>
                        <a:pt x="316" y="755"/>
                      </a:lnTo>
                      <a:lnTo>
                        <a:pt x="293" y="750"/>
                      </a:lnTo>
                      <a:lnTo>
                        <a:pt x="270" y="744"/>
                      </a:lnTo>
                      <a:lnTo>
                        <a:pt x="250" y="737"/>
                      </a:lnTo>
                      <a:lnTo>
                        <a:pt x="231" y="727"/>
                      </a:lnTo>
                      <a:lnTo>
                        <a:pt x="215" y="718"/>
                      </a:lnTo>
                      <a:lnTo>
                        <a:pt x="199" y="707"/>
                      </a:lnTo>
                      <a:lnTo>
                        <a:pt x="185" y="696"/>
                      </a:lnTo>
                      <a:lnTo>
                        <a:pt x="173" y="683"/>
                      </a:lnTo>
                      <a:lnTo>
                        <a:pt x="162" y="668"/>
                      </a:lnTo>
                      <a:lnTo>
                        <a:pt x="151" y="654"/>
                      </a:lnTo>
                      <a:lnTo>
                        <a:pt x="142" y="639"/>
                      </a:lnTo>
                      <a:lnTo>
                        <a:pt x="133" y="622"/>
                      </a:lnTo>
                      <a:lnTo>
                        <a:pt x="126" y="605"/>
                      </a:lnTo>
                      <a:lnTo>
                        <a:pt x="122" y="592"/>
                      </a:lnTo>
                      <a:lnTo>
                        <a:pt x="118" y="575"/>
                      </a:lnTo>
                      <a:lnTo>
                        <a:pt x="116" y="556"/>
                      </a:lnTo>
                      <a:lnTo>
                        <a:pt x="112" y="535"/>
                      </a:lnTo>
                      <a:lnTo>
                        <a:pt x="111" y="510"/>
                      </a:lnTo>
                      <a:lnTo>
                        <a:pt x="110" y="483"/>
                      </a:lnTo>
                      <a:lnTo>
                        <a:pt x="109" y="454"/>
                      </a:lnTo>
                      <a:lnTo>
                        <a:pt x="109" y="422"/>
                      </a:lnTo>
                      <a:lnTo>
                        <a:pt x="109" y="131"/>
                      </a:lnTo>
                      <a:lnTo>
                        <a:pt x="107" y="115"/>
                      </a:lnTo>
                      <a:lnTo>
                        <a:pt x="107" y="101"/>
                      </a:lnTo>
                      <a:lnTo>
                        <a:pt x="105" y="86"/>
                      </a:lnTo>
                      <a:lnTo>
                        <a:pt x="104" y="75"/>
                      </a:lnTo>
                      <a:lnTo>
                        <a:pt x="100" y="64"/>
                      </a:lnTo>
                      <a:lnTo>
                        <a:pt x="98" y="56"/>
                      </a:lnTo>
                      <a:lnTo>
                        <a:pt x="93" y="48"/>
                      </a:lnTo>
                      <a:lnTo>
                        <a:pt x="90" y="42"/>
                      </a:lnTo>
                      <a:lnTo>
                        <a:pt x="84" y="37"/>
                      </a:lnTo>
                      <a:lnTo>
                        <a:pt x="78" y="32"/>
                      </a:lnTo>
                      <a:lnTo>
                        <a:pt x="72" y="29"/>
                      </a:lnTo>
                      <a:lnTo>
                        <a:pt x="65" y="26"/>
                      </a:lnTo>
                      <a:lnTo>
                        <a:pt x="57" y="24"/>
                      </a:lnTo>
                      <a:lnTo>
                        <a:pt x="48" y="22"/>
                      </a:lnTo>
                      <a:lnTo>
                        <a:pt x="39" y="20"/>
                      </a:lnTo>
                      <a:lnTo>
                        <a:pt x="2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321" y="0"/>
                      </a:lnTo>
                      <a:lnTo>
                        <a:pt x="321" y="20"/>
                      </a:lnTo>
                      <a:lnTo>
                        <a:pt x="293" y="20"/>
                      </a:lnTo>
                      <a:lnTo>
                        <a:pt x="282" y="22"/>
                      </a:lnTo>
                      <a:lnTo>
                        <a:pt x="271" y="23"/>
                      </a:lnTo>
                      <a:lnTo>
                        <a:pt x="262" y="25"/>
                      </a:lnTo>
                      <a:lnTo>
                        <a:pt x="254" y="27"/>
                      </a:lnTo>
                      <a:lnTo>
                        <a:pt x="245" y="32"/>
                      </a:lnTo>
                      <a:lnTo>
                        <a:pt x="238" y="37"/>
                      </a:lnTo>
                      <a:lnTo>
                        <a:pt x="232" y="43"/>
                      </a:lnTo>
                      <a:lnTo>
                        <a:pt x="227" y="50"/>
                      </a:lnTo>
                      <a:lnTo>
                        <a:pt x="224" y="55"/>
                      </a:lnTo>
                      <a:lnTo>
                        <a:pt x="221" y="62"/>
                      </a:lnTo>
                      <a:lnTo>
                        <a:pt x="218" y="70"/>
                      </a:lnTo>
                      <a:lnTo>
                        <a:pt x="217" y="79"/>
                      </a:lnTo>
                      <a:lnTo>
                        <a:pt x="215" y="103"/>
                      </a:lnTo>
                      <a:lnTo>
                        <a:pt x="214" y="131"/>
                      </a:lnTo>
                      <a:lnTo>
                        <a:pt x="214" y="455"/>
                      </a:lnTo>
                      <a:lnTo>
                        <a:pt x="214" y="477"/>
                      </a:lnTo>
                      <a:lnTo>
                        <a:pt x="215" y="502"/>
                      </a:lnTo>
                      <a:lnTo>
                        <a:pt x="218" y="527"/>
                      </a:lnTo>
                      <a:lnTo>
                        <a:pt x="221" y="554"/>
                      </a:lnTo>
                      <a:lnTo>
                        <a:pt x="227" y="581"/>
                      </a:lnTo>
                      <a:lnTo>
                        <a:pt x="232" y="603"/>
                      </a:lnTo>
                      <a:lnTo>
                        <a:pt x="236" y="614"/>
                      </a:lnTo>
                      <a:lnTo>
                        <a:pt x="241" y="625"/>
                      </a:lnTo>
                      <a:lnTo>
                        <a:pt x="245" y="633"/>
                      </a:lnTo>
                      <a:lnTo>
                        <a:pt x="250" y="641"/>
                      </a:lnTo>
                      <a:lnTo>
                        <a:pt x="255" y="649"/>
                      </a:lnTo>
                      <a:lnTo>
                        <a:pt x="262" y="657"/>
                      </a:lnTo>
                      <a:lnTo>
                        <a:pt x="268" y="664"/>
                      </a:lnTo>
                      <a:lnTo>
                        <a:pt x="275" y="670"/>
                      </a:lnTo>
                      <a:lnTo>
                        <a:pt x="283" y="675"/>
                      </a:lnTo>
                      <a:lnTo>
                        <a:pt x="292" y="681"/>
                      </a:lnTo>
                      <a:lnTo>
                        <a:pt x="301" y="687"/>
                      </a:lnTo>
                      <a:lnTo>
                        <a:pt x="310" y="693"/>
                      </a:lnTo>
                      <a:lnTo>
                        <a:pt x="320" y="698"/>
                      </a:lnTo>
                      <a:lnTo>
                        <a:pt x="330" y="701"/>
                      </a:lnTo>
                      <a:lnTo>
                        <a:pt x="342" y="705"/>
                      </a:lnTo>
                      <a:lnTo>
                        <a:pt x="354" y="708"/>
                      </a:lnTo>
                      <a:lnTo>
                        <a:pt x="366" y="710"/>
                      </a:lnTo>
                      <a:lnTo>
                        <a:pt x="379" y="712"/>
                      </a:lnTo>
                      <a:lnTo>
                        <a:pt x="392" y="713"/>
                      </a:lnTo>
                      <a:lnTo>
                        <a:pt x="406" y="713"/>
                      </a:lnTo>
                      <a:lnTo>
                        <a:pt x="424" y="712"/>
                      </a:lnTo>
                      <a:lnTo>
                        <a:pt x="441" y="711"/>
                      </a:lnTo>
                      <a:lnTo>
                        <a:pt x="458" y="708"/>
                      </a:lnTo>
                      <a:lnTo>
                        <a:pt x="474" y="705"/>
                      </a:lnTo>
                      <a:lnTo>
                        <a:pt x="491" y="700"/>
                      </a:lnTo>
                      <a:lnTo>
                        <a:pt x="506" y="696"/>
                      </a:lnTo>
                      <a:lnTo>
                        <a:pt x="522" y="688"/>
                      </a:lnTo>
                      <a:lnTo>
                        <a:pt x="536" y="681"/>
                      </a:lnTo>
                      <a:lnTo>
                        <a:pt x="550" y="673"/>
                      </a:lnTo>
                      <a:lnTo>
                        <a:pt x="563" y="665"/>
                      </a:lnTo>
                      <a:lnTo>
                        <a:pt x="575" y="655"/>
                      </a:lnTo>
                      <a:lnTo>
                        <a:pt x="584" y="645"/>
                      </a:lnTo>
                      <a:lnTo>
                        <a:pt x="594" y="634"/>
                      </a:lnTo>
                      <a:lnTo>
                        <a:pt x="602" y="624"/>
                      </a:lnTo>
                      <a:lnTo>
                        <a:pt x="609" y="612"/>
                      </a:lnTo>
                      <a:lnTo>
                        <a:pt x="615" y="600"/>
                      </a:lnTo>
                      <a:lnTo>
                        <a:pt x="620" y="587"/>
                      </a:lnTo>
                      <a:lnTo>
                        <a:pt x="624" y="570"/>
                      </a:lnTo>
                      <a:lnTo>
                        <a:pt x="628" y="553"/>
                      </a:lnTo>
                      <a:lnTo>
                        <a:pt x="630" y="534"/>
                      </a:lnTo>
                      <a:lnTo>
                        <a:pt x="633" y="511"/>
                      </a:lnTo>
                      <a:lnTo>
                        <a:pt x="635" y="487"/>
                      </a:lnTo>
                      <a:lnTo>
                        <a:pt x="636" y="461"/>
                      </a:lnTo>
                      <a:lnTo>
                        <a:pt x="636" y="432"/>
                      </a:lnTo>
                      <a:lnTo>
                        <a:pt x="636" y="131"/>
                      </a:lnTo>
                      <a:lnTo>
                        <a:pt x="635" y="101"/>
                      </a:lnTo>
                      <a:lnTo>
                        <a:pt x="633" y="75"/>
                      </a:lnTo>
                      <a:lnTo>
                        <a:pt x="630" y="65"/>
                      </a:lnTo>
                      <a:lnTo>
                        <a:pt x="628" y="57"/>
                      </a:lnTo>
                      <a:lnTo>
                        <a:pt x="624" y="50"/>
                      </a:lnTo>
                      <a:lnTo>
                        <a:pt x="621" y="45"/>
                      </a:lnTo>
                      <a:lnTo>
                        <a:pt x="615" y="39"/>
                      </a:lnTo>
                      <a:lnTo>
                        <a:pt x="609" y="35"/>
                      </a:lnTo>
                      <a:lnTo>
                        <a:pt x="602" y="30"/>
                      </a:lnTo>
                      <a:lnTo>
                        <a:pt x="594" y="26"/>
                      </a:lnTo>
                      <a:lnTo>
                        <a:pt x="585" y="24"/>
                      </a:lnTo>
                      <a:lnTo>
                        <a:pt x="577" y="22"/>
                      </a:lnTo>
                      <a:lnTo>
                        <a:pt x="568" y="20"/>
                      </a:lnTo>
                      <a:lnTo>
                        <a:pt x="557" y="20"/>
                      </a:lnTo>
                      <a:lnTo>
                        <a:pt x="529" y="2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53"/>
                <p:cNvSpPr/>
                <p:nvPr/>
              </p:nvSpPr>
              <p:spPr>
                <a:xfrm>
                  <a:off x="4370" y="3182"/>
                  <a:ext cx="73" cy="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372" extrusionOk="0">
                      <a:moveTo>
                        <a:pt x="266" y="0"/>
                      </a:moveTo>
                      <a:lnTo>
                        <a:pt x="271" y="82"/>
                      </a:lnTo>
                      <a:lnTo>
                        <a:pt x="260" y="82"/>
                      </a:lnTo>
                      <a:lnTo>
                        <a:pt x="255" y="64"/>
                      </a:lnTo>
                      <a:lnTo>
                        <a:pt x="250" y="50"/>
                      </a:lnTo>
                      <a:lnTo>
                        <a:pt x="246" y="44"/>
                      </a:lnTo>
                      <a:lnTo>
                        <a:pt x="242" y="38"/>
                      </a:lnTo>
                      <a:lnTo>
                        <a:pt x="238" y="34"/>
                      </a:lnTo>
                      <a:lnTo>
                        <a:pt x="233" y="31"/>
                      </a:lnTo>
                      <a:lnTo>
                        <a:pt x="222" y="26"/>
                      </a:lnTo>
                      <a:lnTo>
                        <a:pt x="208" y="24"/>
                      </a:lnTo>
                      <a:lnTo>
                        <a:pt x="191" y="21"/>
                      </a:lnTo>
                      <a:lnTo>
                        <a:pt x="168" y="20"/>
                      </a:lnTo>
                      <a:lnTo>
                        <a:pt x="107" y="20"/>
                      </a:lnTo>
                      <a:lnTo>
                        <a:pt x="107" y="168"/>
                      </a:lnTo>
                      <a:lnTo>
                        <a:pt x="121" y="168"/>
                      </a:lnTo>
                      <a:lnTo>
                        <a:pt x="153" y="168"/>
                      </a:lnTo>
                      <a:lnTo>
                        <a:pt x="180" y="170"/>
                      </a:lnTo>
                      <a:lnTo>
                        <a:pt x="202" y="173"/>
                      </a:lnTo>
                      <a:lnTo>
                        <a:pt x="221" y="176"/>
                      </a:lnTo>
                      <a:lnTo>
                        <a:pt x="237" y="182"/>
                      </a:lnTo>
                      <a:lnTo>
                        <a:pt x="251" y="189"/>
                      </a:lnTo>
                      <a:lnTo>
                        <a:pt x="257" y="194"/>
                      </a:lnTo>
                      <a:lnTo>
                        <a:pt x="263" y="198"/>
                      </a:lnTo>
                      <a:lnTo>
                        <a:pt x="268" y="203"/>
                      </a:lnTo>
                      <a:lnTo>
                        <a:pt x="273" y="209"/>
                      </a:lnTo>
                      <a:lnTo>
                        <a:pt x="278" y="215"/>
                      </a:lnTo>
                      <a:lnTo>
                        <a:pt x="283" y="222"/>
                      </a:lnTo>
                      <a:lnTo>
                        <a:pt x="285" y="229"/>
                      </a:lnTo>
                      <a:lnTo>
                        <a:pt x="289" y="236"/>
                      </a:lnTo>
                      <a:lnTo>
                        <a:pt x="291" y="243"/>
                      </a:lnTo>
                      <a:lnTo>
                        <a:pt x="292" y="252"/>
                      </a:lnTo>
                      <a:lnTo>
                        <a:pt x="293" y="260"/>
                      </a:lnTo>
                      <a:lnTo>
                        <a:pt x="293" y="268"/>
                      </a:lnTo>
                      <a:lnTo>
                        <a:pt x="293" y="278"/>
                      </a:lnTo>
                      <a:lnTo>
                        <a:pt x="292" y="288"/>
                      </a:lnTo>
                      <a:lnTo>
                        <a:pt x="289" y="298"/>
                      </a:lnTo>
                      <a:lnTo>
                        <a:pt x="286" y="307"/>
                      </a:lnTo>
                      <a:lnTo>
                        <a:pt x="281" y="315"/>
                      </a:lnTo>
                      <a:lnTo>
                        <a:pt x="277" y="324"/>
                      </a:lnTo>
                      <a:lnTo>
                        <a:pt x="270" y="333"/>
                      </a:lnTo>
                      <a:lnTo>
                        <a:pt x="263" y="340"/>
                      </a:lnTo>
                      <a:lnTo>
                        <a:pt x="254" y="347"/>
                      </a:lnTo>
                      <a:lnTo>
                        <a:pt x="245" y="354"/>
                      </a:lnTo>
                      <a:lnTo>
                        <a:pt x="233" y="359"/>
                      </a:lnTo>
                      <a:lnTo>
                        <a:pt x="221" y="364"/>
                      </a:lnTo>
                      <a:lnTo>
                        <a:pt x="207" y="367"/>
                      </a:lnTo>
                      <a:lnTo>
                        <a:pt x="192" y="370"/>
                      </a:lnTo>
                      <a:lnTo>
                        <a:pt x="175" y="371"/>
                      </a:lnTo>
                      <a:lnTo>
                        <a:pt x="157" y="372"/>
                      </a:lnTo>
                      <a:lnTo>
                        <a:pt x="0" y="372"/>
                      </a:lnTo>
                      <a:lnTo>
                        <a:pt x="0" y="361"/>
                      </a:lnTo>
                      <a:lnTo>
                        <a:pt x="16" y="360"/>
                      </a:lnTo>
                      <a:lnTo>
                        <a:pt x="29" y="358"/>
                      </a:lnTo>
                      <a:lnTo>
                        <a:pt x="38" y="355"/>
                      </a:lnTo>
                      <a:lnTo>
                        <a:pt x="44" y="351"/>
                      </a:lnTo>
                      <a:lnTo>
                        <a:pt x="47" y="347"/>
                      </a:lnTo>
                      <a:lnTo>
                        <a:pt x="49" y="344"/>
                      </a:lnTo>
                      <a:lnTo>
                        <a:pt x="50" y="339"/>
                      </a:lnTo>
                      <a:lnTo>
                        <a:pt x="51" y="334"/>
                      </a:lnTo>
                      <a:lnTo>
                        <a:pt x="54" y="321"/>
                      </a:lnTo>
                      <a:lnTo>
                        <a:pt x="54" y="304"/>
                      </a:lnTo>
                      <a:lnTo>
                        <a:pt x="54" y="67"/>
                      </a:lnTo>
                      <a:lnTo>
                        <a:pt x="54" y="54"/>
                      </a:lnTo>
                      <a:lnTo>
                        <a:pt x="52" y="44"/>
                      </a:lnTo>
                      <a:lnTo>
                        <a:pt x="51" y="36"/>
                      </a:lnTo>
                      <a:lnTo>
                        <a:pt x="50" y="30"/>
                      </a:lnTo>
                      <a:lnTo>
                        <a:pt x="48" y="25"/>
                      </a:lnTo>
                      <a:lnTo>
                        <a:pt x="44" y="21"/>
                      </a:lnTo>
                      <a:lnTo>
                        <a:pt x="41" y="18"/>
                      </a:lnTo>
                      <a:lnTo>
                        <a:pt x="37" y="16"/>
                      </a:lnTo>
                      <a:lnTo>
                        <a:pt x="31" y="14"/>
                      </a:lnTo>
                      <a:lnTo>
                        <a:pt x="24" y="13"/>
                      </a:lnTo>
                      <a:lnTo>
                        <a:pt x="15" y="12"/>
                      </a:lnTo>
                      <a:lnTo>
                        <a:pt x="3" y="11"/>
                      </a:lnTo>
                      <a:lnTo>
                        <a:pt x="3" y="0"/>
                      </a:lnTo>
                      <a:lnTo>
                        <a:pt x="266" y="0"/>
                      </a:lnTo>
                      <a:close/>
                      <a:moveTo>
                        <a:pt x="107" y="350"/>
                      </a:moveTo>
                      <a:lnTo>
                        <a:pt x="117" y="351"/>
                      </a:lnTo>
                      <a:lnTo>
                        <a:pt x="128" y="352"/>
                      </a:lnTo>
                      <a:lnTo>
                        <a:pt x="136" y="353"/>
                      </a:lnTo>
                      <a:lnTo>
                        <a:pt x="143" y="353"/>
                      </a:lnTo>
                      <a:lnTo>
                        <a:pt x="152" y="353"/>
                      </a:lnTo>
                      <a:lnTo>
                        <a:pt x="160" y="352"/>
                      </a:lnTo>
                      <a:lnTo>
                        <a:pt x="168" y="350"/>
                      </a:lnTo>
                      <a:lnTo>
                        <a:pt x="176" y="347"/>
                      </a:lnTo>
                      <a:lnTo>
                        <a:pt x="183" y="345"/>
                      </a:lnTo>
                      <a:lnTo>
                        <a:pt x="191" y="340"/>
                      </a:lnTo>
                      <a:lnTo>
                        <a:pt x="198" y="337"/>
                      </a:lnTo>
                      <a:lnTo>
                        <a:pt x="205" y="331"/>
                      </a:lnTo>
                      <a:lnTo>
                        <a:pt x="211" y="325"/>
                      </a:lnTo>
                      <a:lnTo>
                        <a:pt x="217" y="319"/>
                      </a:lnTo>
                      <a:lnTo>
                        <a:pt x="221" y="312"/>
                      </a:lnTo>
                      <a:lnTo>
                        <a:pt x="225" y="304"/>
                      </a:lnTo>
                      <a:lnTo>
                        <a:pt x="228" y="296"/>
                      </a:lnTo>
                      <a:lnTo>
                        <a:pt x="231" y="287"/>
                      </a:lnTo>
                      <a:lnTo>
                        <a:pt x="232" y="279"/>
                      </a:lnTo>
                      <a:lnTo>
                        <a:pt x="232" y="268"/>
                      </a:lnTo>
                      <a:lnTo>
                        <a:pt x="232" y="259"/>
                      </a:lnTo>
                      <a:lnTo>
                        <a:pt x="230" y="249"/>
                      </a:lnTo>
                      <a:lnTo>
                        <a:pt x="228" y="241"/>
                      </a:lnTo>
                      <a:lnTo>
                        <a:pt x="225" y="233"/>
                      </a:lnTo>
                      <a:lnTo>
                        <a:pt x="221" y="226"/>
                      </a:lnTo>
                      <a:lnTo>
                        <a:pt x="215" y="219"/>
                      </a:lnTo>
                      <a:lnTo>
                        <a:pt x="211" y="213"/>
                      </a:lnTo>
                      <a:lnTo>
                        <a:pt x="204" y="208"/>
                      </a:lnTo>
                      <a:lnTo>
                        <a:pt x="196" y="203"/>
                      </a:lnTo>
                      <a:lnTo>
                        <a:pt x="188" y="198"/>
                      </a:lnTo>
                      <a:lnTo>
                        <a:pt x="180" y="196"/>
                      </a:lnTo>
                      <a:lnTo>
                        <a:pt x="172" y="193"/>
                      </a:lnTo>
                      <a:lnTo>
                        <a:pt x="162" y="190"/>
                      </a:lnTo>
                      <a:lnTo>
                        <a:pt x="152" y="189"/>
                      </a:lnTo>
                      <a:lnTo>
                        <a:pt x="142" y="188"/>
                      </a:lnTo>
                      <a:lnTo>
                        <a:pt x="132" y="188"/>
                      </a:lnTo>
                      <a:lnTo>
                        <a:pt x="119" y="189"/>
                      </a:lnTo>
                      <a:lnTo>
                        <a:pt x="107" y="190"/>
                      </a:lnTo>
                      <a:lnTo>
                        <a:pt x="107" y="35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53"/>
                <p:cNvSpPr/>
                <p:nvPr/>
              </p:nvSpPr>
              <p:spPr>
                <a:xfrm>
                  <a:off x="4451" y="3179"/>
                  <a:ext cx="84" cy="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88" extrusionOk="0">
                      <a:moveTo>
                        <a:pt x="16" y="125"/>
                      </a:moveTo>
                      <a:lnTo>
                        <a:pt x="26" y="125"/>
                      </a:lnTo>
                      <a:lnTo>
                        <a:pt x="29" y="113"/>
                      </a:lnTo>
                      <a:lnTo>
                        <a:pt x="32" y="101"/>
                      </a:lnTo>
                      <a:lnTo>
                        <a:pt x="36" y="92"/>
                      </a:lnTo>
                      <a:lnTo>
                        <a:pt x="42" y="81"/>
                      </a:lnTo>
                      <a:lnTo>
                        <a:pt x="48" y="72"/>
                      </a:lnTo>
                      <a:lnTo>
                        <a:pt x="55" y="64"/>
                      </a:lnTo>
                      <a:lnTo>
                        <a:pt x="62" y="55"/>
                      </a:lnTo>
                      <a:lnTo>
                        <a:pt x="71" y="48"/>
                      </a:lnTo>
                      <a:lnTo>
                        <a:pt x="81" y="41"/>
                      </a:lnTo>
                      <a:lnTo>
                        <a:pt x="90" y="35"/>
                      </a:lnTo>
                      <a:lnTo>
                        <a:pt x="100" y="31"/>
                      </a:lnTo>
                      <a:lnTo>
                        <a:pt x="109" y="26"/>
                      </a:lnTo>
                      <a:lnTo>
                        <a:pt x="119" y="24"/>
                      </a:lnTo>
                      <a:lnTo>
                        <a:pt x="129" y="21"/>
                      </a:lnTo>
                      <a:lnTo>
                        <a:pt x="139" y="20"/>
                      </a:lnTo>
                      <a:lnTo>
                        <a:pt x="148" y="19"/>
                      </a:lnTo>
                      <a:lnTo>
                        <a:pt x="159" y="20"/>
                      </a:lnTo>
                      <a:lnTo>
                        <a:pt x="169" y="21"/>
                      </a:lnTo>
                      <a:lnTo>
                        <a:pt x="180" y="25"/>
                      </a:lnTo>
                      <a:lnTo>
                        <a:pt x="191" y="28"/>
                      </a:lnTo>
                      <a:lnTo>
                        <a:pt x="201" y="34"/>
                      </a:lnTo>
                      <a:lnTo>
                        <a:pt x="211" y="40"/>
                      </a:lnTo>
                      <a:lnTo>
                        <a:pt x="220" y="48"/>
                      </a:lnTo>
                      <a:lnTo>
                        <a:pt x="229" y="58"/>
                      </a:lnTo>
                      <a:lnTo>
                        <a:pt x="238" y="67"/>
                      </a:lnTo>
                      <a:lnTo>
                        <a:pt x="245" y="79"/>
                      </a:lnTo>
                      <a:lnTo>
                        <a:pt x="252" y="92"/>
                      </a:lnTo>
                      <a:lnTo>
                        <a:pt x="258" y="107"/>
                      </a:lnTo>
                      <a:lnTo>
                        <a:pt x="263" y="123"/>
                      </a:lnTo>
                      <a:lnTo>
                        <a:pt x="266" y="140"/>
                      </a:lnTo>
                      <a:lnTo>
                        <a:pt x="270" y="159"/>
                      </a:lnTo>
                      <a:lnTo>
                        <a:pt x="271" y="179"/>
                      </a:lnTo>
                      <a:lnTo>
                        <a:pt x="127" y="179"/>
                      </a:lnTo>
                      <a:lnTo>
                        <a:pt x="127" y="199"/>
                      </a:lnTo>
                      <a:lnTo>
                        <a:pt x="271" y="199"/>
                      </a:lnTo>
                      <a:lnTo>
                        <a:pt x="271" y="212"/>
                      </a:lnTo>
                      <a:lnTo>
                        <a:pt x="270" y="225"/>
                      </a:lnTo>
                      <a:lnTo>
                        <a:pt x="268" y="237"/>
                      </a:lnTo>
                      <a:lnTo>
                        <a:pt x="266" y="249"/>
                      </a:lnTo>
                      <a:lnTo>
                        <a:pt x="264" y="260"/>
                      </a:lnTo>
                      <a:lnTo>
                        <a:pt x="260" y="270"/>
                      </a:lnTo>
                      <a:lnTo>
                        <a:pt x="257" y="281"/>
                      </a:lnTo>
                      <a:lnTo>
                        <a:pt x="252" y="290"/>
                      </a:lnTo>
                      <a:lnTo>
                        <a:pt x="242" y="309"/>
                      </a:lnTo>
                      <a:lnTo>
                        <a:pt x="231" y="324"/>
                      </a:lnTo>
                      <a:lnTo>
                        <a:pt x="225" y="332"/>
                      </a:lnTo>
                      <a:lnTo>
                        <a:pt x="218" y="337"/>
                      </a:lnTo>
                      <a:lnTo>
                        <a:pt x="212" y="343"/>
                      </a:lnTo>
                      <a:lnTo>
                        <a:pt x="205" y="348"/>
                      </a:lnTo>
                      <a:lnTo>
                        <a:pt x="198" y="353"/>
                      </a:lnTo>
                      <a:lnTo>
                        <a:pt x="189" y="356"/>
                      </a:lnTo>
                      <a:lnTo>
                        <a:pt x="182" y="360"/>
                      </a:lnTo>
                      <a:lnTo>
                        <a:pt x="174" y="362"/>
                      </a:lnTo>
                      <a:lnTo>
                        <a:pt x="165" y="365"/>
                      </a:lnTo>
                      <a:lnTo>
                        <a:pt x="156" y="366"/>
                      </a:lnTo>
                      <a:lnTo>
                        <a:pt x="147" y="367"/>
                      </a:lnTo>
                      <a:lnTo>
                        <a:pt x="137" y="367"/>
                      </a:lnTo>
                      <a:lnTo>
                        <a:pt x="119" y="366"/>
                      </a:lnTo>
                      <a:lnTo>
                        <a:pt x="101" y="362"/>
                      </a:lnTo>
                      <a:lnTo>
                        <a:pt x="83" y="358"/>
                      </a:lnTo>
                      <a:lnTo>
                        <a:pt x="67" y="349"/>
                      </a:lnTo>
                      <a:lnTo>
                        <a:pt x="51" y="340"/>
                      </a:lnTo>
                      <a:lnTo>
                        <a:pt x="36" y="327"/>
                      </a:lnTo>
                      <a:lnTo>
                        <a:pt x="22" y="313"/>
                      </a:lnTo>
                      <a:lnTo>
                        <a:pt x="9" y="296"/>
                      </a:lnTo>
                      <a:lnTo>
                        <a:pt x="0" y="302"/>
                      </a:lnTo>
                      <a:lnTo>
                        <a:pt x="8" y="313"/>
                      </a:lnTo>
                      <a:lnTo>
                        <a:pt x="15" y="322"/>
                      </a:lnTo>
                      <a:lnTo>
                        <a:pt x="22" y="332"/>
                      </a:lnTo>
                      <a:lnTo>
                        <a:pt x="30" y="340"/>
                      </a:lnTo>
                      <a:lnTo>
                        <a:pt x="38" y="348"/>
                      </a:lnTo>
                      <a:lnTo>
                        <a:pt x="47" y="355"/>
                      </a:lnTo>
                      <a:lnTo>
                        <a:pt x="55" y="361"/>
                      </a:lnTo>
                      <a:lnTo>
                        <a:pt x="64" y="367"/>
                      </a:lnTo>
                      <a:lnTo>
                        <a:pt x="74" y="372"/>
                      </a:lnTo>
                      <a:lnTo>
                        <a:pt x="83" y="376"/>
                      </a:lnTo>
                      <a:lnTo>
                        <a:pt x="94" y="380"/>
                      </a:lnTo>
                      <a:lnTo>
                        <a:pt x="103" y="382"/>
                      </a:lnTo>
                      <a:lnTo>
                        <a:pt x="114" y="385"/>
                      </a:lnTo>
                      <a:lnTo>
                        <a:pt x="126" y="387"/>
                      </a:lnTo>
                      <a:lnTo>
                        <a:pt x="136" y="388"/>
                      </a:lnTo>
                      <a:lnTo>
                        <a:pt x="148" y="388"/>
                      </a:lnTo>
                      <a:lnTo>
                        <a:pt x="168" y="387"/>
                      </a:lnTo>
                      <a:lnTo>
                        <a:pt x="187" y="385"/>
                      </a:lnTo>
                      <a:lnTo>
                        <a:pt x="206" y="380"/>
                      </a:lnTo>
                      <a:lnTo>
                        <a:pt x="222" y="374"/>
                      </a:lnTo>
                      <a:lnTo>
                        <a:pt x="239" y="366"/>
                      </a:lnTo>
                      <a:lnTo>
                        <a:pt x="254" y="356"/>
                      </a:lnTo>
                      <a:lnTo>
                        <a:pt x="268" y="346"/>
                      </a:lnTo>
                      <a:lnTo>
                        <a:pt x="283" y="332"/>
                      </a:lnTo>
                      <a:lnTo>
                        <a:pt x="294" y="317"/>
                      </a:lnTo>
                      <a:lnTo>
                        <a:pt x="305" y="302"/>
                      </a:lnTo>
                      <a:lnTo>
                        <a:pt x="314" y="287"/>
                      </a:lnTo>
                      <a:lnTo>
                        <a:pt x="322" y="270"/>
                      </a:lnTo>
                      <a:lnTo>
                        <a:pt x="327" y="253"/>
                      </a:lnTo>
                      <a:lnTo>
                        <a:pt x="331" y="234"/>
                      </a:lnTo>
                      <a:lnTo>
                        <a:pt x="333" y="215"/>
                      </a:lnTo>
                      <a:lnTo>
                        <a:pt x="335" y="195"/>
                      </a:lnTo>
                      <a:lnTo>
                        <a:pt x="335" y="181"/>
                      </a:lnTo>
                      <a:lnTo>
                        <a:pt x="332" y="166"/>
                      </a:lnTo>
                      <a:lnTo>
                        <a:pt x="331" y="153"/>
                      </a:lnTo>
                      <a:lnTo>
                        <a:pt x="327" y="140"/>
                      </a:lnTo>
                      <a:lnTo>
                        <a:pt x="324" y="127"/>
                      </a:lnTo>
                      <a:lnTo>
                        <a:pt x="319" y="116"/>
                      </a:lnTo>
                      <a:lnTo>
                        <a:pt x="313" y="104"/>
                      </a:lnTo>
                      <a:lnTo>
                        <a:pt x="306" y="92"/>
                      </a:lnTo>
                      <a:lnTo>
                        <a:pt x="299" y="81"/>
                      </a:lnTo>
                      <a:lnTo>
                        <a:pt x="292" y="72"/>
                      </a:lnTo>
                      <a:lnTo>
                        <a:pt x="284" y="62"/>
                      </a:lnTo>
                      <a:lnTo>
                        <a:pt x="276" y="53"/>
                      </a:lnTo>
                      <a:lnTo>
                        <a:pt x="267" y="45"/>
                      </a:lnTo>
                      <a:lnTo>
                        <a:pt x="258" y="38"/>
                      </a:lnTo>
                      <a:lnTo>
                        <a:pt x="248" y="31"/>
                      </a:lnTo>
                      <a:lnTo>
                        <a:pt x="239" y="25"/>
                      </a:lnTo>
                      <a:lnTo>
                        <a:pt x="228" y="19"/>
                      </a:lnTo>
                      <a:lnTo>
                        <a:pt x="218" y="14"/>
                      </a:lnTo>
                      <a:lnTo>
                        <a:pt x="207" y="9"/>
                      </a:lnTo>
                      <a:lnTo>
                        <a:pt x="196" y="6"/>
                      </a:lnTo>
                      <a:lnTo>
                        <a:pt x="185" y="3"/>
                      </a:lnTo>
                      <a:lnTo>
                        <a:pt x="173" y="1"/>
                      </a:lnTo>
                      <a:lnTo>
                        <a:pt x="160" y="0"/>
                      </a:lnTo>
                      <a:lnTo>
                        <a:pt x="148" y="0"/>
                      </a:lnTo>
                      <a:lnTo>
                        <a:pt x="129" y="1"/>
                      </a:lnTo>
                      <a:lnTo>
                        <a:pt x="110" y="3"/>
                      </a:lnTo>
                      <a:lnTo>
                        <a:pt x="90" y="9"/>
                      </a:lnTo>
                      <a:lnTo>
                        <a:pt x="68" y="15"/>
                      </a:lnTo>
                      <a:lnTo>
                        <a:pt x="58" y="19"/>
                      </a:lnTo>
                      <a:lnTo>
                        <a:pt x="52" y="20"/>
                      </a:lnTo>
                      <a:lnTo>
                        <a:pt x="48" y="19"/>
                      </a:lnTo>
                      <a:lnTo>
                        <a:pt x="43" y="15"/>
                      </a:lnTo>
                      <a:lnTo>
                        <a:pt x="37" y="9"/>
                      </a:lnTo>
                      <a:lnTo>
                        <a:pt x="32" y="0"/>
                      </a:lnTo>
                      <a:lnTo>
                        <a:pt x="23" y="0"/>
                      </a:lnTo>
                      <a:lnTo>
                        <a:pt x="16" y="12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0" name="Google Shape;1370;p53"/>
              <p:cNvGrpSpPr/>
              <p:nvPr/>
            </p:nvGrpSpPr>
            <p:grpSpPr>
              <a:xfrm>
                <a:off x="2162" y="8369"/>
                <a:ext cx="3154" cy="3211"/>
                <a:chOff x="2162" y="8369"/>
                <a:chExt cx="3154" cy="3211"/>
              </a:xfrm>
            </p:grpSpPr>
            <p:sp>
              <p:nvSpPr>
                <p:cNvPr id="1371" name="Google Shape;1371;p53"/>
                <p:cNvSpPr txBox="1"/>
                <p:nvPr/>
              </p:nvSpPr>
              <p:spPr>
                <a:xfrm>
                  <a:off x="4836" y="11158"/>
                  <a:ext cx="480" cy="4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rPr lang="en-US" sz="1400" b="0" i="1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</a:t>
                  </a:r>
                  <a:r>
                    <a:rPr lang="en-US" sz="1400" b="0" i="0" u="none" baseline="-25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бэ</a:t>
                  </a:r>
                  <a:endParaRPr/>
                </a:p>
              </p:txBody>
            </p:sp>
            <p:sp>
              <p:nvSpPr>
                <p:cNvPr id="1372" name="Google Shape;1372;p53"/>
                <p:cNvSpPr txBox="1"/>
                <p:nvPr/>
              </p:nvSpPr>
              <p:spPr>
                <a:xfrm>
                  <a:off x="2162" y="8369"/>
                  <a:ext cx="480" cy="4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lang="en-US" sz="1800" b="0" i="1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</a:t>
                  </a:r>
                  <a:r>
                    <a:rPr lang="en-US" sz="1800" b="0" i="0" u="none" baseline="-25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б</a:t>
                  </a:r>
                  <a:endParaRPr/>
                </a:p>
              </p:txBody>
            </p:sp>
          </p:grpSp>
        </p:grpSp>
        <p:grpSp>
          <p:nvGrpSpPr>
            <p:cNvPr id="1373" name="Google Shape;1373;p53"/>
            <p:cNvGrpSpPr/>
            <p:nvPr/>
          </p:nvGrpSpPr>
          <p:grpSpPr>
            <a:xfrm>
              <a:off x="4500563" y="2428875"/>
              <a:ext cx="4643437" cy="3429000"/>
              <a:chOff x="5613" y="10972"/>
              <a:chExt cx="5233" cy="3555"/>
            </a:xfrm>
          </p:grpSpPr>
          <p:grpSp>
            <p:nvGrpSpPr>
              <p:cNvPr id="1374" name="Google Shape;1374;p53"/>
              <p:cNvGrpSpPr/>
              <p:nvPr/>
            </p:nvGrpSpPr>
            <p:grpSpPr>
              <a:xfrm>
                <a:off x="6072" y="10974"/>
                <a:ext cx="4714" cy="3466"/>
                <a:chOff x="6" y="0"/>
                <a:chExt cx="4714" cy="3466"/>
              </a:xfrm>
            </p:grpSpPr>
            <p:sp>
              <p:nvSpPr>
                <p:cNvPr id="1375" name="Google Shape;1375;p53"/>
                <p:cNvSpPr txBox="1"/>
                <p:nvPr/>
              </p:nvSpPr>
              <p:spPr>
                <a:xfrm>
                  <a:off x="561" y="181"/>
                  <a:ext cx="20" cy="2851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53"/>
                <p:cNvSpPr/>
                <p:nvPr/>
              </p:nvSpPr>
              <p:spPr>
                <a:xfrm>
                  <a:off x="525" y="42"/>
                  <a:ext cx="92" cy="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525" extrusionOk="0">
                      <a:moveTo>
                        <a:pt x="138" y="0"/>
                      </a:moveTo>
                      <a:lnTo>
                        <a:pt x="0" y="525"/>
                      </a:lnTo>
                      <a:lnTo>
                        <a:pt x="2" y="523"/>
                      </a:lnTo>
                      <a:lnTo>
                        <a:pt x="4" y="521"/>
                      </a:lnTo>
                      <a:lnTo>
                        <a:pt x="7" y="520"/>
                      </a:lnTo>
                      <a:lnTo>
                        <a:pt x="8" y="518"/>
                      </a:lnTo>
                      <a:lnTo>
                        <a:pt x="10" y="516"/>
                      </a:lnTo>
                      <a:lnTo>
                        <a:pt x="13" y="515"/>
                      </a:lnTo>
                      <a:lnTo>
                        <a:pt x="15" y="512"/>
                      </a:lnTo>
                      <a:lnTo>
                        <a:pt x="17" y="511"/>
                      </a:lnTo>
                      <a:lnTo>
                        <a:pt x="19" y="510"/>
                      </a:lnTo>
                      <a:lnTo>
                        <a:pt x="22" y="509"/>
                      </a:lnTo>
                      <a:lnTo>
                        <a:pt x="23" y="507"/>
                      </a:lnTo>
                      <a:lnTo>
                        <a:pt x="26" y="505"/>
                      </a:lnTo>
                      <a:lnTo>
                        <a:pt x="28" y="504"/>
                      </a:lnTo>
                      <a:lnTo>
                        <a:pt x="31" y="502"/>
                      </a:lnTo>
                      <a:lnTo>
                        <a:pt x="32" y="501"/>
                      </a:lnTo>
                      <a:lnTo>
                        <a:pt x="34" y="500"/>
                      </a:lnTo>
                      <a:lnTo>
                        <a:pt x="37" y="499"/>
                      </a:lnTo>
                      <a:lnTo>
                        <a:pt x="38" y="497"/>
                      </a:lnTo>
                      <a:lnTo>
                        <a:pt x="41" y="496"/>
                      </a:lnTo>
                      <a:lnTo>
                        <a:pt x="43" y="495"/>
                      </a:lnTo>
                      <a:lnTo>
                        <a:pt x="44" y="494"/>
                      </a:lnTo>
                      <a:lnTo>
                        <a:pt x="47" y="492"/>
                      </a:lnTo>
                      <a:lnTo>
                        <a:pt x="50" y="491"/>
                      </a:lnTo>
                      <a:lnTo>
                        <a:pt x="52" y="490"/>
                      </a:lnTo>
                      <a:lnTo>
                        <a:pt x="53" y="490"/>
                      </a:lnTo>
                      <a:lnTo>
                        <a:pt x="56" y="489"/>
                      </a:lnTo>
                      <a:lnTo>
                        <a:pt x="58" y="487"/>
                      </a:lnTo>
                      <a:lnTo>
                        <a:pt x="60" y="486"/>
                      </a:lnTo>
                      <a:lnTo>
                        <a:pt x="62" y="485"/>
                      </a:lnTo>
                      <a:lnTo>
                        <a:pt x="65" y="485"/>
                      </a:lnTo>
                      <a:lnTo>
                        <a:pt x="66" y="483"/>
                      </a:lnTo>
                      <a:lnTo>
                        <a:pt x="68" y="482"/>
                      </a:lnTo>
                      <a:lnTo>
                        <a:pt x="71" y="482"/>
                      </a:lnTo>
                      <a:lnTo>
                        <a:pt x="74" y="481"/>
                      </a:lnTo>
                      <a:lnTo>
                        <a:pt x="75" y="480"/>
                      </a:lnTo>
                      <a:lnTo>
                        <a:pt x="77" y="480"/>
                      </a:lnTo>
                      <a:lnTo>
                        <a:pt x="80" y="478"/>
                      </a:lnTo>
                      <a:lnTo>
                        <a:pt x="81" y="477"/>
                      </a:lnTo>
                      <a:lnTo>
                        <a:pt x="84" y="477"/>
                      </a:lnTo>
                      <a:lnTo>
                        <a:pt x="86" y="476"/>
                      </a:lnTo>
                      <a:lnTo>
                        <a:pt x="89" y="476"/>
                      </a:lnTo>
                      <a:lnTo>
                        <a:pt x="90" y="475"/>
                      </a:lnTo>
                      <a:lnTo>
                        <a:pt x="92" y="475"/>
                      </a:lnTo>
                      <a:lnTo>
                        <a:pt x="95" y="473"/>
                      </a:lnTo>
                      <a:lnTo>
                        <a:pt x="96" y="473"/>
                      </a:lnTo>
                      <a:lnTo>
                        <a:pt x="99" y="473"/>
                      </a:lnTo>
                      <a:lnTo>
                        <a:pt x="101" y="472"/>
                      </a:lnTo>
                      <a:lnTo>
                        <a:pt x="103" y="472"/>
                      </a:lnTo>
                      <a:lnTo>
                        <a:pt x="105" y="472"/>
                      </a:lnTo>
                      <a:lnTo>
                        <a:pt x="108" y="471"/>
                      </a:lnTo>
                      <a:lnTo>
                        <a:pt x="110" y="471"/>
                      </a:lnTo>
                      <a:lnTo>
                        <a:pt x="111" y="471"/>
                      </a:lnTo>
                      <a:lnTo>
                        <a:pt x="114" y="470"/>
                      </a:lnTo>
                      <a:lnTo>
                        <a:pt x="116" y="470"/>
                      </a:lnTo>
                      <a:lnTo>
                        <a:pt x="118" y="470"/>
                      </a:lnTo>
                      <a:lnTo>
                        <a:pt x="120" y="470"/>
                      </a:lnTo>
                      <a:lnTo>
                        <a:pt x="123" y="470"/>
                      </a:lnTo>
                      <a:lnTo>
                        <a:pt x="124" y="468"/>
                      </a:lnTo>
                      <a:lnTo>
                        <a:pt x="127" y="468"/>
                      </a:lnTo>
                      <a:lnTo>
                        <a:pt x="129" y="468"/>
                      </a:lnTo>
                      <a:lnTo>
                        <a:pt x="132" y="468"/>
                      </a:lnTo>
                      <a:lnTo>
                        <a:pt x="133" y="468"/>
                      </a:lnTo>
                      <a:lnTo>
                        <a:pt x="135" y="468"/>
                      </a:lnTo>
                      <a:lnTo>
                        <a:pt x="138" y="468"/>
                      </a:lnTo>
                      <a:lnTo>
                        <a:pt x="139" y="468"/>
                      </a:lnTo>
                      <a:lnTo>
                        <a:pt x="142" y="468"/>
                      </a:lnTo>
                      <a:lnTo>
                        <a:pt x="144" y="468"/>
                      </a:lnTo>
                      <a:lnTo>
                        <a:pt x="145" y="468"/>
                      </a:lnTo>
                      <a:lnTo>
                        <a:pt x="148" y="468"/>
                      </a:lnTo>
                      <a:lnTo>
                        <a:pt x="151" y="468"/>
                      </a:lnTo>
                      <a:lnTo>
                        <a:pt x="153" y="470"/>
                      </a:lnTo>
                      <a:lnTo>
                        <a:pt x="154" y="470"/>
                      </a:lnTo>
                      <a:lnTo>
                        <a:pt x="157" y="470"/>
                      </a:lnTo>
                      <a:lnTo>
                        <a:pt x="159" y="470"/>
                      </a:lnTo>
                      <a:lnTo>
                        <a:pt x="161" y="470"/>
                      </a:lnTo>
                      <a:lnTo>
                        <a:pt x="163" y="471"/>
                      </a:lnTo>
                      <a:lnTo>
                        <a:pt x="166" y="471"/>
                      </a:lnTo>
                      <a:lnTo>
                        <a:pt x="168" y="471"/>
                      </a:lnTo>
                      <a:lnTo>
                        <a:pt x="169" y="472"/>
                      </a:lnTo>
                      <a:lnTo>
                        <a:pt x="172" y="472"/>
                      </a:lnTo>
                      <a:lnTo>
                        <a:pt x="174" y="472"/>
                      </a:lnTo>
                      <a:lnTo>
                        <a:pt x="176" y="473"/>
                      </a:lnTo>
                      <a:lnTo>
                        <a:pt x="178" y="473"/>
                      </a:lnTo>
                      <a:lnTo>
                        <a:pt x="181" y="473"/>
                      </a:lnTo>
                      <a:lnTo>
                        <a:pt x="182" y="475"/>
                      </a:lnTo>
                      <a:lnTo>
                        <a:pt x="185" y="475"/>
                      </a:lnTo>
                      <a:lnTo>
                        <a:pt x="187" y="476"/>
                      </a:lnTo>
                      <a:lnTo>
                        <a:pt x="190" y="476"/>
                      </a:lnTo>
                      <a:lnTo>
                        <a:pt x="191" y="477"/>
                      </a:lnTo>
                      <a:lnTo>
                        <a:pt x="193" y="477"/>
                      </a:lnTo>
                      <a:lnTo>
                        <a:pt x="196" y="478"/>
                      </a:lnTo>
                      <a:lnTo>
                        <a:pt x="197" y="480"/>
                      </a:lnTo>
                      <a:lnTo>
                        <a:pt x="200" y="480"/>
                      </a:lnTo>
                      <a:lnTo>
                        <a:pt x="202" y="481"/>
                      </a:lnTo>
                      <a:lnTo>
                        <a:pt x="204" y="482"/>
                      </a:lnTo>
                      <a:lnTo>
                        <a:pt x="206" y="482"/>
                      </a:lnTo>
                      <a:lnTo>
                        <a:pt x="209" y="483"/>
                      </a:lnTo>
                      <a:lnTo>
                        <a:pt x="211" y="485"/>
                      </a:lnTo>
                      <a:lnTo>
                        <a:pt x="212" y="485"/>
                      </a:lnTo>
                      <a:lnTo>
                        <a:pt x="215" y="486"/>
                      </a:lnTo>
                      <a:lnTo>
                        <a:pt x="217" y="487"/>
                      </a:lnTo>
                      <a:lnTo>
                        <a:pt x="219" y="489"/>
                      </a:lnTo>
                      <a:lnTo>
                        <a:pt x="221" y="490"/>
                      </a:lnTo>
                      <a:lnTo>
                        <a:pt x="224" y="490"/>
                      </a:lnTo>
                      <a:lnTo>
                        <a:pt x="226" y="491"/>
                      </a:lnTo>
                      <a:lnTo>
                        <a:pt x="227" y="492"/>
                      </a:lnTo>
                      <a:lnTo>
                        <a:pt x="230" y="494"/>
                      </a:lnTo>
                      <a:lnTo>
                        <a:pt x="233" y="495"/>
                      </a:lnTo>
                      <a:lnTo>
                        <a:pt x="234" y="496"/>
                      </a:lnTo>
                      <a:lnTo>
                        <a:pt x="236" y="497"/>
                      </a:lnTo>
                      <a:lnTo>
                        <a:pt x="239" y="499"/>
                      </a:lnTo>
                      <a:lnTo>
                        <a:pt x="240" y="500"/>
                      </a:lnTo>
                      <a:lnTo>
                        <a:pt x="243" y="501"/>
                      </a:lnTo>
                      <a:lnTo>
                        <a:pt x="245" y="502"/>
                      </a:lnTo>
                      <a:lnTo>
                        <a:pt x="248" y="504"/>
                      </a:lnTo>
                      <a:lnTo>
                        <a:pt x="249" y="505"/>
                      </a:lnTo>
                      <a:lnTo>
                        <a:pt x="251" y="507"/>
                      </a:lnTo>
                      <a:lnTo>
                        <a:pt x="254" y="509"/>
                      </a:lnTo>
                      <a:lnTo>
                        <a:pt x="255" y="510"/>
                      </a:lnTo>
                      <a:lnTo>
                        <a:pt x="258" y="511"/>
                      </a:lnTo>
                      <a:lnTo>
                        <a:pt x="260" y="512"/>
                      </a:lnTo>
                      <a:lnTo>
                        <a:pt x="262" y="515"/>
                      </a:lnTo>
                      <a:lnTo>
                        <a:pt x="264" y="516"/>
                      </a:lnTo>
                      <a:lnTo>
                        <a:pt x="267" y="518"/>
                      </a:lnTo>
                      <a:lnTo>
                        <a:pt x="269" y="520"/>
                      </a:lnTo>
                      <a:lnTo>
                        <a:pt x="270" y="521"/>
                      </a:lnTo>
                      <a:lnTo>
                        <a:pt x="273" y="523"/>
                      </a:lnTo>
                      <a:lnTo>
                        <a:pt x="275" y="525"/>
                      </a:lnTo>
                      <a:lnTo>
                        <a:pt x="138" y="0"/>
                      </a:lnTo>
                      <a:lnTo>
                        <a:pt x="138" y="206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53"/>
                <p:cNvSpPr txBox="1"/>
                <p:nvPr/>
              </p:nvSpPr>
              <p:spPr>
                <a:xfrm>
                  <a:off x="569" y="3023"/>
                  <a:ext cx="3684" cy="21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53"/>
                <p:cNvSpPr/>
                <p:nvPr/>
              </p:nvSpPr>
              <p:spPr>
                <a:xfrm>
                  <a:off x="4218" y="2988"/>
                  <a:ext cx="175" cy="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275" extrusionOk="0">
                      <a:moveTo>
                        <a:pt x="525" y="137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5" y="6"/>
                      </a:lnTo>
                      <a:lnTo>
                        <a:pt x="7" y="9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12" y="15"/>
                      </a:lnTo>
                      <a:lnTo>
                        <a:pt x="13" y="16"/>
                      </a:lnTo>
                      <a:lnTo>
                        <a:pt x="14" y="19"/>
                      </a:lnTo>
                      <a:lnTo>
                        <a:pt x="16" y="21"/>
                      </a:lnTo>
                      <a:lnTo>
                        <a:pt x="18" y="24"/>
                      </a:lnTo>
                      <a:lnTo>
                        <a:pt x="19" y="25"/>
                      </a:lnTo>
                      <a:lnTo>
                        <a:pt x="21" y="28"/>
                      </a:lnTo>
                      <a:lnTo>
                        <a:pt x="22" y="30"/>
                      </a:lnTo>
                      <a:lnTo>
                        <a:pt x="23" y="31"/>
                      </a:lnTo>
                      <a:lnTo>
                        <a:pt x="24" y="34"/>
                      </a:lnTo>
                      <a:lnTo>
                        <a:pt x="26" y="36"/>
                      </a:lnTo>
                      <a:lnTo>
                        <a:pt x="27" y="39"/>
                      </a:lnTo>
                      <a:lnTo>
                        <a:pt x="28" y="40"/>
                      </a:lnTo>
                      <a:lnTo>
                        <a:pt x="29" y="43"/>
                      </a:lnTo>
                      <a:lnTo>
                        <a:pt x="31" y="45"/>
                      </a:lnTo>
                      <a:lnTo>
                        <a:pt x="32" y="47"/>
                      </a:lnTo>
                      <a:lnTo>
                        <a:pt x="33" y="49"/>
                      </a:lnTo>
                      <a:lnTo>
                        <a:pt x="35" y="52"/>
                      </a:lnTo>
                      <a:lnTo>
                        <a:pt x="36" y="53"/>
                      </a:lnTo>
                      <a:lnTo>
                        <a:pt x="36" y="55"/>
                      </a:lnTo>
                      <a:lnTo>
                        <a:pt x="37" y="58"/>
                      </a:lnTo>
                      <a:lnTo>
                        <a:pt x="38" y="60"/>
                      </a:lnTo>
                      <a:lnTo>
                        <a:pt x="40" y="62"/>
                      </a:lnTo>
                      <a:lnTo>
                        <a:pt x="41" y="64"/>
                      </a:lnTo>
                      <a:lnTo>
                        <a:pt x="41" y="67"/>
                      </a:lnTo>
                      <a:lnTo>
                        <a:pt x="42" y="68"/>
                      </a:lnTo>
                      <a:lnTo>
                        <a:pt x="43" y="71"/>
                      </a:lnTo>
                      <a:lnTo>
                        <a:pt x="43" y="73"/>
                      </a:lnTo>
                      <a:lnTo>
                        <a:pt x="45" y="74"/>
                      </a:lnTo>
                      <a:lnTo>
                        <a:pt x="46" y="77"/>
                      </a:lnTo>
                      <a:lnTo>
                        <a:pt x="46" y="79"/>
                      </a:lnTo>
                      <a:lnTo>
                        <a:pt x="47" y="82"/>
                      </a:lnTo>
                      <a:lnTo>
                        <a:pt x="47" y="83"/>
                      </a:lnTo>
                      <a:lnTo>
                        <a:pt x="48" y="86"/>
                      </a:lnTo>
                      <a:lnTo>
                        <a:pt x="48" y="88"/>
                      </a:lnTo>
                      <a:lnTo>
                        <a:pt x="50" y="89"/>
                      </a:lnTo>
                      <a:lnTo>
                        <a:pt x="50" y="92"/>
                      </a:lnTo>
                      <a:lnTo>
                        <a:pt x="51" y="95"/>
                      </a:lnTo>
                      <a:lnTo>
                        <a:pt x="51" y="97"/>
                      </a:lnTo>
                      <a:lnTo>
                        <a:pt x="52" y="98"/>
                      </a:lnTo>
                      <a:lnTo>
                        <a:pt x="52" y="101"/>
                      </a:lnTo>
                      <a:lnTo>
                        <a:pt x="52" y="103"/>
                      </a:lnTo>
                      <a:lnTo>
                        <a:pt x="53" y="105"/>
                      </a:lnTo>
                      <a:lnTo>
                        <a:pt x="53" y="107"/>
                      </a:lnTo>
                      <a:lnTo>
                        <a:pt x="53" y="110"/>
                      </a:lnTo>
                      <a:lnTo>
                        <a:pt x="55" y="111"/>
                      </a:lnTo>
                      <a:lnTo>
                        <a:pt x="55" y="113"/>
                      </a:lnTo>
                      <a:lnTo>
                        <a:pt x="55" y="116"/>
                      </a:lnTo>
                      <a:lnTo>
                        <a:pt x="55" y="118"/>
                      </a:lnTo>
                      <a:lnTo>
                        <a:pt x="55" y="120"/>
                      </a:lnTo>
                      <a:lnTo>
                        <a:pt x="56" y="122"/>
                      </a:lnTo>
                      <a:lnTo>
                        <a:pt x="56" y="125"/>
                      </a:lnTo>
                      <a:lnTo>
                        <a:pt x="56" y="126"/>
                      </a:lnTo>
                      <a:lnTo>
                        <a:pt x="56" y="129"/>
                      </a:lnTo>
                      <a:lnTo>
                        <a:pt x="56" y="131"/>
                      </a:lnTo>
                      <a:lnTo>
                        <a:pt x="56" y="132"/>
                      </a:lnTo>
                      <a:lnTo>
                        <a:pt x="56" y="135"/>
                      </a:lnTo>
                      <a:lnTo>
                        <a:pt x="56" y="137"/>
                      </a:lnTo>
                      <a:lnTo>
                        <a:pt x="56" y="140"/>
                      </a:lnTo>
                      <a:lnTo>
                        <a:pt x="56" y="141"/>
                      </a:lnTo>
                      <a:lnTo>
                        <a:pt x="56" y="144"/>
                      </a:lnTo>
                      <a:lnTo>
                        <a:pt x="56" y="146"/>
                      </a:lnTo>
                      <a:lnTo>
                        <a:pt x="56" y="148"/>
                      </a:lnTo>
                      <a:lnTo>
                        <a:pt x="56" y="150"/>
                      </a:lnTo>
                      <a:lnTo>
                        <a:pt x="56" y="153"/>
                      </a:lnTo>
                      <a:lnTo>
                        <a:pt x="55" y="154"/>
                      </a:lnTo>
                      <a:lnTo>
                        <a:pt x="55" y="156"/>
                      </a:lnTo>
                      <a:lnTo>
                        <a:pt x="55" y="159"/>
                      </a:lnTo>
                      <a:lnTo>
                        <a:pt x="55" y="161"/>
                      </a:lnTo>
                      <a:lnTo>
                        <a:pt x="55" y="163"/>
                      </a:lnTo>
                      <a:lnTo>
                        <a:pt x="53" y="165"/>
                      </a:lnTo>
                      <a:lnTo>
                        <a:pt x="53" y="168"/>
                      </a:lnTo>
                      <a:lnTo>
                        <a:pt x="53" y="169"/>
                      </a:lnTo>
                      <a:lnTo>
                        <a:pt x="52" y="172"/>
                      </a:lnTo>
                      <a:lnTo>
                        <a:pt x="52" y="174"/>
                      </a:lnTo>
                      <a:lnTo>
                        <a:pt x="52" y="177"/>
                      </a:lnTo>
                      <a:lnTo>
                        <a:pt x="51" y="178"/>
                      </a:lnTo>
                      <a:lnTo>
                        <a:pt x="51" y="180"/>
                      </a:lnTo>
                      <a:lnTo>
                        <a:pt x="50" y="183"/>
                      </a:lnTo>
                      <a:lnTo>
                        <a:pt x="50" y="184"/>
                      </a:lnTo>
                      <a:lnTo>
                        <a:pt x="48" y="187"/>
                      </a:lnTo>
                      <a:lnTo>
                        <a:pt x="48" y="189"/>
                      </a:lnTo>
                      <a:lnTo>
                        <a:pt x="47" y="190"/>
                      </a:lnTo>
                      <a:lnTo>
                        <a:pt x="47" y="193"/>
                      </a:lnTo>
                      <a:lnTo>
                        <a:pt x="46" y="195"/>
                      </a:lnTo>
                      <a:lnTo>
                        <a:pt x="46" y="198"/>
                      </a:lnTo>
                      <a:lnTo>
                        <a:pt x="45" y="199"/>
                      </a:lnTo>
                      <a:lnTo>
                        <a:pt x="43" y="202"/>
                      </a:lnTo>
                      <a:lnTo>
                        <a:pt x="43" y="204"/>
                      </a:lnTo>
                      <a:lnTo>
                        <a:pt x="42" y="206"/>
                      </a:lnTo>
                      <a:lnTo>
                        <a:pt x="41" y="208"/>
                      </a:lnTo>
                      <a:lnTo>
                        <a:pt x="41" y="211"/>
                      </a:lnTo>
                      <a:lnTo>
                        <a:pt x="40" y="212"/>
                      </a:lnTo>
                      <a:lnTo>
                        <a:pt x="38" y="214"/>
                      </a:lnTo>
                      <a:lnTo>
                        <a:pt x="37" y="217"/>
                      </a:lnTo>
                      <a:lnTo>
                        <a:pt x="36" y="219"/>
                      </a:lnTo>
                      <a:lnTo>
                        <a:pt x="36" y="221"/>
                      </a:lnTo>
                      <a:lnTo>
                        <a:pt x="35" y="223"/>
                      </a:lnTo>
                      <a:lnTo>
                        <a:pt x="33" y="226"/>
                      </a:lnTo>
                      <a:lnTo>
                        <a:pt x="32" y="227"/>
                      </a:lnTo>
                      <a:lnTo>
                        <a:pt x="31" y="230"/>
                      </a:lnTo>
                      <a:lnTo>
                        <a:pt x="29" y="232"/>
                      </a:lnTo>
                      <a:lnTo>
                        <a:pt x="28" y="235"/>
                      </a:lnTo>
                      <a:lnTo>
                        <a:pt x="27" y="236"/>
                      </a:lnTo>
                      <a:lnTo>
                        <a:pt x="26" y="238"/>
                      </a:lnTo>
                      <a:lnTo>
                        <a:pt x="24" y="241"/>
                      </a:lnTo>
                      <a:lnTo>
                        <a:pt x="23" y="242"/>
                      </a:lnTo>
                      <a:lnTo>
                        <a:pt x="22" y="245"/>
                      </a:lnTo>
                      <a:lnTo>
                        <a:pt x="21" y="247"/>
                      </a:lnTo>
                      <a:lnTo>
                        <a:pt x="19" y="249"/>
                      </a:lnTo>
                      <a:lnTo>
                        <a:pt x="18" y="251"/>
                      </a:lnTo>
                      <a:lnTo>
                        <a:pt x="16" y="254"/>
                      </a:lnTo>
                      <a:lnTo>
                        <a:pt x="14" y="256"/>
                      </a:lnTo>
                      <a:lnTo>
                        <a:pt x="13" y="257"/>
                      </a:lnTo>
                      <a:lnTo>
                        <a:pt x="12" y="260"/>
                      </a:lnTo>
                      <a:lnTo>
                        <a:pt x="9" y="262"/>
                      </a:lnTo>
                      <a:lnTo>
                        <a:pt x="8" y="264"/>
                      </a:lnTo>
                      <a:lnTo>
                        <a:pt x="7" y="266"/>
                      </a:lnTo>
                      <a:lnTo>
                        <a:pt x="5" y="269"/>
                      </a:lnTo>
                      <a:lnTo>
                        <a:pt x="3" y="270"/>
                      </a:lnTo>
                      <a:lnTo>
                        <a:pt x="2" y="273"/>
                      </a:lnTo>
                      <a:lnTo>
                        <a:pt x="0" y="275"/>
                      </a:lnTo>
                      <a:lnTo>
                        <a:pt x="525" y="137"/>
                      </a:lnTo>
                      <a:lnTo>
                        <a:pt x="318" y="137"/>
                      </a:lnTo>
                      <a:lnTo>
                        <a:pt x="525" y="1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p53"/>
                <p:cNvSpPr/>
                <p:nvPr/>
              </p:nvSpPr>
              <p:spPr>
                <a:xfrm>
                  <a:off x="562" y="1359"/>
                  <a:ext cx="390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" h="5027" extrusionOk="0">
                      <a:moveTo>
                        <a:pt x="0" y="5014"/>
                      </a:moveTo>
                      <a:lnTo>
                        <a:pt x="1112" y="0"/>
                      </a:lnTo>
                      <a:lnTo>
                        <a:pt x="1170" y="13"/>
                      </a:lnTo>
                      <a:lnTo>
                        <a:pt x="58" y="5027"/>
                      </a:lnTo>
                      <a:lnTo>
                        <a:pt x="0" y="501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53"/>
                <p:cNvSpPr/>
                <p:nvPr/>
              </p:nvSpPr>
              <p:spPr>
                <a:xfrm>
                  <a:off x="1636" y="741"/>
                  <a:ext cx="2247" cy="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2" h="524" extrusionOk="0">
                      <a:moveTo>
                        <a:pt x="0" y="465"/>
                      </a:moveTo>
                      <a:lnTo>
                        <a:pt x="6737" y="0"/>
                      </a:lnTo>
                      <a:lnTo>
                        <a:pt x="6742" y="59"/>
                      </a:lnTo>
                      <a:lnTo>
                        <a:pt x="4" y="524"/>
                      </a:lnTo>
                      <a:lnTo>
                        <a:pt x="0" y="46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53"/>
                <p:cNvSpPr/>
                <p:nvPr/>
              </p:nvSpPr>
              <p:spPr>
                <a:xfrm>
                  <a:off x="1710" y="1331"/>
                  <a:ext cx="2173" cy="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9" h="366" extrusionOk="0">
                      <a:moveTo>
                        <a:pt x="0" y="306"/>
                      </a:moveTo>
                      <a:lnTo>
                        <a:pt x="6515" y="0"/>
                      </a:lnTo>
                      <a:lnTo>
                        <a:pt x="6519" y="59"/>
                      </a:lnTo>
                      <a:lnTo>
                        <a:pt x="4" y="366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53"/>
                <p:cNvSpPr/>
                <p:nvPr/>
              </p:nvSpPr>
              <p:spPr>
                <a:xfrm>
                  <a:off x="1636" y="1886"/>
                  <a:ext cx="2247" cy="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" h="247" extrusionOk="0">
                      <a:moveTo>
                        <a:pt x="0" y="188"/>
                      </a:moveTo>
                      <a:lnTo>
                        <a:pt x="6737" y="0"/>
                      </a:lnTo>
                      <a:lnTo>
                        <a:pt x="6739" y="61"/>
                      </a:lnTo>
                      <a:lnTo>
                        <a:pt x="2" y="247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53"/>
                <p:cNvSpPr/>
                <p:nvPr/>
              </p:nvSpPr>
              <p:spPr>
                <a:xfrm>
                  <a:off x="1636" y="2449"/>
                  <a:ext cx="2246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7" h="162" extrusionOk="0">
                      <a:moveTo>
                        <a:pt x="0" y="103"/>
                      </a:moveTo>
                      <a:lnTo>
                        <a:pt x="6736" y="0"/>
                      </a:lnTo>
                      <a:lnTo>
                        <a:pt x="6737" y="61"/>
                      </a:lnTo>
                      <a:lnTo>
                        <a:pt x="2" y="162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53"/>
                <p:cNvSpPr/>
                <p:nvPr/>
              </p:nvSpPr>
              <p:spPr>
                <a:xfrm>
                  <a:off x="562" y="2481"/>
                  <a:ext cx="1075" cy="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1660" extrusionOk="0">
                      <a:moveTo>
                        <a:pt x="0" y="1644"/>
                      </a:moveTo>
                      <a:lnTo>
                        <a:pt x="11" y="1601"/>
                      </a:lnTo>
                      <a:lnTo>
                        <a:pt x="23" y="1559"/>
                      </a:lnTo>
                      <a:lnTo>
                        <a:pt x="33" y="1518"/>
                      </a:lnTo>
                      <a:lnTo>
                        <a:pt x="44" y="1476"/>
                      </a:lnTo>
                      <a:lnTo>
                        <a:pt x="53" y="1436"/>
                      </a:lnTo>
                      <a:lnTo>
                        <a:pt x="63" y="1396"/>
                      </a:lnTo>
                      <a:lnTo>
                        <a:pt x="72" y="1357"/>
                      </a:lnTo>
                      <a:lnTo>
                        <a:pt x="81" y="1318"/>
                      </a:lnTo>
                      <a:lnTo>
                        <a:pt x="139" y="1332"/>
                      </a:lnTo>
                      <a:lnTo>
                        <a:pt x="130" y="1370"/>
                      </a:lnTo>
                      <a:lnTo>
                        <a:pt x="121" y="1409"/>
                      </a:lnTo>
                      <a:lnTo>
                        <a:pt x="112" y="1449"/>
                      </a:lnTo>
                      <a:lnTo>
                        <a:pt x="102" y="1490"/>
                      </a:lnTo>
                      <a:lnTo>
                        <a:pt x="92" y="1531"/>
                      </a:lnTo>
                      <a:lnTo>
                        <a:pt x="81" y="1573"/>
                      </a:lnTo>
                      <a:lnTo>
                        <a:pt x="69" y="1616"/>
                      </a:lnTo>
                      <a:lnTo>
                        <a:pt x="58" y="1660"/>
                      </a:lnTo>
                      <a:lnTo>
                        <a:pt x="0" y="1644"/>
                      </a:lnTo>
                      <a:close/>
                      <a:moveTo>
                        <a:pt x="81" y="1318"/>
                      </a:moveTo>
                      <a:lnTo>
                        <a:pt x="107" y="1207"/>
                      </a:lnTo>
                      <a:lnTo>
                        <a:pt x="134" y="1102"/>
                      </a:lnTo>
                      <a:lnTo>
                        <a:pt x="148" y="1050"/>
                      </a:lnTo>
                      <a:lnTo>
                        <a:pt x="161" y="1001"/>
                      </a:lnTo>
                      <a:lnTo>
                        <a:pt x="177" y="953"/>
                      </a:lnTo>
                      <a:lnTo>
                        <a:pt x="194" y="907"/>
                      </a:lnTo>
                      <a:lnTo>
                        <a:pt x="212" y="860"/>
                      </a:lnTo>
                      <a:lnTo>
                        <a:pt x="231" y="816"/>
                      </a:lnTo>
                      <a:lnTo>
                        <a:pt x="252" y="773"/>
                      </a:lnTo>
                      <a:lnTo>
                        <a:pt x="276" y="730"/>
                      </a:lnTo>
                      <a:lnTo>
                        <a:pt x="301" y="688"/>
                      </a:lnTo>
                      <a:lnTo>
                        <a:pt x="329" y="648"/>
                      </a:lnTo>
                      <a:lnTo>
                        <a:pt x="360" y="609"/>
                      </a:lnTo>
                      <a:lnTo>
                        <a:pt x="394" y="570"/>
                      </a:lnTo>
                      <a:lnTo>
                        <a:pt x="429" y="533"/>
                      </a:lnTo>
                      <a:lnTo>
                        <a:pt x="469" y="496"/>
                      </a:lnTo>
                      <a:lnTo>
                        <a:pt x="512" y="460"/>
                      </a:lnTo>
                      <a:lnTo>
                        <a:pt x="559" y="426"/>
                      </a:lnTo>
                      <a:lnTo>
                        <a:pt x="609" y="390"/>
                      </a:lnTo>
                      <a:lnTo>
                        <a:pt x="665" y="357"/>
                      </a:lnTo>
                      <a:lnTo>
                        <a:pt x="723" y="325"/>
                      </a:lnTo>
                      <a:lnTo>
                        <a:pt x="787" y="293"/>
                      </a:lnTo>
                      <a:lnTo>
                        <a:pt x="856" y="262"/>
                      </a:lnTo>
                      <a:lnTo>
                        <a:pt x="929" y="230"/>
                      </a:lnTo>
                      <a:lnTo>
                        <a:pt x="1007" y="200"/>
                      </a:lnTo>
                      <a:lnTo>
                        <a:pt x="1090" y="171"/>
                      </a:lnTo>
                      <a:lnTo>
                        <a:pt x="1180" y="142"/>
                      </a:lnTo>
                      <a:lnTo>
                        <a:pt x="1275" y="113"/>
                      </a:lnTo>
                      <a:lnTo>
                        <a:pt x="1376" y="85"/>
                      </a:lnTo>
                      <a:lnTo>
                        <a:pt x="1483" y="57"/>
                      </a:lnTo>
                      <a:lnTo>
                        <a:pt x="1498" y="115"/>
                      </a:lnTo>
                      <a:lnTo>
                        <a:pt x="1393" y="142"/>
                      </a:lnTo>
                      <a:lnTo>
                        <a:pt x="1296" y="169"/>
                      </a:lnTo>
                      <a:lnTo>
                        <a:pt x="1204" y="197"/>
                      </a:lnTo>
                      <a:lnTo>
                        <a:pt x="1117" y="225"/>
                      </a:lnTo>
                      <a:lnTo>
                        <a:pt x="1036" y="254"/>
                      </a:lnTo>
                      <a:lnTo>
                        <a:pt x="960" y="283"/>
                      </a:lnTo>
                      <a:lnTo>
                        <a:pt x="888" y="313"/>
                      </a:lnTo>
                      <a:lnTo>
                        <a:pt x="823" y="344"/>
                      </a:lnTo>
                      <a:lnTo>
                        <a:pt x="761" y="374"/>
                      </a:lnTo>
                      <a:lnTo>
                        <a:pt x="704" y="405"/>
                      </a:lnTo>
                      <a:lnTo>
                        <a:pt x="651" y="438"/>
                      </a:lnTo>
                      <a:lnTo>
                        <a:pt x="602" y="471"/>
                      </a:lnTo>
                      <a:lnTo>
                        <a:pt x="556" y="505"/>
                      </a:lnTo>
                      <a:lnTo>
                        <a:pt x="515" y="539"/>
                      </a:lnTo>
                      <a:lnTo>
                        <a:pt x="476" y="575"/>
                      </a:lnTo>
                      <a:lnTo>
                        <a:pt x="442" y="611"/>
                      </a:lnTo>
                      <a:lnTo>
                        <a:pt x="409" y="648"/>
                      </a:lnTo>
                      <a:lnTo>
                        <a:pt x="380" y="686"/>
                      </a:lnTo>
                      <a:lnTo>
                        <a:pt x="352" y="725"/>
                      </a:lnTo>
                      <a:lnTo>
                        <a:pt x="328" y="765"/>
                      </a:lnTo>
                      <a:lnTo>
                        <a:pt x="305" y="806"/>
                      </a:lnTo>
                      <a:lnTo>
                        <a:pt x="284" y="847"/>
                      </a:lnTo>
                      <a:lnTo>
                        <a:pt x="265" y="890"/>
                      </a:lnTo>
                      <a:lnTo>
                        <a:pt x="248" y="934"/>
                      </a:lnTo>
                      <a:lnTo>
                        <a:pt x="232" y="980"/>
                      </a:lnTo>
                      <a:lnTo>
                        <a:pt x="217" y="1027"/>
                      </a:lnTo>
                      <a:lnTo>
                        <a:pt x="203" y="1074"/>
                      </a:lnTo>
                      <a:lnTo>
                        <a:pt x="189" y="1124"/>
                      </a:lnTo>
                      <a:lnTo>
                        <a:pt x="164" y="1225"/>
                      </a:lnTo>
                      <a:lnTo>
                        <a:pt x="139" y="1332"/>
                      </a:lnTo>
                      <a:lnTo>
                        <a:pt x="81" y="1318"/>
                      </a:lnTo>
                      <a:close/>
                      <a:moveTo>
                        <a:pt x="1483" y="57"/>
                      </a:moveTo>
                      <a:lnTo>
                        <a:pt x="1487" y="56"/>
                      </a:lnTo>
                      <a:lnTo>
                        <a:pt x="1483" y="56"/>
                      </a:lnTo>
                      <a:lnTo>
                        <a:pt x="1490" y="86"/>
                      </a:lnTo>
                      <a:lnTo>
                        <a:pt x="1483" y="57"/>
                      </a:lnTo>
                      <a:close/>
                      <a:moveTo>
                        <a:pt x="1483" y="56"/>
                      </a:moveTo>
                      <a:lnTo>
                        <a:pt x="1484" y="56"/>
                      </a:lnTo>
                      <a:lnTo>
                        <a:pt x="1498" y="115"/>
                      </a:lnTo>
                      <a:lnTo>
                        <a:pt x="1497" y="115"/>
                      </a:lnTo>
                      <a:lnTo>
                        <a:pt x="1483" y="56"/>
                      </a:lnTo>
                      <a:close/>
                      <a:moveTo>
                        <a:pt x="1498" y="114"/>
                      </a:moveTo>
                      <a:lnTo>
                        <a:pt x="1487" y="118"/>
                      </a:lnTo>
                      <a:lnTo>
                        <a:pt x="1498" y="115"/>
                      </a:lnTo>
                      <a:lnTo>
                        <a:pt x="1492" y="85"/>
                      </a:lnTo>
                      <a:lnTo>
                        <a:pt x="1498" y="114"/>
                      </a:lnTo>
                      <a:close/>
                      <a:moveTo>
                        <a:pt x="1484" y="56"/>
                      </a:moveTo>
                      <a:lnTo>
                        <a:pt x="1504" y="52"/>
                      </a:lnTo>
                      <a:lnTo>
                        <a:pt x="1528" y="47"/>
                      </a:lnTo>
                      <a:lnTo>
                        <a:pt x="1556" y="43"/>
                      </a:lnTo>
                      <a:lnTo>
                        <a:pt x="1588" y="39"/>
                      </a:lnTo>
                      <a:lnTo>
                        <a:pt x="1595" y="99"/>
                      </a:lnTo>
                      <a:lnTo>
                        <a:pt x="1565" y="102"/>
                      </a:lnTo>
                      <a:lnTo>
                        <a:pt x="1538" y="106"/>
                      </a:lnTo>
                      <a:lnTo>
                        <a:pt x="1517" y="110"/>
                      </a:lnTo>
                      <a:lnTo>
                        <a:pt x="1498" y="114"/>
                      </a:lnTo>
                      <a:lnTo>
                        <a:pt x="1484" y="56"/>
                      </a:lnTo>
                      <a:close/>
                      <a:moveTo>
                        <a:pt x="1588" y="39"/>
                      </a:moveTo>
                      <a:lnTo>
                        <a:pt x="1624" y="36"/>
                      </a:lnTo>
                      <a:lnTo>
                        <a:pt x="1662" y="32"/>
                      </a:lnTo>
                      <a:lnTo>
                        <a:pt x="1704" y="28"/>
                      </a:lnTo>
                      <a:lnTo>
                        <a:pt x="1748" y="25"/>
                      </a:lnTo>
                      <a:lnTo>
                        <a:pt x="1753" y="85"/>
                      </a:lnTo>
                      <a:lnTo>
                        <a:pt x="1707" y="89"/>
                      </a:lnTo>
                      <a:lnTo>
                        <a:pt x="1666" y="92"/>
                      </a:lnTo>
                      <a:lnTo>
                        <a:pt x="1628" y="95"/>
                      </a:lnTo>
                      <a:lnTo>
                        <a:pt x="1595" y="99"/>
                      </a:lnTo>
                      <a:lnTo>
                        <a:pt x="1588" y="39"/>
                      </a:lnTo>
                      <a:close/>
                      <a:moveTo>
                        <a:pt x="1748" y="25"/>
                      </a:moveTo>
                      <a:lnTo>
                        <a:pt x="1811" y="22"/>
                      </a:lnTo>
                      <a:lnTo>
                        <a:pt x="1878" y="18"/>
                      </a:lnTo>
                      <a:lnTo>
                        <a:pt x="1950" y="14"/>
                      </a:lnTo>
                      <a:lnTo>
                        <a:pt x="2027" y="12"/>
                      </a:lnTo>
                      <a:lnTo>
                        <a:pt x="2109" y="9"/>
                      </a:lnTo>
                      <a:lnTo>
                        <a:pt x="2193" y="7"/>
                      </a:lnTo>
                      <a:lnTo>
                        <a:pt x="2283" y="4"/>
                      </a:lnTo>
                      <a:lnTo>
                        <a:pt x="2376" y="3"/>
                      </a:lnTo>
                      <a:lnTo>
                        <a:pt x="2472" y="1"/>
                      </a:lnTo>
                      <a:lnTo>
                        <a:pt x="2572" y="0"/>
                      </a:lnTo>
                      <a:lnTo>
                        <a:pt x="2674" y="0"/>
                      </a:lnTo>
                      <a:lnTo>
                        <a:pt x="2780" y="0"/>
                      </a:lnTo>
                      <a:lnTo>
                        <a:pt x="2889" y="1"/>
                      </a:lnTo>
                      <a:lnTo>
                        <a:pt x="2999" y="3"/>
                      </a:lnTo>
                      <a:lnTo>
                        <a:pt x="3111" y="4"/>
                      </a:lnTo>
                      <a:lnTo>
                        <a:pt x="3226" y="7"/>
                      </a:lnTo>
                      <a:lnTo>
                        <a:pt x="3224" y="66"/>
                      </a:lnTo>
                      <a:lnTo>
                        <a:pt x="3111" y="65"/>
                      </a:lnTo>
                      <a:lnTo>
                        <a:pt x="2999" y="62"/>
                      </a:lnTo>
                      <a:lnTo>
                        <a:pt x="2889" y="61"/>
                      </a:lnTo>
                      <a:lnTo>
                        <a:pt x="2781" y="61"/>
                      </a:lnTo>
                      <a:lnTo>
                        <a:pt x="2675" y="61"/>
                      </a:lnTo>
                      <a:lnTo>
                        <a:pt x="2573" y="61"/>
                      </a:lnTo>
                      <a:lnTo>
                        <a:pt x="2473" y="62"/>
                      </a:lnTo>
                      <a:lnTo>
                        <a:pt x="2378" y="62"/>
                      </a:lnTo>
                      <a:lnTo>
                        <a:pt x="2285" y="65"/>
                      </a:lnTo>
                      <a:lnTo>
                        <a:pt x="2196" y="66"/>
                      </a:lnTo>
                      <a:lnTo>
                        <a:pt x="2111" y="68"/>
                      </a:lnTo>
                      <a:lnTo>
                        <a:pt x="2031" y="71"/>
                      </a:lnTo>
                      <a:lnTo>
                        <a:pt x="1954" y="75"/>
                      </a:lnTo>
                      <a:lnTo>
                        <a:pt x="1882" y="77"/>
                      </a:lnTo>
                      <a:lnTo>
                        <a:pt x="1815" y="81"/>
                      </a:lnTo>
                      <a:lnTo>
                        <a:pt x="1753" y="85"/>
                      </a:lnTo>
                      <a:lnTo>
                        <a:pt x="1748" y="2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53"/>
                <p:cNvSpPr/>
                <p:nvPr/>
              </p:nvSpPr>
              <p:spPr>
                <a:xfrm>
                  <a:off x="681" y="1947"/>
                  <a:ext cx="956" cy="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9" h="1665" extrusionOk="0">
                      <a:moveTo>
                        <a:pt x="0" y="1650"/>
                      </a:moveTo>
                      <a:lnTo>
                        <a:pt x="11" y="1607"/>
                      </a:lnTo>
                      <a:lnTo>
                        <a:pt x="23" y="1564"/>
                      </a:lnTo>
                      <a:lnTo>
                        <a:pt x="33" y="1522"/>
                      </a:lnTo>
                      <a:lnTo>
                        <a:pt x="44" y="1480"/>
                      </a:lnTo>
                      <a:lnTo>
                        <a:pt x="53" y="1440"/>
                      </a:lnTo>
                      <a:lnTo>
                        <a:pt x="63" y="1401"/>
                      </a:lnTo>
                      <a:lnTo>
                        <a:pt x="72" y="1362"/>
                      </a:lnTo>
                      <a:lnTo>
                        <a:pt x="81" y="1323"/>
                      </a:lnTo>
                      <a:lnTo>
                        <a:pt x="139" y="1337"/>
                      </a:lnTo>
                      <a:lnTo>
                        <a:pt x="130" y="1374"/>
                      </a:lnTo>
                      <a:lnTo>
                        <a:pt x="121" y="1414"/>
                      </a:lnTo>
                      <a:lnTo>
                        <a:pt x="111" y="1454"/>
                      </a:lnTo>
                      <a:lnTo>
                        <a:pt x="102" y="1494"/>
                      </a:lnTo>
                      <a:lnTo>
                        <a:pt x="92" y="1536"/>
                      </a:lnTo>
                      <a:lnTo>
                        <a:pt x="81" y="1578"/>
                      </a:lnTo>
                      <a:lnTo>
                        <a:pt x="69" y="1622"/>
                      </a:lnTo>
                      <a:lnTo>
                        <a:pt x="58" y="1665"/>
                      </a:lnTo>
                      <a:lnTo>
                        <a:pt x="0" y="1650"/>
                      </a:lnTo>
                      <a:close/>
                      <a:moveTo>
                        <a:pt x="81" y="1323"/>
                      </a:moveTo>
                      <a:lnTo>
                        <a:pt x="107" y="1212"/>
                      </a:lnTo>
                      <a:lnTo>
                        <a:pt x="134" y="1107"/>
                      </a:lnTo>
                      <a:lnTo>
                        <a:pt x="148" y="1056"/>
                      </a:lnTo>
                      <a:lnTo>
                        <a:pt x="162" y="1006"/>
                      </a:lnTo>
                      <a:lnTo>
                        <a:pt x="177" y="958"/>
                      </a:lnTo>
                      <a:lnTo>
                        <a:pt x="194" y="911"/>
                      </a:lnTo>
                      <a:lnTo>
                        <a:pt x="212" y="866"/>
                      </a:lnTo>
                      <a:lnTo>
                        <a:pt x="231" y="820"/>
                      </a:lnTo>
                      <a:lnTo>
                        <a:pt x="252" y="777"/>
                      </a:lnTo>
                      <a:lnTo>
                        <a:pt x="276" y="734"/>
                      </a:lnTo>
                      <a:lnTo>
                        <a:pt x="302" y="693"/>
                      </a:lnTo>
                      <a:lnTo>
                        <a:pt x="329" y="652"/>
                      </a:lnTo>
                      <a:lnTo>
                        <a:pt x="360" y="613"/>
                      </a:lnTo>
                      <a:lnTo>
                        <a:pt x="394" y="575"/>
                      </a:lnTo>
                      <a:lnTo>
                        <a:pt x="429" y="537"/>
                      </a:lnTo>
                      <a:lnTo>
                        <a:pt x="470" y="501"/>
                      </a:lnTo>
                      <a:lnTo>
                        <a:pt x="512" y="466"/>
                      </a:lnTo>
                      <a:lnTo>
                        <a:pt x="559" y="430"/>
                      </a:lnTo>
                      <a:lnTo>
                        <a:pt x="610" y="396"/>
                      </a:lnTo>
                      <a:lnTo>
                        <a:pt x="665" y="362"/>
                      </a:lnTo>
                      <a:lnTo>
                        <a:pt x="723" y="329"/>
                      </a:lnTo>
                      <a:lnTo>
                        <a:pt x="788" y="298"/>
                      </a:lnTo>
                      <a:lnTo>
                        <a:pt x="856" y="266"/>
                      </a:lnTo>
                      <a:lnTo>
                        <a:pt x="929" y="235"/>
                      </a:lnTo>
                      <a:lnTo>
                        <a:pt x="1007" y="205"/>
                      </a:lnTo>
                      <a:lnTo>
                        <a:pt x="1090" y="175"/>
                      </a:lnTo>
                      <a:lnTo>
                        <a:pt x="1180" y="146"/>
                      </a:lnTo>
                      <a:lnTo>
                        <a:pt x="1275" y="117"/>
                      </a:lnTo>
                      <a:lnTo>
                        <a:pt x="1376" y="89"/>
                      </a:lnTo>
                      <a:lnTo>
                        <a:pt x="1483" y="62"/>
                      </a:lnTo>
                      <a:lnTo>
                        <a:pt x="1498" y="120"/>
                      </a:lnTo>
                      <a:lnTo>
                        <a:pt x="1393" y="146"/>
                      </a:lnTo>
                      <a:lnTo>
                        <a:pt x="1296" y="174"/>
                      </a:lnTo>
                      <a:lnTo>
                        <a:pt x="1204" y="202"/>
                      </a:lnTo>
                      <a:lnTo>
                        <a:pt x="1117" y="229"/>
                      </a:lnTo>
                      <a:lnTo>
                        <a:pt x="1036" y="259"/>
                      </a:lnTo>
                      <a:lnTo>
                        <a:pt x="959" y="288"/>
                      </a:lnTo>
                      <a:lnTo>
                        <a:pt x="889" y="318"/>
                      </a:lnTo>
                      <a:lnTo>
                        <a:pt x="823" y="348"/>
                      </a:lnTo>
                      <a:lnTo>
                        <a:pt x="761" y="378"/>
                      </a:lnTo>
                      <a:lnTo>
                        <a:pt x="704" y="410"/>
                      </a:lnTo>
                      <a:lnTo>
                        <a:pt x="651" y="443"/>
                      </a:lnTo>
                      <a:lnTo>
                        <a:pt x="602" y="476"/>
                      </a:lnTo>
                      <a:lnTo>
                        <a:pt x="557" y="510"/>
                      </a:lnTo>
                      <a:lnTo>
                        <a:pt x="515" y="544"/>
                      </a:lnTo>
                      <a:lnTo>
                        <a:pt x="476" y="579"/>
                      </a:lnTo>
                      <a:lnTo>
                        <a:pt x="442" y="616"/>
                      </a:lnTo>
                      <a:lnTo>
                        <a:pt x="409" y="652"/>
                      </a:lnTo>
                      <a:lnTo>
                        <a:pt x="380" y="692"/>
                      </a:lnTo>
                      <a:lnTo>
                        <a:pt x="352" y="729"/>
                      </a:lnTo>
                      <a:lnTo>
                        <a:pt x="328" y="770"/>
                      </a:lnTo>
                      <a:lnTo>
                        <a:pt x="305" y="810"/>
                      </a:lnTo>
                      <a:lnTo>
                        <a:pt x="284" y="853"/>
                      </a:lnTo>
                      <a:lnTo>
                        <a:pt x="265" y="896"/>
                      </a:lnTo>
                      <a:lnTo>
                        <a:pt x="249" y="940"/>
                      </a:lnTo>
                      <a:lnTo>
                        <a:pt x="232" y="986"/>
                      </a:lnTo>
                      <a:lnTo>
                        <a:pt x="217" y="1031"/>
                      </a:lnTo>
                      <a:lnTo>
                        <a:pt x="203" y="1079"/>
                      </a:lnTo>
                      <a:lnTo>
                        <a:pt x="189" y="1128"/>
                      </a:lnTo>
                      <a:lnTo>
                        <a:pt x="164" y="1229"/>
                      </a:lnTo>
                      <a:lnTo>
                        <a:pt x="139" y="1337"/>
                      </a:lnTo>
                      <a:lnTo>
                        <a:pt x="81" y="1323"/>
                      </a:lnTo>
                      <a:close/>
                      <a:moveTo>
                        <a:pt x="1483" y="62"/>
                      </a:moveTo>
                      <a:lnTo>
                        <a:pt x="1517" y="54"/>
                      </a:lnTo>
                      <a:lnTo>
                        <a:pt x="1555" y="46"/>
                      </a:lnTo>
                      <a:lnTo>
                        <a:pt x="1599" y="39"/>
                      </a:lnTo>
                      <a:lnTo>
                        <a:pt x="1650" y="33"/>
                      </a:lnTo>
                      <a:lnTo>
                        <a:pt x="1706" y="26"/>
                      </a:lnTo>
                      <a:lnTo>
                        <a:pt x="1769" y="20"/>
                      </a:lnTo>
                      <a:lnTo>
                        <a:pt x="1840" y="15"/>
                      </a:lnTo>
                      <a:lnTo>
                        <a:pt x="1918" y="11"/>
                      </a:lnTo>
                      <a:lnTo>
                        <a:pt x="1921" y="70"/>
                      </a:lnTo>
                      <a:lnTo>
                        <a:pt x="1844" y="75"/>
                      </a:lnTo>
                      <a:lnTo>
                        <a:pt x="1776" y="81"/>
                      </a:lnTo>
                      <a:lnTo>
                        <a:pt x="1714" y="86"/>
                      </a:lnTo>
                      <a:lnTo>
                        <a:pt x="1658" y="92"/>
                      </a:lnTo>
                      <a:lnTo>
                        <a:pt x="1609" y="98"/>
                      </a:lnTo>
                      <a:lnTo>
                        <a:pt x="1566" y="105"/>
                      </a:lnTo>
                      <a:lnTo>
                        <a:pt x="1530" y="112"/>
                      </a:lnTo>
                      <a:lnTo>
                        <a:pt x="1498" y="120"/>
                      </a:lnTo>
                      <a:lnTo>
                        <a:pt x="1483" y="62"/>
                      </a:lnTo>
                      <a:close/>
                      <a:moveTo>
                        <a:pt x="1918" y="11"/>
                      </a:moveTo>
                      <a:lnTo>
                        <a:pt x="1960" y="9"/>
                      </a:lnTo>
                      <a:lnTo>
                        <a:pt x="2004" y="7"/>
                      </a:lnTo>
                      <a:lnTo>
                        <a:pt x="2051" y="6"/>
                      </a:lnTo>
                      <a:lnTo>
                        <a:pt x="2099" y="5"/>
                      </a:lnTo>
                      <a:lnTo>
                        <a:pt x="2149" y="4"/>
                      </a:lnTo>
                      <a:lnTo>
                        <a:pt x="2202" y="2"/>
                      </a:lnTo>
                      <a:lnTo>
                        <a:pt x="2257" y="1"/>
                      </a:lnTo>
                      <a:lnTo>
                        <a:pt x="2315" y="1"/>
                      </a:lnTo>
                      <a:lnTo>
                        <a:pt x="2375" y="1"/>
                      </a:lnTo>
                      <a:lnTo>
                        <a:pt x="2437" y="0"/>
                      </a:lnTo>
                      <a:lnTo>
                        <a:pt x="2503" y="1"/>
                      </a:lnTo>
                      <a:lnTo>
                        <a:pt x="2570" y="1"/>
                      </a:lnTo>
                      <a:lnTo>
                        <a:pt x="2640" y="2"/>
                      </a:lnTo>
                      <a:lnTo>
                        <a:pt x="2713" y="2"/>
                      </a:lnTo>
                      <a:lnTo>
                        <a:pt x="2789" y="4"/>
                      </a:lnTo>
                      <a:lnTo>
                        <a:pt x="2869" y="6"/>
                      </a:lnTo>
                      <a:lnTo>
                        <a:pt x="2867" y="65"/>
                      </a:lnTo>
                      <a:lnTo>
                        <a:pt x="2789" y="64"/>
                      </a:lnTo>
                      <a:lnTo>
                        <a:pt x="2713" y="63"/>
                      </a:lnTo>
                      <a:lnTo>
                        <a:pt x="2640" y="62"/>
                      </a:lnTo>
                      <a:lnTo>
                        <a:pt x="2571" y="62"/>
                      </a:lnTo>
                      <a:lnTo>
                        <a:pt x="2503" y="60"/>
                      </a:lnTo>
                      <a:lnTo>
                        <a:pt x="2438" y="60"/>
                      </a:lnTo>
                      <a:lnTo>
                        <a:pt x="2375" y="60"/>
                      </a:lnTo>
                      <a:lnTo>
                        <a:pt x="2316" y="60"/>
                      </a:lnTo>
                      <a:lnTo>
                        <a:pt x="2259" y="62"/>
                      </a:lnTo>
                      <a:lnTo>
                        <a:pt x="2204" y="62"/>
                      </a:lnTo>
                      <a:lnTo>
                        <a:pt x="2151" y="63"/>
                      </a:lnTo>
                      <a:lnTo>
                        <a:pt x="2101" y="64"/>
                      </a:lnTo>
                      <a:lnTo>
                        <a:pt x="2052" y="65"/>
                      </a:lnTo>
                      <a:lnTo>
                        <a:pt x="2007" y="68"/>
                      </a:lnTo>
                      <a:lnTo>
                        <a:pt x="1963" y="69"/>
                      </a:lnTo>
                      <a:lnTo>
                        <a:pt x="1921" y="70"/>
                      </a:lnTo>
                      <a:lnTo>
                        <a:pt x="1918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53"/>
                <p:cNvSpPr/>
                <p:nvPr/>
              </p:nvSpPr>
              <p:spPr>
                <a:xfrm>
                  <a:off x="794" y="1433"/>
                  <a:ext cx="917" cy="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" h="1700" extrusionOk="0">
                      <a:moveTo>
                        <a:pt x="0" y="1683"/>
                      </a:moveTo>
                      <a:lnTo>
                        <a:pt x="12" y="1640"/>
                      </a:lnTo>
                      <a:lnTo>
                        <a:pt x="22" y="1599"/>
                      </a:lnTo>
                      <a:lnTo>
                        <a:pt x="34" y="1557"/>
                      </a:lnTo>
                      <a:lnTo>
                        <a:pt x="44" y="1515"/>
                      </a:lnTo>
                      <a:lnTo>
                        <a:pt x="54" y="1475"/>
                      </a:lnTo>
                      <a:lnTo>
                        <a:pt x="63" y="1434"/>
                      </a:lnTo>
                      <a:lnTo>
                        <a:pt x="73" y="1395"/>
                      </a:lnTo>
                      <a:lnTo>
                        <a:pt x="82" y="1357"/>
                      </a:lnTo>
                      <a:lnTo>
                        <a:pt x="140" y="1370"/>
                      </a:lnTo>
                      <a:lnTo>
                        <a:pt x="131" y="1409"/>
                      </a:lnTo>
                      <a:lnTo>
                        <a:pt x="122" y="1448"/>
                      </a:lnTo>
                      <a:lnTo>
                        <a:pt x="112" y="1489"/>
                      </a:lnTo>
                      <a:lnTo>
                        <a:pt x="102" y="1529"/>
                      </a:lnTo>
                      <a:lnTo>
                        <a:pt x="92" y="1571"/>
                      </a:lnTo>
                      <a:lnTo>
                        <a:pt x="82" y="1612"/>
                      </a:lnTo>
                      <a:lnTo>
                        <a:pt x="70" y="1655"/>
                      </a:lnTo>
                      <a:lnTo>
                        <a:pt x="58" y="1700"/>
                      </a:lnTo>
                      <a:lnTo>
                        <a:pt x="0" y="1683"/>
                      </a:lnTo>
                      <a:close/>
                      <a:moveTo>
                        <a:pt x="82" y="1357"/>
                      </a:moveTo>
                      <a:lnTo>
                        <a:pt x="107" y="1246"/>
                      </a:lnTo>
                      <a:lnTo>
                        <a:pt x="133" y="1140"/>
                      </a:lnTo>
                      <a:lnTo>
                        <a:pt x="147" y="1090"/>
                      </a:lnTo>
                      <a:lnTo>
                        <a:pt x="162" y="1041"/>
                      </a:lnTo>
                      <a:lnTo>
                        <a:pt x="177" y="993"/>
                      </a:lnTo>
                      <a:lnTo>
                        <a:pt x="194" y="946"/>
                      </a:lnTo>
                      <a:lnTo>
                        <a:pt x="212" y="899"/>
                      </a:lnTo>
                      <a:lnTo>
                        <a:pt x="232" y="855"/>
                      </a:lnTo>
                      <a:lnTo>
                        <a:pt x="253" y="811"/>
                      </a:lnTo>
                      <a:lnTo>
                        <a:pt x="276" y="769"/>
                      </a:lnTo>
                      <a:lnTo>
                        <a:pt x="301" y="727"/>
                      </a:lnTo>
                      <a:lnTo>
                        <a:pt x="330" y="687"/>
                      </a:lnTo>
                      <a:lnTo>
                        <a:pt x="360" y="648"/>
                      </a:lnTo>
                      <a:lnTo>
                        <a:pt x="393" y="609"/>
                      </a:lnTo>
                      <a:lnTo>
                        <a:pt x="430" y="572"/>
                      </a:lnTo>
                      <a:lnTo>
                        <a:pt x="469" y="536"/>
                      </a:lnTo>
                      <a:lnTo>
                        <a:pt x="513" y="499"/>
                      </a:lnTo>
                      <a:lnTo>
                        <a:pt x="560" y="464"/>
                      </a:lnTo>
                      <a:lnTo>
                        <a:pt x="610" y="430"/>
                      </a:lnTo>
                      <a:lnTo>
                        <a:pt x="665" y="397"/>
                      </a:lnTo>
                      <a:lnTo>
                        <a:pt x="724" y="364"/>
                      </a:lnTo>
                      <a:lnTo>
                        <a:pt x="787" y="331"/>
                      </a:lnTo>
                      <a:lnTo>
                        <a:pt x="855" y="301"/>
                      </a:lnTo>
                      <a:lnTo>
                        <a:pt x="928" y="269"/>
                      </a:lnTo>
                      <a:lnTo>
                        <a:pt x="1007" y="239"/>
                      </a:lnTo>
                      <a:lnTo>
                        <a:pt x="1091" y="210"/>
                      </a:lnTo>
                      <a:lnTo>
                        <a:pt x="1180" y="181"/>
                      </a:lnTo>
                      <a:lnTo>
                        <a:pt x="1275" y="152"/>
                      </a:lnTo>
                      <a:lnTo>
                        <a:pt x="1376" y="124"/>
                      </a:lnTo>
                      <a:lnTo>
                        <a:pt x="1484" y="95"/>
                      </a:lnTo>
                      <a:lnTo>
                        <a:pt x="1498" y="154"/>
                      </a:lnTo>
                      <a:lnTo>
                        <a:pt x="1394" y="181"/>
                      </a:lnTo>
                      <a:lnTo>
                        <a:pt x="1296" y="209"/>
                      </a:lnTo>
                      <a:lnTo>
                        <a:pt x="1204" y="236"/>
                      </a:lnTo>
                      <a:lnTo>
                        <a:pt x="1116" y="264"/>
                      </a:lnTo>
                      <a:lnTo>
                        <a:pt x="1036" y="293"/>
                      </a:lnTo>
                      <a:lnTo>
                        <a:pt x="960" y="322"/>
                      </a:lnTo>
                      <a:lnTo>
                        <a:pt x="889" y="351"/>
                      </a:lnTo>
                      <a:lnTo>
                        <a:pt x="822" y="383"/>
                      </a:lnTo>
                      <a:lnTo>
                        <a:pt x="762" y="413"/>
                      </a:lnTo>
                      <a:lnTo>
                        <a:pt x="704" y="445"/>
                      </a:lnTo>
                      <a:lnTo>
                        <a:pt x="651" y="478"/>
                      </a:lnTo>
                      <a:lnTo>
                        <a:pt x="602" y="510"/>
                      </a:lnTo>
                      <a:lnTo>
                        <a:pt x="556" y="544"/>
                      </a:lnTo>
                      <a:lnTo>
                        <a:pt x="514" y="579"/>
                      </a:lnTo>
                      <a:lnTo>
                        <a:pt x="477" y="614"/>
                      </a:lnTo>
                      <a:lnTo>
                        <a:pt x="441" y="650"/>
                      </a:lnTo>
                      <a:lnTo>
                        <a:pt x="410" y="687"/>
                      </a:lnTo>
                      <a:lnTo>
                        <a:pt x="379" y="725"/>
                      </a:lnTo>
                      <a:lnTo>
                        <a:pt x="353" y="764"/>
                      </a:lnTo>
                      <a:lnTo>
                        <a:pt x="328" y="805"/>
                      </a:lnTo>
                      <a:lnTo>
                        <a:pt x="305" y="845"/>
                      </a:lnTo>
                      <a:lnTo>
                        <a:pt x="285" y="887"/>
                      </a:lnTo>
                      <a:lnTo>
                        <a:pt x="266" y="929"/>
                      </a:lnTo>
                      <a:lnTo>
                        <a:pt x="248" y="974"/>
                      </a:lnTo>
                      <a:lnTo>
                        <a:pt x="232" y="1019"/>
                      </a:lnTo>
                      <a:lnTo>
                        <a:pt x="218" y="1066"/>
                      </a:lnTo>
                      <a:lnTo>
                        <a:pt x="204" y="1114"/>
                      </a:lnTo>
                      <a:lnTo>
                        <a:pt x="190" y="1162"/>
                      </a:lnTo>
                      <a:lnTo>
                        <a:pt x="165" y="1264"/>
                      </a:lnTo>
                      <a:lnTo>
                        <a:pt x="140" y="1370"/>
                      </a:lnTo>
                      <a:lnTo>
                        <a:pt x="82" y="1357"/>
                      </a:lnTo>
                      <a:close/>
                      <a:moveTo>
                        <a:pt x="1484" y="95"/>
                      </a:moveTo>
                      <a:lnTo>
                        <a:pt x="1509" y="90"/>
                      </a:lnTo>
                      <a:lnTo>
                        <a:pt x="1535" y="84"/>
                      </a:lnTo>
                      <a:lnTo>
                        <a:pt x="1563" y="79"/>
                      </a:lnTo>
                      <a:lnTo>
                        <a:pt x="1593" y="75"/>
                      </a:lnTo>
                      <a:lnTo>
                        <a:pt x="1663" y="66"/>
                      </a:lnTo>
                      <a:lnTo>
                        <a:pt x="1746" y="58"/>
                      </a:lnTo>
                      <a:lnTo>
                        <a:pt x="1847" y="51"/>
                      </a:lnTo>
                      <a:lnTo>
                        <a:pt x="1972" y="43"/>
                      </a:lnTo>
                      <a:lnTo>
                        <a:pt x="2121" y="34"/>
                      </a:lnTo>
                      <a:lnTo>
                        <a:pt x="2302" y="24"/>
                      </a:lnTo>
                      <a:lnTo>
                        <a:pt x="2304" y="85"/>
                      </a:lnTo>
                      <a:lnTo>
                        <a:pt x="2126" y="95"/>
                      </a:lnTo>
                      <a:lnTo>
                        <a:pt x="1977" y="103"/>
                      </a:lnTo>
                      <a:lnTo>
                        <a:pt x="1855" y="110"/>
                      </a:lnTo>
                      <a:lnTo>
                        <a:pt x="1754" y="118"/>
                      </a:lnTo>
                      <a:lnTo>
                        <a:pt x="1672" y="125"/>
                      </a:lnTo>
                      <a:lnTo>
                        <a:pt x="1605" y="134"/>
                      </a:lnTo>
                      <a:lnTo>
                        <a:pt x="1575" y="138"/>
                      </a:lnTo>
                      <a:lnTo>
                        <a:pt x="1548" y="143"/>
                      </a:lnTo>
                      <a:lnTo>
                        <a:pt x="1522" y="148"/>
                      </a:lnTo>
                      <a:lnTo>
                        <a:pt x="1498" y="154"/>
                      </a:lnTo>
                      <a:lnTo>
                        <a:pt x="1484" y="95"/>
                      </a:lnTo>
                      <a:close/>
                      <a:moveTo>
                        <a:pt x="2302" y="24"/>
                      </a:moveTo>
                      <a:lnTo>
                        <a:pt x="2349" y="22"/>
                      </a:lnTo>
                      <a:lnTo>
                        <a:pt x="2399" y="19"/>
                      </a:lnTo>
                      <a:lnTo>
                        <a:pt x="2450" y="17"/>
                      </a:lnTo>
                      <a:lnTo>
                        <a:pt x="2505" y="14"/>
                      </a:lnTo>
                      <a:lnTo>
                        <a:pt x="2561" y="10"/>
                      </a:lnTo>
                      <a:lnTo>
                        <a:pt x="2621" y="7"/>
                      </a:lnTo>
                      <a:lnTo>
                        <a:pt x="2683" y="4"/>
                      </a:lnTo>
                      <a:lnTo>
                        <a:pt x="2747" y="0"/>
                      </a:lnTo>
                      <a:lnTo>
                        <a:pt x="2751" y="60"/>
                      </a:lnTo>
                      <a:lnTo>
                        <a:pt x="2688" y="63"/>
                      </a:lnTo>
                      <a:lnTo>
                        <a:pt x="2627" y="67"/>
                      </a:lnTo>
                      <a:lnTo>
                        <a:pt x="2568" y="71"/>
                      </a:lnTo>
                      <a:lnTo>
                        <a:pt x="2511" y="74"/>
                      </a:lnTo>
                      <a:lnTo>
                        <a:pt x="2457" y="76"/>
                      </a:lnTo>
                      <a:lnTo>
                        <a:pt x="2404" y="80"/>
                      </a:lnTo>
                      <a:lnTo>
                        <a:pt x="2353" y="82"/>
                      </a:lnTo>
                      <a:lnTo>
                        <a:pt x="2304" y="85"/>
                      </a:lnTo>
                      <a:lnTo>
                        <a:pt x="2302" y="2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53"/>
                <p:cNvSpPr/>
                <p:nvPr/>
              </p:nvSpPr>
              <p:spPr>
                <a:xfrm>
                  <a:off x="913" y="896"/>
                  <a:ext cx="725" cy="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1694" extrusionOk="0">
                      <a:moveTo>
                        <a:pt x="0" y="1677"/>
                      </a:moveTo>
                      <a:lnTo>
                        <a:pt x="12" y="1634"/>
                      </a:lnTo>
                      <a:lnTo>
                        <a:pt x="22" y="1591"/>
                      </a:lnTo>
                      <a:lnTo>
                        <a:pt x="34" y="1550"/>
                      </a:lnTo>
                      <a:lnTo>
                        <a:pt x="44" y="1509"/>
                      </a:lnTo>
                      <a:lnTo>
                        <a:pt x="54" y="1469"/>
                      </a:lnTo>
                      <a:lnTo>
                        <a:pt x="63" y="1429"/>
                      </a:lnTo>
                      <a:lnTo>
                        <a:pt x="73" y="1389"/>
                      </a:lnTo>
                      <a:lnTo>
                        <a:pt x="82" y="1352"/>
                      </a:lnTo>
                      <a:lnTo>
                        <a:pt x="140" y="1364"/>
                      </a:lnTo>
                      <a:lnTo>
                        <a:pt x="131" y="1403"/>
                      </a:lnTo>
                      <a:lnTo>
                        <a:pt x="122" y="1442"/>
                      </a:lnTo>
                      <a:lnTo>
                        <a:pt x="112" y="1482"/>
                      </a:lnTo>
                      <a:lnTo>
                        <a:pt x="102" y="1523"/>
                      </a:lnTo>
                      <a:lnTo>
                        <a:pt x="92" y="1564"/>
                      </a:lnTo>
                      <a:lnTo>
                        <a:pt x="80" y="1607"/>
                      </a:lnTo>
                      <a:lnTo>
                        <a:pt x="70" y="1650"/>
                      </a:lnTo>
                      <a:lnTo>
                        <a:pt x="58" y="1694"/>
                      </a:lnTo>
                      <a:lnTo>
                        <a:pt x="0" y="1677"/>
                      </a:lnTo>
                      <a:close/>
                      <a:moveTo>
                        <a:pt x="82" y="1352"/>
                      </a:moveTo>
                      <a:lnTo>
                        <a:pt x="107" y="1240"/>
                      </a:lnTo>
                      <a:lnTo>
                        <a:pt x="133" y="1134"/>
                      </a:lnTo>
                      <a:lnTo>
                        <a:pt x="147" y="1084"/>
                      </a:lnTo>
                      <a:lnTo>
                        <a:pt x="162" y="1035"/>
                      </a:lnTo>
                      <a:lnTo>
                        <a:pt x="178" y="987"/>
                      </a:lnTo>
                      <a:lnTo>
                        <a:pt x="194" y="939"/>
                      </a:lnTo>
                      <a:lnTo>
                        <a:pt x="212" y="893"/>
                      </a:lnTo>
                      <a:lnTo>
                        <a:pt x="232" y="849"/>
                      </a:lnTo>
                      <a:lnTo>
                        <a:pt x="253" y="805"/>
                      </a:lnTo>
                      <a:lnTo>
                        <a:pt x="276" y="763"/>
                      </a:lnTo>
                      <a:lnTo>
                        <a:pt x="301" y="722"/>
                      </a:lnTo>
                      <a:lnTo>
                        <a:pt x="330" y="681"/>
                      </a:lnTo>
                      <a:lnTo>
                        <a:pt x="361" y="642"/>
                      </a:lnTo>
                      <a:lnTo>
                        <a:pt x="393" y="603"/>
                      </a:lnTo>
                      <a:lnTo>
                        <a:pt x="430" y="565"/>
                      </a:lnTo>
                      <a:lnTo>
                        <a:pt x="469" y="529"/>
                      </a:lnTo>
                      <a:lnTo>
                        <a:pt x="513" y="493"/>
                      </a:lnTo>
                      <a:lnTo>
                        <a:pt x="560" y="458"/>
                      </a:lnTo>
                      <a:lnTo>
                        <a:pt x="611" y="424"/>
                      </a:lnTo>
                      <a:lnTo>
                        <a:pt x="665" y="391"/>
                      </a:lnTo>
                      <a:lnTo>
                        <a:pt x="724" y="358"/>
                      </a:lnTo>
                      <a:lnTo>
                        <a:pt x="787" y="325"/>
                      </a:lnTo>
                      <a:lnTo>
                        <a:pt x="855" y="294"/>
                      </a:lnTo>
                      <a:lnTo>
                        <a:pt x="929" y="263"/>
                      </a:lnTo>
                      <a:lnTo>
                        <a:pt x="1007" y="233"/>
                      </a:lnTo>
                      <a:lnTo>
                        <a:pt x="1091" y="203"/>
                      </a:lnTo>
                      <a:lnTo>
                        <a:pt x="1180" y="174"/>
                      </a:lnTo>
                      <a:lnTo>
                        <a:pt x="1276" y="146"/>
                      </a:lnTo>
                      <a:lnTo>
                        <a:pt x="1377" y="117"/>
                      </a:lnTo>
                      <a:lnTo>
                        <a:pt x="1484" y="89"/>
                      </a:lnTo>
                      <a:lnTo>
                        <a:pt x="1498" y="147"/>
                      </a:lnTo>
                      <a:lnTo>
                        <a:pt x="1394" y="175"/>
                      </a:lnTo>
                      <a:lnTo>
                        <a:pt x="1296" y="202"/>
                      </a:lnTo>
                      <a:lnTo>
                        <a:pt x="1204" y="229"/>
                      </a:lnTo>
                      <a:lnTo>
                        <a:pt x="1117" y="258"/>
                      </a:lnTo>
                      <a:lnTo>
                        <a:pt x="1036" y="286"/>
                      </a:lnTo>
                      <a:lnTo>
                        <a:pt x="960" y="316"/>
                      </a:lnTo>
                      <a:lnTo>
                        <a:pt x="889" y="345"/>
                      </a:lnTo>
                      <a:lnTo>
                        <a:pt x="823" y="376"/>
                      </a:lnTo>
                      <a:lnTo>
                        <a:pt x="762" y="407"/>
                      </a:lnTo>
                      <a:lnTo>
                        <a:pt x="704" y="439"/>
                      </a:lnTo>
                      <a:lnTo>
                        <a:pt x="651" y="472"/>
                      </a:lnTo>
                      <a:lnTo>
                        <a:pt x="602" y="505"/>
                      </a:lnTo>
                      <a:lnTo>
                        <a:pt x="556" y="537"/>
                      </a:lnTo>
                      <a:lnTo>
                        <a:pt x="515" y="573"/>
                      </a:lnTo>
                      <a:lnTo>
                        <a:pt x="477" y="608"/>
                      </a:lnTo>
                      <a:lnTo>
                        <a:pt x="441" y="643"/>
                      </a:lnTo>
                      <a:lnTo>
                        <a:pt x="409" y="681"/>
                      </a:lnTo>
                      <a:lnTo>
                        <a:pt x="380" y="719"/>
                      </a:lnTo>
                      <a:lnTo>
                        <a:pt x="353" y="758"/>
                      </a:lnTo>
                      <a:lnTo>
                        <a:pt x="328" y="797"/>
                      </a:lnTo>
                      <a:lnTo>
                        <a:pt x="305" y="839"/>
                      </a:lnTo>
                      <a:lnTo>
                        <a:pt x="285" y="881"/>
                      </a:lnTo>
                      <a:lnTo>
                        <a:pt x="266" y="924"/>
                      </a:lnTo>
                      <a:lnTo>
                        <a:pt x="248" y="968"/>
                      </a:lnTo>
                      <a:lnTo>
                        <a:pt x="232" y="1013"/>
                      </a:lnTo>
                      <a:lnTo>
                        <a:pt x="218" y="1060"/>
                      </a:lnTo>
                      <a:lnTo>
                        <a:pt x="203" y="1107"/>
                      </a:lnTo>
                      <a:lnTo>
                        <a:pt x="190" y="1156"/>
                      </a:lnTo>
                      <a:lnTo>
                        <a:pt x="165" y="1258"/>
                      </a:lnTo>
                      <a:lnTo>
                        <a:pt x="140" y="1364"/>
                      </a:lnTo>
                      <a:lnTo>
                        <a:pt x="82" y="1352"/>
                      </a:lnTo>
                      <a:close/>
                      <a:moveTo>
                        <a:pt x="1484" y="89"/>
                      </a:moveTo>
                      <a:lnTo>
                        <a:pt x="1484" y="89"/>
                      </a:lnTo>
                      <a:lnTo>
                        <a:pt x="1498" y="147"/>
                      </a:lnTo>
                      <a:lnTo>
                        <a:pt x="1484" y="89"/>
                      </a:lnTo>
                      <a:close/>
                      <a:moveTo>
                        <a:pt x="1484" y="89"/>
                      </a:moveTo>
                      <a:lnTo>
                        <a:pt x="1465" y="94"/>
                      </a:lnTo>
                      <a:lnTo>
                        <a:pt x="1484" y="89"/>
                      </a:lnTo>
                      <a:lnTo>
                        <a:pt x="1491" y="118"/>
                      </a:lnTo>
                      <a:lnTo>
                        <a:pt x="1484" y="89"/>
                      </a:lnTo>
                      <a:close/>
                      <a:moveTo>
                        <a:pt x="1484" y="89"/>
                      </a:moveTo>
                      <a:lnTo>
                        <a:pt x="1499" y="85"/>
                      </a:lnTo>
                      <a:lnTo>
                        <a:pt x="1520" y="82"/>
                      </a:lnTo>
                      <a:lnTo>
                        <a:pt x="1531" y="141"/>
                      </a:lnTo>
                      <a:lnTo>
                        <a:pt x="1512" y="145"/>
                      </a:lnTo>
                      <a:lnTo>
                        <a:pt x="1498" y="147"/>
                      </a:lnTo>
                      <a:lnTo>
                        <a:pt x="1484" y="89"/>
                      </a:lnTo>
                      <a:close/>
                      <a:moveTo>
                        <a:pt x="1520" y="82"/>
                      </a:moveTo>
                      <a:lnTo>
                        <a:pt x="1532" y="80"/>
                      </a:lnTo>
                      <a:lnTo>
                        <a:pt x="1544" y="78"/>
                      </a:lnTo>
                      <a:lnTo>
                        <a:pt x="1560" y="75"/>
                      </a:lnTo>
                      <a:lnTo>
                        <a:pt x="1576" y="73"/>
                      </a:lnTo>
                      <a:lnTo>
                        <a:pt x="1585" y="131"/>
                      </a:lnTo>
                      <a:lnTo>
                        <a:pt x="1571" y="133"/>
                      </a:lnTo>
                      <a:lnTo>
                        <a:pt x="1556" y="136"/>
                      </a:lnTo>
                      <a:lnTo>
                        <a:pt x="1543" y="138"/>
                      </a:lnTo>
                      <a:lnTo>
                        <a:pt x="1531" y="141"/>
                      </a:lnTo>
                      <a:lnTo>
                        <a:pt x="1520" y="82"/>
                      </a:lnTo>
                      <a:close/>
                      <a:moveTo>
                        <a:pt x="1576" y="73"/>
                      </a:moveTo>
                      <a:lnTo>
                        <a:pt x="1621" y="65"/>
                      </a:lnTo>
                      <a:lnTo>
                        <a:pt x="1676" y="58"/>
                      </a:lnTo>
                      <a:lnTo>
                        <a:pt x="1739" y="49"/>
                      </a:lnTo>
                      <a:lnTo>
                        <a:pt x="1808" y="40"/>
                      </a:lnTo>
                      <a:lnTo>
                        <a:pt x="1886" y="30"/>
                      </a:lnTo>
                      <a:lnTo>
                        <a:pt x="1972" y="20"/>
                      </a:lnTo>
                      <a:lnTo>
                        <a:pt x="2067" y="10"/>
                      </a:lnTo>
                      <a:lnTo>
                        <a:pt x="2168" y="0"/>
                      </a:lnTo>
                      <a:lnTo>
                        <a:pt x="2174" y="59"/>
                      </a:lnTo>
                      <a:lnTo>
                        <a:pt x="2073" y="69"/>
                      </a:lnTo>
                      <a:lnTo>
                        <a:pt x="1980" y="79"/>
                      </a:lnTo>
                      <a:lnTo>
                        <a:pt x="1894" y="89"/>
                      </a:lnTo>
                      <a:lnTo>
                        <a:pt x="1816" y="99"/>
                      </a:lnTo>
                      <a:lnTo>
                        <a:pt x="1746" y="108"/>
                      </a:lnTo>
                      <a:lnTo>
                        <a:pt x="1685" y="117"/>
                      </a:lnTo>
                      <a:lnTo>
                        <a:pt x="1630" y="125"/>
                      </a:lnTo>
                      <a:lnTo>
                        <a:pt x="1585" y="131"/>
                      </a:lnTo>
                      <a:lnTo>
                        <a:pt x="1576" y="7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53"/>
                <p:cNvSpPr/>
                <p:nvPr/>
              </p:nvSpPr>
              <p:spPr>
                <a:xfrm>
                  <a:off x="1252" y="3222"/>
                  <a:ext cx="106" cy="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488" extrusionOk="0">
                      <a:moveTo>
                        <a:pt x="316" y="395"/>
                      </a:moveTo>
                      <a:lnTo>
                        <a:pt x="282" y="488"/>
                      </a:lnTo>
                      <a:lnTo>
                        <a:pt x="0" y="488"/>
                      </a:lnTo>
                      <a:lnTo>
                        <a:pt x="0" y="474"/>
                      </a:lnTo>
                      <a:lnTo>
                        <a:pt x="30" y="447"/>
                      </a:lnTo>
                      <a:lnTo>
                        <a:pt x="58" y="421"/>
                      </a:lnTo>
                      <a:lnTo>
                        <a:pt x="83" y="395"/>
                      </a:lnTo>
                      <a:lnTo>
                        <a:pt x="106" y="371"/>
                      </a:lnTo>
                      <a:lnTo>
                        <a:pt x="128" y="349"/>
                      </a:lnTo>
                      <a:lnTo>
                        <a:pt x="145" y="327"/>
                      </a:lnTo>
                      <a:lnTo>
                        <a:pt x="162" y="308"/>
                      </a:lnTo>
                      <a:lnTo>
                        <a:pt x="176" y="289"/>
                      </a:lnTo>
                      <a:lnTo>
                        <a:pt x="187" y="272"/>
                      </a:lnTo>
                      <a:lnTo>
                        <a:pt x="197" y="254"/>
                      </a:lnTo>
                      <a:lnTo>
                        <a:pt x="206" y="238"/>
                      </a:lnTo>
                      <a:lnTo>
                        <a:pt x="213" y="220"/>
                      </a:lnTo>
                      <a:lnTo>
                        <a:pt x="218" y="205"/>
                      </a:lnTo>
                      <a:lnTo>
                        <a:pt x="222" y="188"/>
                      </a:lnTo>
                      <a:lnTo>
                        <a:pt x="225" y="173"/>
                      </a:lnTo>
                      <a:lnTo>
                        <a:pt x="226" y="158"/>
                      </a:lnTo>
                      <a:lnTo>
                        <a:pt x="226" y="147"/>
                      </a:lnTo>
                      <a:lnTo>
                        <a:pt x="225" y="137"/>
                      </a:lnTo>
                      <a:lnTo>
                        <a:pt x="222" y="126"/>
                      </a:lnTo>
                      <a:lnTo>
                        <a:pt x="218" y="116"/>
                      </a:lnTo>
                      <a:lnTo>
                        <a:pt x="215" y="108"/>
                      </a:lnTo>
                      <a:lnTo>
                        <a:pt x="211" y="99"/>
                      </a:lnTo>
                      <a:lnTo>
                        <a:pt x="205" y="91"/>
                      </a:lnTo>
                      <a:lnTo>
                        <a:pt x="198" y="84"/>
                      </a:lnTo>
                      <a:lnTo>
                        <a:pt x="191" y="76"/>
                      </a:lnTo>
                      <a:lnTo>
                        <a:pt x="183" y="71"/>
                      </a:lnTo>
                      <a:lnTo>
                        <a:pt x="176" y="66"/>
                      </a:lnTo>
                      <a:lnTo>
                        <a:pt x="168" y="61"/>
                      </a:lnTo>
                      <a:lnTo>
                        <a:pt x="159" y="58"/>
                      </a:lnTo>
                      <a:lnTo>
                        <a:pt x="150" y="56"/>
                      </a:lnTo>
                      <a:lnTo>
                        <a:pt x="142" y="55"/>
                      </a:lnTo>
                      <a:lnTo>
                        <a:pt x="131" y="55"/>
                      </a:lnTo>
                      <a:lnTo>
                        <a:pt x="123" y="55"/>
                      </a:lnTo>
                      <a:lnTo>
                        <a:pt x="115" y="56"/>
                      </a:lnTo>
                      <a:lnTo>
                        <a:pt x="106" y="57"/>
                      </a:lnTo>
                      <a:lnTo>
                        <a:pt x="99" y="60"/>
                      </a:lnTo>
                      <a:lnTo>
                        <a:pt x="91" y="62"/>
                      </a:lnTo>
                      <a:lnTo>
                        <a:pt x="83" y="66"/>
                      </a:lnTo>
                      <a:lnTo>
                        <a:pt x="76" y="70"/>
                      </a:lnTo>
                      <a:lnTo>
                        <a:pt x="68" y="75"/>
                      </a:lnTo>
                      <a:lnTo>
                        <a:pt x="62" y="80"/>
                      </a:lnTo>
                      <a:lnTo>
                        <a:pt x="56" y="86"/>
                      </a:lnTo>
                      <a:lnTo>
                        <a:pt x="49" y="92"/>
                      </a:lnTo>
                      <a:lnTo>
                        <a:pt x="44" y="100"/>
                      </a:lnTo>
                      <a:lnTo>
                        <a:pt x="39" y="108"/>
                      </a:lnTo>
                      <a:lnTo>
                        <a:pt x="35" y="116"/>
                      </a:lnTo>
                      <a:lnTo>
                        <a:pt x="30" y="125"/>
                      </a:lnTo>
                      <a:lnTo>
                        <a:pt x="28" y="135"/>
                      </a:lnTo>
                      <a:lnTo>
                        <a:pt x="14" y="135"/>
                      </a:lnTo>
                      <a:lnTo>
                        <a:pt x="17" y="119"/>
                      </a:lnTo>
                      <a:lnTo>
                        <a:pt x="20" y="104"/>
                      </a:lnTo>
                      <a:lnTo>
                        <a:pt x="24" y="90"/>
                      </a:lnTo>
                      <a:lnTo>
                        <a:pt x="30" y="77"/>
                      </a:lnTo>
                      <a:lnTo>
                        <a:pt x="35" y="66"/>
                      </a:lnTo>
                      <a:lnTo>
                        <a:pt x="43" y="55"/>
                      </a:lnTo>
                      <a:lnTo>
                        <a:pt x="51" y="44"/>
                      </a:lnTo>
                      <a:lnTo>
                        <a:pt x="59" y="36"/>
                      </a:lnTo>
                      <a:lnTo>
                        <a:pt x="68" y="27"/>
                      </a:lnTo>
                      <a:lnTo>
                        <a:pt x="78" y="19"/>
                      </a:lnTo>
                      <a:lnTo>
                        <a:pt x="90" y="14"/>
                      </a:lnTo>
                      <a:lnTo>
                        <a:pt x="100" y="9"/>
                      </a:lnTo>
                      <a:lnTo>
                        <a:pt x="112" y="5"/>
                      </a:lnTo>
                      <a:lnTo>
                        <a:pt x="124" y="3"/>
                      </a:lnTo>
                      <a:lnTo>
                        <a:pt x="136" y="0"/>
                      </a:lnTo>
                      <a:lnTo>
                        <a:pt x="150" y="0"/>
                      </a:lnTo>
                      <a:lnTo>
                        <a:pt x="164" y="0"/>
                      </a:lnTo>
                      <a:lnTo>
                        <a:pt x="178" y="3"/>
                      </a:lnTo>
                      <a:lnTo>
                        <a:pt x="191" y="5"/>
                      </a:lnTo>
                      <a:lnTo>
                        <a:pt x="203" y="9"/>
                      </a:lnTo>
                      <a:lnTo>
                        <a:pt x="216" y="15"/>
                      </a:lnTo>
                      <a:lnTo>
                        <a:pt x="226" y="22"/>
                      </a:lnTo>
                      <a:lnTo>
                        <a:pt x="237" y="29"/>
                      </a:lnTo>
                      <a:lnTo>
                        <a:pt x="248" y="38"/>
                      </a:lnTo>
                      <a:lnTo>
                        <a:pt x="256" y="47"/>
                      </a:lnTo>
                      <a:lnTo>
                        <a:pt x="264" y="57"/>
                      </a:lnTo>
                      <a:lnTo>
                        <a:pt x="272" y="67"/>
                      </a:lnTo>
                      <a:lnTo>
                        <a:pt x="277" y="78"/>
                      </a:lnTo>
                      <a:lnTo>
                        <a:pt x="280" y="90"/>
                      </a:lnTo>
                      <a:lnTo>
                        <a:pt x="284" y="101"/>
                      </a:lnTo>
                      <a:lnTo>
                        <a:pt x="285" y="113"/>
                      </a:lnTo>
                      <a:lnTo>
                        <a:pt x="287" y="125"/>
                      </a:lnTo>
                      <a:lnTo>
                        <a:pt x="285" y="144"/>
                      </a:lnTo>
                      <a:lnTo>
                        <a:pt x="282" y="162"/>
                      </a:lnTo>
                      <a:lnTo>
                        <a:pt x="277" y="179"/>
                      </a:lnTo>
                      <a:lnTo>
                        <a:pt x="269" y="198"/>
                      </a:lnTo>
                      <a:lnTo>
                        <a:pt x="263" y="212"/>
                      </a:lnTo>
                      <a:lnTo>
                        <a:pt x="254" y="227"/>
                      </a:lnTo>
                      <a:lnTo>
                        <a:pt x="245" y="241"/>
                      </a:lnTo>
                      <a:lnTo>
                        <a:pt x="235" y="256"/>
                      </a:lnTo>
                      <a:lnTo>
                        <a:pt x="224" y="272"/>
                      </a:lnTo>
                      <a:lnTo>
                        <a:pt x="212" y="287"/>
                      </a:lnTo>
                      <a:lnTo>
                        <a:pt x="198" y="303"/>
                      </a:lnTo>
                      <a:lnTo>
                        <a:pt x="184" y="318"/>
                      </a:lnTo>
                      <a:lnTo>
                        <a:pt x="145" y="361"/>
                      </a:lnTo>
                      <a:lnTo>
                        <a:pt x="114" y="395"/>
                      </a:lnTo>
                      <a:lnTo>
                        <a:pt x="91" y="419"/>
                      </a:lnTo>
                      <a:lnTo>
                        <a:pt x="76" y="434"/>
                      </a:lnTo>
                      <a:lnTo>
                        <a:pt x="200" y="434"/>
                      </a:lnTo>
                      <a:lnTo>
                        <a:pt x="217" y="434"/>
                      </a:lnTo>
                      <a:lnTo>
                        <a:pt x="232" y="433"/>
                      </a:lnTo>
                      <a:lnTo>
                        <a:pt x="244" y="432"/>
                      </a:lnTo>
                      <a:lnTo>
                        <a:pt x="254" y="431"/>
                      </a:lnTo>
                      <a:lnTo>
                        <a:pt x="260" y="429"/>
                      </a:lnTo>
                      <a:lnTo>
                        <a:pt x="268" y="427"/>
                      </a:lnTo>
                      <a:lnTo>
                        <a:pt x="274" y="424"/>
                      </a:lnTo>
                      <a:lnTo>
                        <a:pt x="280" y="419"/>
                      </a:lnTo>
                      <a:lnTo>
                        <a:pt x="287" y="416"/>
                      </a:lnTo>
                      <a:lnTo>
                        <a:pt x="293" y="409"/>
                      </a:lnTo>
                      <a:lnTo>
                        <a:pt x="298" y="403"/>
                      </a:lnTo>
                      <a:lnTo>
                        <a:pt x="302" y="395"/>
                      </a:lnTo>
                      <a:lnTo>
                        <a:pt x="316" y="39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53"/>
                <p:cNvSpPr/>
                <p:nvPr/>
              </p:nvSpPr>
              <p:spPr>
                <a:xfrm>
                  <a:off x="1972" y="3222"/>
                  <a:ext cx="108" cy="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488" extrusionOk="0">
                      <a:moveTo>
                        <a:pt x="324" y="311"/>
                      </a:moveTo>
                      <a:lnTo>
                        <a:pt x="324" y="361"/>
                      </a:lnTo>
                      <a:lnTo>
                        <a:pt x="260" y="361"/>
                      </a:lnTo>
                      <a:lnTo>
                        <a:pt x="260" y="488"/>
                      </a:lnTo>
                      <a:lnTo>
                        <a:pt x="201" y="488"/>
                      </a:lnTo>
                      <a:lnTo>
                        <a:pt x="201" y="361"/>
                      </a:lnTo>
                      <a:lnTo>
                        <a:pt x="0" y="361"/>
                      </a:lnTo>
                      <a:lnTo>
                        <a:pt x="0" y="316"/>
                      </a:lnTo>
                      <a:lnTo>
                        <a:pt x="220" y="0"/>
                      </a:lnTo>
                      <a:lnTo>
                        <a:pt x="260" y="0"/>
                      </a:lnTo>
                      <a:lnTo>
                        <a:pt x="260" y="311"/>
                      </a:lnTo>
                      <a:lnTo>
                        <a:pt x="324" y="311"/>
                      </a:lnTo>
                      <a:close/>
                      <a:moveTo>
                        <a:pt x="201" y="311"/>
                      </a:moveTo>
                      <a:lnTo>
                        <a:pt x="201" y="75"/>
                      </a:lnTo>
                      <a:lnTo>
                        <a:pt x="34" y="311"/>
                      </a:lnTo>
                      <a:lnTo>
                        <a:pt x="201" y="3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53"/>
                <p:cNvSpPr/>
                <p:nvPr/>
              </p:nvSpPr>
              <p:spPr>
                <a:xfrm>
                  <a:off x="2687" y="3222"/>
                  <a:ext cx="100" cy="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495" extrusionOk="0">
                      <a:moveTo>
                        <a:pt x="291" y="0"/>
                      </a:moveTo>
                      <a:lnTo>
                        <a:pt x="291" y="13"/>
                      </a:lnTo>
                      <a:lnTo>
                        <a:pt x="269" y="17"/>
                      </a:lnTo>
                      <a:lnTo>
                        <a:pt x="248" y="20"/>
                      </a:lnTo>
                      <a:lnTo>
                        <a:pt x="231" y="25"/>
                      </a:lnTo>
                      <a:lnTo>
                        <a:pt x="216" y="32"/>
                      </a:lnTo>
                      <a:lnTo>
                        <a:pt x="200" y="39"/>
                      </a:lnTo>
                      <a:lnTo>
                        <a:pt x="187" y="49"/>
                      </a:lnTo>
                      <a:lnTo>
                        <a:pt x="171" y="61"/>
                      </a:lnTo>
                      <a:lnTo>
                        <a:pt x="158" y="75"/>
                      </a:lnTo>
                      <a:lnTo>
                        <a:pt x="144" y="89"/>
                      </a:lnTo>
                      <a:lnTo>
                        <a:pt x="131" y="104"/>
                      </a:lnTo>
                      <a:lnTo>
                        <a:pt x="120" y="120"/>
                      </a:lnTo>
                      <a:lnTo>
                        <a:pt x="110" y="138"/>
                      </a:lnTo>
                      <a:lnTo>
                        <a:pt x="101" y="156"/>
                      </a:lnTo>
                      <a:lnTo>
                        <a:pt x="93" y="176"/>
                      </a:lnTo>
                      <a:lnTo>
                        <a:pt x="86" y="197"/>
                      </a:lnTo>
                      <a:lnTo>
                        <a:pt x="78" y="221"/>
                      </a:lnTo>
                      <a:lnTo>
                        <a:pt x="91" y="212"/>
                      </a:lnTo>
                      <a:lnTo>
                        <a:pt x="103" y="206"/>
                      </a:lnTo>
                      <a:lnTo>
                        <a:pt x="116" y="200"/>
                      </a:lnTo>
                      <a:lnTo>
                        <a:pt x="129" y="195"/>
                      </a:lnTo>
                      <a:lnTo>
                        <a:pt x="142" y="191"/>
                      </a:lnTo>
                      <a:lnTo>
                        <a:pt x="155" y="188"/>
                      </a:lnTo>
                      <a:lnTo>
                        <a:pt x="168" y="187"/>
                      </a:lnTo>
                      <a:lnTo>
                        <a:pt x="180" y="186"/>
                      </a:lnTo>
                      <a:lnTo>
                        <a:pt x="192" y="187"/>
                      </a:lnTo>
                      <a:lnTo>
                        <a:pt x="204" y="188"/>
                      </a:lnTo>
                      <a:lnTo>
                        <a:pt x="214" y="192"/>
                      </a:lnTo>
                      <a:lnTo>
                        <a:pt x="226" y="196"/>
                      </a:lnTo>
                      <a:lnTo>
                        <a:pt x="236" y="201"/>
                      </a:lnTo>
                      <a:lnTo>
                        <a:pt x="246" y="209"/>
                      </a:lnTo>
                      <a:lnTo>
                        <a:pt x="256" y="216"/>
                      </a:lnTo>
                      <a:lnTo>
                        <a:pt x="265" y="225"/>
                      </a:lnTo>
                      <a:lnTo>
                        <a:pt x="274" y="235"/>
                      </a:lnTo>
                      <a:lnTo>
                        <a:pt x="280" y="246"/>
                      </a:lnTo>
                      <a:lnTo>
                        <a:pt x="286" y="258"/>
                      </a:lnTo>
                      <a:lnTo>
                        <a:pt x="291" y="270"/>
                      </a:lnTo>
                      <a:lnTo>
                        <a:pt x="295" y="283"/>
                      </a:lnTo>
                      <a:lnTo>
                        <a:pt x="299" y="297"/>
                      </a:lnTo>
                      <a:lnTo>
                        <a:pt x="300" y="312"/>
                      </a:lnTo>
                      <a:lnTo>
                        <a:pt x="300" y="327"/>
                      </a:lnTo>
                      <a:lnTo>
                        <a:pt x="300" y="341"/>
                      </a:lnTo>
                      <a:lnTo>
                        <a:pt x="299" y="356"/>
                      </a:lnTo>
                      <a:lnTo>
                        <a:pt x="295" y="370"/>
                      </a:lnTo>
                      <a:lnTo>
                        <a:pt x="291" y="384"/>
                      </a:lnTo>
                      <a:lnTo>
                        <a:pt x="286" y="398"/>
                      </a:lnTo>
                      <a:lnTo>
                        <a:pt x="280" y="411"/>
                      </a:lnTo>
                      <a:lnTo>
                        <a:pt x="272" y="423"/>
                      </a:lnTo>
                      <a:lnTo>
                        <a:pt x="265" y="436"/>
                      </a:lnTo>
                      <a:lnTo>
                        <a:pt x="253" y="450"/>
                      </a:lnTo>
                      <a:lnTo>
                        <a:pt x="241" y="462"/>
                      </a:lnTo>
                      <a:lnTo>
                        <a:pt x="228" y="472"/>
                      </a:lnTo>
                      <a:lnTo>
                        <a:pt x="214" y="481"/>
                      </a:lnTo>
                      <a:lnTo>
                        <a:pt x="199" y="488"/>
                      </a:lnTo>
                      <a:lnTo>
                        <a:pt x="183" y="491"/>
                      </a:lnTo>
                      <a:lnTo>
                        <a:pt x="166" y="495"/>
                      </a:lnTo>
                      <a:lnTo>
                        <a:pt x="149" y="495"/>
                      </a:lnTo>
                      <a:lnTo>
                        <a:pt x="137" y="495"/>
                      </a:lnTo>
                      <a:lnTo>
                        <a:pt x="126" y="494"/>
                      </a:lnTo>
                      <a:lnTo>
                        <a:pt x="115" y="491"/>
                      </a:lnTo>
                      <a:lnTo>
                        <a:pt x="103" y="488"/>
                      </a:lnTo>
                      <a:lnTo>
                        <a:pt x="93" y="482"/>
                      </a:lnTo>
                      <a:lnTo>
                        <a:pt x="84" y="477"/>
                      </a:lnTo>
                      <a:lnTo>
                        <a:pt x="74" y="471"/>
                      </a:lnTo>
                      <a:lnTo>
                        <a:pt x="65" y="464"/>
                      </a:lnTo>
                      <a:lnTo>
                        <a:pt x="50" y="447"/>
                      </a:lnTo>
                      <a:lnTo>
                        <a:pt x="36" y="429"/>
                      </a:lnTo>
                      <a:lnTo>
                        <a:pt x="25" y="411"/>
                      </a:lnTo>
                      <a:lnTo>
                        <a:pt x="16" y="392"/>
                      </a:lnTo>
                      <a:lnTo>
                        <a:pt x="9" y="370"/>
                      </a:lnTo>
                      <a:lnTo>
                        <a:pt x="4" y="347"/>
                      </a:lnTo>
                      <a:lnTo>
                        <a:pt x="0" y="325"/>
                      </a:lnTo>
                      <a:lnTo>
                        <a:pt x="0" y="299"/>
                      </a:lnTo>
                      <a:lnTo>
                        <a:pt x="0" y="284"/>
                      </a:lnTo>
                      <a:lnTo>
                        <a:pt x="1" y="268"/>
                      </a:lnTo>
                      <a:lnTo>
                        <a:pt x="2" y="253"/>
                      </a:lnTo>
                      <a:lnTo>
                        <a:pt x="6" y="238"/>
                      </a:lnTo>
                      <a:lnTo>
                        <a:pt x="9" y="222"/>
                      </a:lnTo>
                      <a:lnTo>
                        <a:pt x="14" y="207"/>
                      </a:lnTo>
                      <a:lnTo>
                        <a:pt x="19" y="193"/>
                      </a:lnTo>
                      <a:lnTo>
                        <a:pt x="25" y="178"/>
                      </a:lnTo>
                      <a:lnTo>
                        <a:pt x="31" y="164"/>
                      </a:lnTo>
                      <a:lnTo>
                        <a:pt x="39" y="150"/>
                      </a:lnTo>
                      <a:lnTo>
                        <a:pt x="48" y="137"/>
                      </a:lnTo>
                      <a:lnTo>
                        <a:pt x="57" y="124"/>
                      </a:lnTo>
                      <a:lnTo>
                        <a:pt x="65" y="111"/>
                      </a:lnTo>
                      <a:lnTo>
                        <a:pt x="76" y="99"/>
                      </a:lnTo>
                      <a:lnTo>
                        <a:pt x="87" y="87"/>
                      </a:lnTo>
                      <a:lnTo>
                        <a:pt x="98" y="76"/>
                      </a:lnTo>
                      <a:lnTo>
                        <a:pt x="110" y="65"/>
                      </a:lnTo>
                      <a:lnTo>
                        <a:pt x="122" y="56"/>
                      </a:lnTo>
                      <a:lnTo>
                        <a:pt x="134" y="47"/>
                      </a:lnTo>
                      <a:lnTo>
                        <a:pt x="145" y="38"/>
                      </a:lnTo>
                      <a:lnTo>
                        <a:pt x="156" y="32"/>
                      </a:lnTo>
                      <a:lnTo>
                        <a:pt x="168" y="25"/>
                      </a:lnTo>
                      <a:lnTo>
                        <a:pt x="179" y="20"/>
                      </a:lnTo>
                      <a:lnTo>
                        <a:pt x="189" y="15"/>
                      </a:lnTo>
                      <a:lnTo>
                        <a:pt x="211" y="9"/>
                      </a:lnTo>
                      <a:lnTo>
                        <a:pt x="232" y="4"/>
                      </a:lnTo>
                      <a:lnTo>
                        <a:pt x="252" y="1"/>
                      </a:lnTo>
                      <a:lnTo>
                        <a:pt x="271" y="0"/>
                      </a:lnTo>
                      <a:lnTo>
                        <a:pt x="291" y="0"/>
                      </a:lnTo>
                      <a:close/>
                      <a:moveTo>
                        <a:pt x="73" y="246"/>
                      </a:moveTo>
                      <a:lnTo>
                        <a:pt x="69" y="269"/>
                      </a:lnTo>
                      <a:lnTo>
                        <a:pt x="68" y="289"/>
                      </a:lnTo>
                      <a:lnTo>
                        <a:pt x="67" y="307"/>
                      </a:lnTo>
                      <a:lnTo>
                        <a:pt x="65" y="323"/>
                      </a:lnTo>
                      <a:lnTo>
                        <a:pt x="67" y="341"/>
                      </a:lnTo>
                      <a:lnTo>
                        <a:pt x="69" y="359"/>
                      </a:lnTo>
                      <a:lnTo>
                        <a:pt x="73" y="378"/>
                      </a:lnTo>
                      <a:lnTo>
                        <a:pt x="78" y="397"/>
                      </a:lnTo>
                      <a:lnTo>
                        <a:pt x="86" y="416"/>
                      </a:lnTo>
                      <a:lnTo>
                        <a:pt x="94" y="432"/>
                      </a:lnTo>
                      <a:lnTo>
                        <a:pt x="105" y="447"/>
                      </a:lnTo>
                      <a:lnTo>
                        <a:pt x="116" y="460"/>
                      </a:lnTo>
                      <a:lnTo>
                        <a:pt x="125" y="466"/>
                      </a:lnTo>
                      <a:lnTo>
                        <a:pt x="136" y="472"/>
                      </a:lnTo>
                      <a:lnTo>
                        <a:pt x="147" y="475"/>
                      </a:lnTo>
                      <a:lnTo>
                        <a:pt x="159" y="476"/>
                      </a:lnTo>
                      <a:lnTo>
                        <a:pt x="166" y="475"/>
                      </a:lnTo>
                      <a:lnTo>
                        <a:pt x="174" y="474"/>
                      </a:lnTo>
                      <a:lnTo>
                        <a:pt x="182" y="472"/>
                      </a:lnTo>
                      <a:lnTo>
                        <a:pt x="188" y="469"/>
                      </a:lnTo>
                      <a:lnTo>
                        <a:pt x="195" y="465"/>
                      </a:lnTo>
                      <a:lnTo>
                        <a:pt x="202" y="460"/>
                      </a:lnTo>
                      <a:lnTo>
                        <a:pt x="208" y="453"/>
                      </a:lnTo>
                      <a:lnTo>
                        <a:pt x="214" y="447"/>
                      </a:lnTo>
                      <a:lnTo>
                        <a:pt x="219" y="440"/>
                      </a:lnTo>
                      <a:lnTo>
                        <a:pt x="224" y="431"/>
                      </a:lnTo>
                      <a:lnTo>
                        <a:pt x="228" y="422"/>
                      </a:lnTo>
                      <a:lnTo>
                        <a:pt x="232" y="412"/>
                      </a:lnTo>
                      <a:lnTo>
                        <a:pt x="235" y="402"/>
                      </a:lnTo>
                      <a:lnTo>
                        <a:pt x="237" y="390"/>
                      </a:lnTo>
                      <a:lnTo>
                        <a:pt x="238" y="378"/>
                      </a:lnTo>
                      <a:lnTo>
                        <a:pt x="238" y="365"/>
                      </a:lnTo>
                      <a:lnTo>
                        <a:pt x="238" y="350"/>
                      </a:lnTo>
                      <a:lnTo>
                        <a:pt x="237" y="336"/>
                      </a:lnTo>
                      <a:lnTo>
                        <a:pt x="235" y="322"/>
                      </a:lnTo>
                      <a:lnTo>
                        <a:pt x="232" y="308"/>
                      </a:lnTo>
                      <a:lnTo>
                        <a:pt x="228" y="296"/>
                      </a:lnTo>
                      <a:lnTo>
                        <a:pt x="224" y="283"/>
                      </a:lnTo>
                      <a:lnTo>
                        <a:pt x="219" y="272"/>
                      </a:lnTo>
                      <a:lnTo>
                        <a:pt x="214" y="260"/>
                      </a:lnTo>
                      <a:lnTo>
                        <a:pt x="208" y="250"/>
                      </a:lnTo>
                      <a:lnTo>
                        <a:pt x="200" y="241"/>
                      </a:lnTo>
                      <a:lnTo>
                        <a:pt x="193" y="234"/>
                      </a:lnTo>
                      <a:lnTo>
                        <a:pt x="185" y="227"/>
                      </a:lnTo>
                      <a:lnTo>
                        <a:pt x="176" y="222"/>
                      </a:lnTo>
                      <a:lnTo>
                        <a:pt x="166" y="220"/>
                      </a:lnTo>
                      <a:lnTo>
                        <a:pt x="156" y="217"/>
                      </a:lnTo>
                      <a:lnTo>
                        <a:pt x="146" y="216"/>
                      </a:lnTo>
                      <a:lnTo>
                        <a:pt x="132" y="219"/>
                      </a:lnTo>
                      <a:lnTo>
                        <a:pt x="117" y="222"/>
                      </a:lnTo>
                      <a:lnTo>
                        <a:pt x="110" y="226"/>
                      </a:lnTo>
                      <a:lnTo>
                        <a:pt x="98" y="231"/>
                      </a:lnTo>
                      <a:lnTo>
                        <a:pt x="87" y="238"/>
                      </a:lnTo>
                      <a:lnTo>
                        <a:pt x="73" y="2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53"/>
                <p:cNvSpPr/>
                <p:nvPr/>
              </p:nvSpPr>
              <p:spPr>
                <a:xfrm>
                  <a:off x="3419" y="3222"/>
                  <a:ext cx="91" cy="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95" extrusionOk="0">
                      <a:moveTo>
                        <a:pt x="94" y="246"/>
                      </a:moveTo>
                      <a:lnTo>
                        <a:pt x="68" y="225"/>
                      </a:lnTo>
                      <a:lnTo>
                        <a:pt x="47" y="205"/>
                      </a:lnTo>
                      <a:lnTo>
                        <a:pt x="32" y="187"/>
                      </a:lnTo>
                      <a:lnTo>
                        <a:pt x="21" y="172"/>
                      </a:lnTo>
                      <a:lnTo>
                        <a:pt x="13" y="158"/>
                      </a:lnTo>
                      <a:lnTo>
                        <a:pt x="8" y="144"/>
                      </a:lnTo>
                      <a:lnTo>
                        <a:pt x="6" y="129"/>
                      </a:lnTo>
                      <a:lnTo>
                        <a:pt x="5" y="114"/>
                      </a:lnTo>
                      <a:lnTo>
                        <a:pt x="6" y="102"/>
                      </a:lnTo>
                      <a:lnTo>
                        <a:pt x="7" y="91"/>
                      </a:lnTo>
                      <a:lnTo>
                        <a:pt x="10" y="81"/>
                      </a:lnTo>
                      <a:lnTo>
                        <a:pt x="13" y="71"/>
                      </a:lnTo>
                      <a:lnTo>
                        <a:pt x="18" y="61"/>
                      </a:lnTo>
                      <a:lnTo>
                        <a:pt x="25" y="52"/>
                      </a:lnTo>
                      <a:lnTo>
                        <a:pt x="32" y="42"/>
                      </a:lnTo>
                      <a:lnTo>
                        <a:pt x="41" y="34"/>
                      </a:lnTo>
                      <a:lnTo>
                        <a:pt x="50" y="25"/>
                      </a:lnTo>
                      <a:lnTo>
                        <a:pt x="60" y="19"/>
                      </a:lnTo>
                      <a:lnTo>
                        <a:pt x="71" y="13"/>
                      </a:lnTo>
                      <a:lnTo>
                        <a:pt x="83" y="9"/>
                      </a:lnTo>
                      <a:lnTo>
                        <a:pt x="94" y="5"/>
                      </a:lnTo>
                      <a:lnTo>
                        <a:pt x="108" y="3"/>
                      </a:lnTo>
                      <a:lnTo>
                        <a:pt x="122" y="0"/>
                      </a:lnTo>
                      <a:lnTo>
                        <a:pt x="136" y="0"/>
                      </a:lnTo>
                      <a:lnTo>
                        <a:pt x="150" y="0"/>
                      </a:lnTo>
                      <a:lnTo>
                        <a:pt x="164" y="1"/>
                      </a:lnTo>
                      <a:lnTo>
                        <a:pt x="176" y="4"/>
                      </a:lnTo>
                      <a:lnTo>
                        <a:pt x="188" y="8"/>
                      </a:lnTo>
                      <a:lnTo>
                        <a:pt x="199" y="13"/>
                      </a:lnTo>
                      <a:lnTo>
                        <a:pt x="210" y="18"/>
                      </a:lnTo>
                      <a:lnTo>
                        <a:pt x="219" y="24"/>
                      </a:lnTo>
                      <a:lnTo>
                        <a:pt x="229" y="32"/>
                      </a:lnTo>
                      <a:lnTo>
                        <a:pt x="237" y="39"/>
                      </a:lnTo>
                      <a:lnTo>
                        <a:pt x="244" y="48"/>
                      </a:lnTo>
                      <a:lnTo>
                        <a:pt x="251" y="56"/>
                      </a:lnTo>
                      <a:lnTo>
                        <a:pt x="256" y="65"/>
                      </a:lnTo>
                      <a:lnTo>
                        <a:pt x="260" y="75"/>
                      </a:lnTo>
                      <a:lnTo>
                        <a:pt x="262" y="84"/>
                      </a:lnTo>
                      <a:lnTo>
                        <a:pt x="263" y="94"/>
                      </a:lnTo>
                      <a:lnTo>
                        <a:pt x="265" y="102"/>
                      </a:lnTo>
                      <a:lnTo>
                        <a:pt x="263" y="116"/>
                      </a:lnTo>
                      <a:lnTo>
                        <a:pt x="260" y="130"/>
                      </a:lnTo>
                      <a:lnTo>
                        <a:pt x="253" y="144"/>
                      </a:lnTo>
                      <a:lnTo>
                        <a:pt x="246" y="158"/>
                      </a:lnTo>
                      <a:lnTo>
                        <a:pt x="239" y="164"/>
                      </a:lnTo>
                      <a:lnTo>
                        <a:pt x="233" y="172"/>
                      </a:lnTo>
                      <a:lnTo>
                        <a:pt x="225" y="179"/>
                      </a:lnTo>
                      <a:lnTo>
                        <a:pt x="215" y="188"/>
                      </a:lnTo>
                      <a:lnTo>
                        <a:pt x="194" y="205"/>
                      </a:lnTo>
                      <a:lnTo>
                        <a:pt x="166" y="222"/>
                      </a:lnTo>
                      <a:lnTo>
                        <a:pt x="194" y="245"/>
                      </a:lnTo>
                      <a:lnTo>
                        <a:pt x="218" y="265"/>
                      </a:lnTo>
                      <a:lnTo>
                        <a:pt x="236" y="283"/>
                      </a:lnTo>
                      <a:lnTo>
                        <a:pt x="248" y="298"/>
                      </a:lnTo>
                      <a:lnTo>
                        <a:pt x="254" y="307"/>
                      </a:lnTo>
                      <a:lnTo>
                        <a:pt x="260" y="316"/>
                      </a:lnTo>
                      <a:lnTo>
                        <a:pt x="265" y="326"/>
                      </a:lnTo>
                      <a:lnTo>
                        <a:pt x="268" y="335"/>
                      </a:lnTo>
                      <a:lnTo>
                        <a:pt x="271" y="345"/>
                      </a:lnTo>
                      <a:lnTo>
                        <a:pt x="273" y="354"/>
                      </a:lnTo>
                      <a:lnTo>
                        <a:pt x="275" y="364"/>
                      </a:lnTo>
                      <a:lnTo>
                        <a:pt x="275" y="374"/>
                      </a:lnTo>
                      <a:lnTo>
                        <a:pt x="273" y="387"/>
                      </a:lnTo>
                      <a:lnTo>
                        <a:pt x="272" y="398"/>
                      </a:lnTo>
                      <a:lnTo>
                        <a:pt x="270" y="409"/>
                      </a:lnTo>
                      <a:lnTo>
                        <a:pt x="265" y="421"/>
                      </a:lnTo>
                      <a:lnTo>
                        <a:pt x="260" y="431"/>
                      </a:lnTo>
                      <a:lnTo>
                        <a:pt x="253" y="441"/>
                      </a:lnTo>
                      <a:lnTo>
                        <a:pt x="246" y="451"/>
                      </a:lnTo>
                      <a:lnTo>
                        <a:pt x="237" y="460"/>
                      </a:lnTo>
                      <a:lnTo>
                        <a:pt x="227" y="469"/>
                      </a:lnTo>
                      <a:lnTo>
                        <a:pt x="215" y="476"/>
                      </a:lnTo>
                      <a:lnTo>
                        <a:pt x="204" y="481"/>
                      </a:lnTo>
                      <a:lnTo>
                        <a:pt x="191" y="486"/>
                      </a:lnTo>
                      <a:lnTo>
                        <a:pt x="179" y="490"/>
                      </a:lnTo>
                      <a:lnTo>
                        <a:pt x="165" y="494"/>
                      </a:lnTo>
                      <a:lnTo>
                        <a:pt x="151" y="495"/>
                      </a:lnTo>
                      <a:lnTo>
                        <a:pt x="136" y="495"/>
                      </a:lnTo>
                      <a:lnTo>
                        <a:pt x="119" y="495"/>
                      </a:lnTo>
                      <a:lnTo>
                        <a:pt x="103" y="493"/>
                      </a:lnTo>
                      <a:lnTo>
                        <a:pt x="89" y="490"/>
                      </a:lnTo>
                      <a:lnTo>
                        <a:pt x="75" y="485"/>
                      </a:lnTo>
                      <a:lnTo>
                        <a:pt x="63" y="479"/>
                      </a:lnTo>
                      <a:lnTo>
                        <a:pt x="50" y="471"/>
                      </a:lnTo>
                      <a:lnTo>
                        <a:pt x="40" y="464"/>
                      </a:lnTo>
                      <a:lnTo>
                        <a:pt x="30" y="453"/>
                      </a:lnTo>
                      <a:lnTo>
                        <a:pt x="22" y="445"/>
                      </a:lnTo>
                      <a:lnTo>
                        <a:pt x="16" y="436"/>
                      </a:lnTo>
                      <a:lnTo>
                        <a:pt x="11" y="427"/>
                      </a:lnTo>
                      <a:lnTo>
                        <a:pt x="7" y="417"/>
                      </a:lnTo>
                      <a:lnTo>
                        <a:pt x="3" y="408"/>
                      </a:lnTo>
                      <a:lnTo>
                        <a:pt x="1" y="398"/>
                      </a:lnTo>
                      <a:lnTo>
                        <a:pt x="0" y="389"/>
                      </a:lnTo>
                      <a:lnTo>
                        <a:pt x="0" y="379"/>
                      </a:lnTo>
                      <a:lnTo>
                        <a:pt x="0" y="370"/>
                      </a:lnTo>
                      <a:lnTo>
                        <a:pt x="1" y="363"/>
                      </a:lnTo>
                      <a:lnTo>
                        <a:pt x="2" y="355"/>
                      </a:lnTo>
                      <a:lnTo>
                        <a:pt x="5" y="347"/>
                      </a:lnTo>
                      <a:lnTo>
                        <a:pt x="11" y="331"/>
                      </a:lnTo>
                      <a:lnTo>
                        <a:pt x="21" y="316"/>
                      </a:lnTo>
                      <a:lnTo>
                        <a:pt x="34" y="299"/>
                      </a:lnTo>
                      <a:lnTo>
                        <a:pt x="50" y="283"/>
                      </a:lnTo>
                      <a:lnTo>
                        <a:pt x="70" y="265"/>
                      </a:lnTo>
                      <a:lnTo>
                        <a:pt x="94" y="246"/>
                      </a:lnTo>
                      <a:close/>
                      <a:moveTo>
                        <a:pt x="150" y="210"/>
                      </a:moveTo>
                      <a:lnTo>
                        <a:pt x="169" y="191"/>
                      </a:lnTo>
                      <a:lnTo>
                        <a:pt x="184" y="176"/>
                      </a:lnTo>
                      <a:lnTo>
                        <a:pt x="195" y="162"/>
                      </a:lnTo>
                      <a:lnTo>
                        <a:pt x="203" y="149"/>
                      </a:lnTo>
                      <a:lnTo>
                        <a:pt x="208" y="138"/>
                      </a:lnTo>
                      <a:lnTo>
                        <a:pt x="212" y="125"/>
                      </a:lnTo>
                      <a:lnTo>
                        <a:pt x="213" y="113"/>
                      </a:lnTo>
                      <a:lnTo>
                        <a:pt x="214" y="100"/>
                      </a:lnTo>
                      <a:lnTo>
                        <a:pt x="214" y="90"/>
                      </a:lnTo>
                      <a:lnTo>
                        <a:pt x="213" y="82"/>
                      </a:lnTo>
                      <a:lnTo>
                        <a:pt x="212" y="73"/>
                      </a:lnTo>
                      <a:lnTo>
                        <a:pt x="209" y="66"/>
                      </a:lnTo>
                      <a:lnTo>
                        <a:pt x="206" y="60"/>
                      </a:lnTo>
                      <a:lnTo>
                        <a:pt x="203" y="53"/>
                      </a:lnTo>
                      <a:lnTo>
                        <a:pt x="198" y="47"/>
                      </a:lnTo>
                      <a:lnTo>
                        <a:pt x="194" y="42"/>
                      </a:lnTo>
                      <a:lnTo>
                        <a:pt x="188" y="37"/>
                      </a:lnTo>
                      <a:lnTo>
                        <a:pt x="183" y="32"/>
                      </a:lnTo>
                      <a:lnTo>
                        <a:pt x="176" y="29"/>
                      </a:lnTo>
                      <a:lnTo>
                        <a:pt x="169" y="25"/>
                      </a:lnTo>
                      <a:lnTo>
                        <a:pt x="161" y="23"/>
                      </a:lnTo>
                      <a:lnTo>
                        <a:pt x="153" y="22"/>
                      </a:lnTo>
                      <a:lnTo>
                        <a:pt x="146" y="20"/>
                      </a:lnTo>
                      <a:lnTo>
                        <a:pt x="137" y="20"/>
                      </a:lnTo>
                      <a:lnTo>
                        <a:pt x="128" y="20"/>
                      </a:lnTo>
                      <a:lnTo>
                        <a:pt x="119" y="22"/>
                      </a:lnTo>
                      <a:lnTo>
                        <a:pt x="112" y="23"/>
                      </a:lnTo>
                      <a:lnTo>
                        <a:pt x="104" y="25"/>
                      </a:lnTo>
                      <a:lnTo>
                        <a:pt x="97" y="29"/>
                      </a:lnTo>
                      <a:lnTo>
                        <a:pt x="90" y="32"/>
                      </a:lnTo>
                      <a:lnTo>
                        <a:pt x="84" y="37"/>
                      </a:lnTo>
                      <a:lnTo>
                        <a:pt x="78" y="42"/>
                      </a:lnTo>
                      <a:lnTo>
                        <a:pt x="73" y="47"/>
                      </a:lnTo>
                      <a:lnTo>
                        <a:pt x="69" y="52"/>
                      </a:lnTo>
                      <a:lnTo>
                        <a:pt x="65" y="58"/>
                      </a:lnTo>
                      <a:lnTo>
                        <a:pt x="61" y="63"/>
                      </a:lnTo>
                      <a:lnTo>
                        <a:pt x="59" y="70"/>
                      </a:lnTo>
                      <a:lnTo>
                        <a:pt x="58" y="76"/>
                      </a:lnTo>
                      <a:lnTo>
                        <a:pt x="56" y="84"/>
                      </a:lnTo>
                      <a:lnTo>
                        <a:pt x="56" y="90"/>
                      </a:lnTo>
                      <a:lnTo>
                        <a:pt x="56" y="99"/>
                      </a:lnTo>
                      <a:lnTo>
                        <a:pt x="58" y="109"/>
                      </a:lnTo>
                      <a:lnTo>
                        <a:pt x="61" y="118"/>
                      </a:lnTo>
                      <a:lnTo>
                        <a:pt x="65" y="126"/>
                      </a:lnTo>
                      <a:lnTo>
                        <a:pt x="70" y="135"/>
                      </a:lnTo>
                      <a:lnTo>
                        <a:pt x="77" y="144"/>
                      </a:lnTo>
                      <a:lnTo>
                        <a:pt x="84" y="153"/>
                      </a:lnTo>
                      <a:lnTo>
                        <a:pt x="92" y="162"/>
                      </a:lnTo>
                      <a:lnTo>
                        <a:pt x="150" y="210"/>
                      </a:lnTo>
                      <a:close/>
                      <a:moveTo>
                        <a:pt x="111" y="260"/>
                      </a:moveTo>
                      <a:lnTo>
                        <a:pt x="97" y="273"/>
                      </a:lnTo>
                      <a:lnTo>
                        <a:pt x="85" y="286"/>
                      </a:lnTo>
                      <a:lnTo>
                        <a:pt x="75" y="299"/>
                      </a:lnTo>
                      <a:lnTo>
                        <a:pt x="68" y="313"/>
                      </a:lnTo>
                      <a:lnTo>
                        <a:pt x="61" y="328"/>
                      </a:lnTo>
                      <a:lnTo>
                        <a:pt x="56" y="344"/>
                      </a:lnTo>
                      <a:lnTo>
                        <a:pt x="54" y="360"/>
                      </a:lnTo>
                      <a:lnTo>
                        <a:pt x="54" y="376"/>
                      </a:lnTo>
                      <a:lnTo>
                        <a:pt x="54" y="388"/>
                      </a:lnTo>
                      <a:lnTo>
                        <a:pt x="55" y="398"/>
                      </a:lnTo>
                      <a:lnTo>
                        <a:pt x="56" y="408"/>
                      </a:lnTo>
                      <a:lnTo>
                        <a:pt x="60" y="418"/>
                      </a:lnTo>
                      <a:lnTo>
                        <a:pt x="63" y="427"/>
                      </a:lnTo>
                      <a:lnTo>
                        <a:pt x="68" y="434"/>
                      </a:lnTo>
                      <a:lnTo>
                        <a:pt x="73" y="442"/>
                      </a:lnTo>
                      <a:lnTo>
                        <a:pt x="78" y="450"/>
                      </a:lnTo>
                      <a:lnTo>
                        <a:pt x="84" y="456"/>
                      </a:lnTo>
                      <a:lnTo>
                        <a:pt x="92" y="461"/>
                      </a:lnTo>
                      <a:lnTo>
                        <a:pt x="99" y="466"/>
                      </a:lnTo>
                      <a:lnTo>
                        <a:pt x="107" y="470"/>
                      </a:lnTo>
                      <a:lnTo>
                        <a:pt x="114" y="472"/>
                      </a:lnTo>
                      <a:lnTo>
                        <a:pt x="123" y="475"/>
                      </a:lnTo>
                      <a:lnTo>
                        <a:pt x="132" y="476"/>
                      </a:lnTo>
                      <a:lnTo>
                        <a:pt x="141" y="476"/>
                      </a:lnTo>
                      <a:lnTo>
                        <a:pt x="151" y="476"/>
                      </a:lnTo>
                      <a:lnTo>
                        <a:pt x="160" y="475"/>
                      </a:lnTo>
                      <a:lnTo>
                        <a:pt x="167" y="474"/>
                      </a:lnTo>
                      <a:lnTo>
                        <a:pt x="175" y="471"/>
                      </a:lnTo>
                      <a:lnTo>
                        <a:pt x="183" y="469"/>
                      </a:lnTo>
                      <a:lnTo>
                        <a:pt x="190" y="465"/>
                      </a:lnTo>
                      <a:lnTo>
                        <a:pt x="196" y="460"/>
                      </a:lnTo>
                      <a:lnTo>
                        <a:pt x="203" y="455"/>
                      </a:lnTo>
                      <a:lnTo>
                        <a:pt x="208" y="450"/>
                      </a:lnTo>
                      <a:lnTo>
                        <a:pt x="212" y="443"/>
                      </a:lnTo>
                      <a:lnTo>
                        <a:pt x="217" y="438"/>
                      </a:lnTo>
                      <a:lnTo>
                        <a:pt x="219" y="432"/>
                      </a:lnTo>
                      <a:lnTo>
                        <a:pt x="222" y="424"/>
                      </a:lnTo>
                      <a:lnTo>
                        <a:pt x="223" y="418"/>
                      </a:lnTo>
                      <a:lnTo>
                        <a:pt x="224" y="411"/>
                      </a:lnTo>
                      <a:lnTo>
                        <a:pt x="225" y="403"/>
                      </a:lnTo>
                      <a:lnTo>
                        <a:pt x="224" y="390"/>
                      </a:lnTo>
                      <a:lnTo>
                        <a:pt x="222" y="379"/>
                      </a:lnTo>
                      <a:lnTo>
                        <a:pt x="218" y="368"/>
                      </a:lnTo>
                      <a:lnTo>
                        <a:pt x="212" y="357"/>
                      </a:lnTo>
                      <a:lnTo>
                        <a:pt x="204" y="349"/>
                      </a:lnTo>
                      <a:lnTo>
                        <a:pt x="196" y="337"/>
                      </a:lnTo>
                      <a:lnTo>
                        <a:pt x="186" y="326"/>
                      </a:lnTo>
                      <a:lnTo>
                        <a:pt x="174" y="315"/>
                      </a:lnTo>
                      <a:lnTo>
                        <a:pt x="146" y="289"/>
                      </a:lnTo>
                      <a:lnTo>
                        <a:pt x="111" y="2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53"/>
                <p:cNvSpPr/>
                <p:nvPr/>
              </p:nvSpPr>
              <p:spPr>
                <a:xfrm>
                  <a:off x="253" y="2447"/>
                  <a:ext cx="63" cy="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487" extrusionOk="0">
                      <a:moveTo>
                        <a:pt x="0" y="57"/>
                      </a:moveTo>
                      <a:lnTo>
                        <a:pt x="116" y="0"/>
                      </a:lnTo>
                      <a:lnTo>
                        <a:pt x="128" y="0"/>
                      </a:lnTo>
                      <a:lnTo>
                        <a:pt x="128" y="403"/>
                      </a:lnTo>
                      <a:lnTo>
                        <a:pt x="128" y="422"/>
                      </a:lnTo>
                      <a:lnTo>
                        <a:pt x="128" y="435"/>
                      </a:lnTo>
                      <a:lnTo>
                        <a:pt x="130" y="447"/>
                      </a:lnTo>
                      <a:lnTo>
                        <a:pt x="131" y="453"/>
                      </a:lnTo>
                      <a:lnTo>
                        <a:pt x="134" y="458"/>
                      </a:lnTo>
                      <a:lnTo>
                        <a:pt x="136" y="462"/>
                      </a:lnTo>
                      <a:lnTo>
                        <a:pt x="140" y="466"/>
                      </a:lnTo>
                      <a:lnTo>
                        <a:pt x="145" y="468"/>
                      </a:lnTo>
                      <a:lnTo>
                        <a:pt x="151" y="471"/>
                      </a:lnTo>
                      <a:lnTo>
                        <a:pt x="161" y="472"/>
                      </a:lnTo>
                      <a:lnTo>
                        <a:pt x="173" y="473"/>
                      </a:lnTo>
                      <a:lnTo>
                        <a:pt x="188" y="475"/>
                      </a:lnTo>
                      <a:lnTo>
                        <a:pt x="188" y="487"/>
                      </a:lnTo>
                      <a:lnTo>
                        <a:pt x="9" y="487"/>
                      </a:lnTo>
                      <a:lnTo>
                        <a:pt x="9" y="475"/>
                      </a:lnTo>
                      <a:lnTo>
                        <a:pt x="24" y="473"/>
                      </a:lnTo>
                      <a:lnTo>
                        <a:pt x="36" y="472"/>
                      </a:lnTo>
                      <a:lnTo>
                        <a:pt x="45" y="471"/>
                      </a:lnTo>
                      <a:lnTo>
                        <a:pt x="53" y="468"/>
                      </a:lnTo>
                      <a:lnTo>
                        <a:pt x="57" y="466"/>
                      </a:lnTo>
                      <a:lnTo>
                        <a:pt x="60" y="462"/>
                      </a:lnTo>
                      <a:lnTo>
                        <a:pt x="64" y="458"/>
                      </a:lnTo>
                      <a:lnTo>
                        <a:pt x="65" y="454"/>
                      </a:lnTo>
                      <a:lnTo>
                        <a:pt x="68" y="448"/>
                      </a:lnTo>
                      <a:lnTo>
                        <a:pt x="69" y="438"/>
                      </a:lnTo>
                      <a:lnTo>
                        <a:pt x="69" y="423"/>
                      </a:lnTo>
                      <a:lnTo>
                        <a:pt x="70" y="403"/>
                      </a:lnTo>
                      <a:lnTo>
                        <a:pt x="70" y="145"/>
                      </a:lnTo>
                      <a:lnTo>
                        <a:pt x="69" y="121"/>
                      </a:lnTo>
                      <a:lnTo>
                        <a:pt x="69" y="102"/>
                      </a:lnTo>
                      <a:lnTo>
                        <a:pt x="68" y="88"/>
                      </a:lnTo>
                      <a:lnTo>
                        <a:pt x="67" y="78"/>
                      </a:lnTo>
                      <a:lnTo>
                        <a:pt x="65" y="73"/>
                      </a:lnTo>
                      <a:lnTo>
                        <a:pt x="63" y="69"/>
                      </a:lnTo>
                      <a:lnTo>
                        <a:pt x="60" y="66"/>
                      </a:lnTo>
                      <a:lnTo>
                        <a:pt x="58" y="62"/>
                      </a:lnTo>
                      <a:lnTo>
                        <a:pt x="54" y="59"/>
                      </a:lnTo>
                      <a:lnTo>
                        <a:pt x="50" y="58"/>
                      </a:lnTo>
                      <a:lnTo>
                        <a:pt x="46" y="57"/>
                      </a:lnTo>
                      <a:lnTo>
                        <a:pt x="41" y="57"/>
                      </a:lnTo>
                      <a:lnTo>
                        <a:pt x="35" y="58"/>
                      </a:lnTo>
                      <a:lnTo>
                        <a:pt x="26" y="59"/>
                      </a:lnTo>
                      <a:lnTo>
                        <a:pt x="16" y="63"/>
                      </a:lnTo>
                      <a:lnTo>
                        <a:pt x="6" y="68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3" name="Google Shape;1393;p53"/>
                <p:cNvSpPr/>
                <p:nvPr/>
              </p:nvSpPr>
              <p:spPr>
                <a:xfrm>
                  <a:off x="231" y="1714"/>
                  <a:ext cx="104" cy="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487" extrusionOk="0">
                      <a:moveTo>
                        <a:pt x="314" y="395"/>
                      </a:moveTo>
                      <a:lnTo>
                        <a:pt x="281" y="487"/>
                      </a:lnTo>
                      <a:lnTo>
                        <a:pt x="0" y="487"/>
                      </a:lnTo>
                      <a:lnTo>
                        <a:pt x="0" y="475"/>
                      </a:lnTo>
                      <a:lnTo>
                        <a:pt x="29" y="447"/>
                      </a:lnTo>
                      <a:lnTo>
                        <a:pt x="56" y="420"/>
                      </a:lnTo>
                      <a:lnTo>
                        <a:pt x="82" y="395"/>
                      </a:lnTo>
                      <a:lnTo>
                        <a:pt x="106" y="371"/>
                      </a:lnTo>
                      <a:lnTo>
                        <a:pt x="126" y="350"/>
                      </a:lnTo>
                      <a:lnTo>
                        <a:pt x="145" y="328"/>
                      </a:lnTo>
                      <a:lnTo>
                        <a:pt x="160" y="308"/>
                      </a:lnTo>
                      <a:lnTo>
                        <a:pt x="174" y="289"/>
                      </a:lnTo>
                      <a:lnTo>
                        <a:pt x="186" y="271"/>
                      </a:lnTo>
                      <a:lnTo>
                        <a:pt x="196" y="254"/>
                      </a:lnTo>
                      <a:lnTo>
                        <a:pt x="205" y="237"/>
                      </a:lnTo>
                      <a:lnTo>
                        <a:pt x="212" y="221"/>
                      </a:lnTo>
                      <a:lnTo>
                        <a:pt x="218" y="204"/>
                      </a:lnTo>
                      <a:lnTo>
                        <a:pt x="222" y="188"/>
                      </a:lnTo>
                      <a:lnTo>
                        <a:pt x="224" y="173"/>
                      </a:lnTo>
                      <a:lnTo>
                        <a:pt x="224" y="158"/>
                      </a:lnTo>
                      <a:lnTo>
                        <a:pt x="224" y="146"/>
                      </a:lnTo>
                      <a:lnTo>
                        <a:pt x="223" y="136"/>
                      </a:lnTo>
                      <a:lnTo>
                        <a:pt x="220" y="126"/>
                      </a:lnTo>
                      <a:lnTo>
                        <a:pt x="218" y="116"/>
                      </a:lnTo>
                      <a:lnTo>
                        <a:pt x="214" y="107"/>
                      </a:lnTo>
                      <a:lnTo>
                        <a:pt x="209" y="100"/>
                      </a:lnTo>
                      <a:lnTo>
                        <a:pt x="204" y="91"/>
                      </a:lnTo>
                      <a:lnTo>
                        <a:pt x="196" y="83"/>
                      </a:lnTo>
                      <a:lnTo>
                        <a:pt x="190" y="77"/>
                      </a:lnTo>
                      <a:lnTo>
                        <a:pt x="183" y="71"/>
                      </a:lnTo>
                      <a:lnTo>
                        <a:pt x="175" y="66"/>
                      </a:lnTo>
                      <a:lnTo>
                        <a:pt x="166" y="62"/>
                      </a:lnTo>
                      <a:lnTo>
                        <a:pt x="157" y="58"/>
                      </a:lnTo>
                      <a:lnTo>
                        <a:pt x="149" y="55"/>
                      </a:lnTo>
                      <a:lnTo>
                        <a:pt x="140" y="54"/>
                      </a:lnTo>
                      <a:lnTo>
                        <a:pt x="131" y="54"/>
                      </a:lnTo>
                      <a:lnTo>
                        <a:pt x="122" y="54"/>
                      </a:lnTo>
                      <a:lnTo>
                        <a:pt x="113" y="55"/>
                      </a:lnTo>
                      <a:lnTo>
                        <a:pt x="106" y="57"/>
                      </a:lnTo>
                      <a:lnTo>
                        <a:pt x="97" y="59"/>
                      </a:lnTo>
                      <a:lnTo>
                        <a:pt x="89" y="62"/>
                      </a:lnTo>
                      <a:lnTo>
                        <a:pt x="82" y="66"/>
                      </a:lnTo>
                      <a:lnTo>
                        <a:pt x="74" y="69"/>
                      </a:lnTo>
                      <a:lnTo>
                        <a:pt x="68" y="74"/>
                      </a:lnTo>
                      <a:lnTo>
                        <a:pt x="60" y="81"/>
                      </a:lnTo>
                      <a:lnTo>
                        <a:pt x="54" y="86"/>
                      </a:lnTo>
                      <a:lnTo>
                        <a:pt x="49" y="93"/>
                      </a:lnTo>
                      <a:lnTo>
                        <a:pt x="43" y="100"/>
                      </a:lnTo>
                      <a:lnTo>
                        <a:pt x="37" y="108"/>
                      </a:lnTo>
                      <a:lnTo>
                        <a:pt x="34" y="116"/>
                      </a:lnTo>
                      <a:lnTo>
                        <a:pt x="30" y="125"/>
                      </a:lnTo>
                      <a:lnTo>
                        <a:pt x="26" y="135"/>
                      </a:lnTo>
                      <a:lnTo>
                        <a:pt x="13" y="135"/>
                      </a:lnTo>
                      <a:lnTo>
                        <a:pt x="16" y="120"/>
                      </a:lnTo>
                      <a:lnTo>
                        <a:pt x="19" y="105"/>
                      </a:lnTo>
                      <a:lnTo>
                        <a:pt x="24" y="91"/>
                      </a:lnTo>
                      <a:lnTo>
                        <a:pt x="29" y="78"/>
                      </a:lnTo>
                      <a:lnTo>
                        <a:pt x="35" y="66"/>
                      </a:lnTo>
                      <a:lnTo>
                        <a:pt x="41" y="54"/>
                      </a:lnTo>
                      <a:lnTo>
                        <a:pt x="50" y="44"/>
                      </a:lnTo>
                      <a:lnTo>
                        <a:pt x="58" y="35"/>
                      </a:lnTo>
                      <a:lnTo>
                        <a:pt x="68" y="26"/>
                      </a:lnTo>
                      <a:lnTo>
                        <a:pt x="78" y="20"/>
                      </a:lnTo>
                      <a:lnTo>
                        <a:pt x="88" y="14"/>
                      </a:lnTo>
                      <a:lnTo>
                        <a:pt x="99" y="9"/>
                      </a:lnTo>
                      <a:lnTo>
                        <a:pt x="111" y="5"/>
                      </a:lnTo>
                      <a:lnTo>
                        <a:pt x="123" y="2"/>
                      </a:lnTo>
                      <a:lnTo>
                        <a:pt x="136" y="1"/>
                      </a:lnTo>
                      <a:lnTo>
                        <a:pt x="149" y="0"/>
                      </a:lnTo>
                      <a:lnTo>
                        <a:pt x="164" y="1"/>
                      </a:lnTo>
                      <a:lnTo>
                        <a:pt x="176" y="2"/>
                      </a:lnTo>
                      <a:lnTo>
                        <a:pt x="190" y="5"/>
                      </a:lnTo>
                      <a:lnTo>
                        <a:pt x="203" y="10"/>
                      </a:lnTo>
                      <a:lnTo>
                        <a:pt x="214" y="15"/>
                      </a:lnTo>
                      <a:lnTo>
                        <a:pt x="226" y="21"/>
                      </a:lnTo>
                      <a:lnTo>
                        <a:pt x="236" y="29"/>
                      </a:lnTo>
                      <a:lnTo>
                        <a:pt x="246" y="38"/>
                      </a:lnTo>
                      <a:lnTo>
                        <a:pt x="255" y="47"/>
                      </a:lnTo>
                      <a:lnTo>
                        <a:pt x="263" y="57"/>
                      </a:lnTo>
                      <a:lnTo>
                        <a:pt x="270" y="68"/>
                      </a:lnTo>
                      <a:lnTo>
                        <a:pt x="275" y="78"/>
                      </a:lnTo>
                      <a:lnTo>
                        <a:pt x="280" y="90"/>
                      </a:lnTo>
                      <a:lnTo>
                        <a:pt x="282" y="101"/>
                      </a:lnTo>
                      <a:lnTo>
                        <a:pt x="285" y="114"/>
                      </a:lnTo>
                      <a:lnTo>
                        <a:pt x="285" y="126"/>
                      </a:lnTo>
                      <a:lnTo>
                        <a:pt x="284" y="144"/>
                      </a:lnTo>
                      <a:lnTo>
                        <a:pt x="281" y="161"/>
                      </a:lnTo>
                      <a:lnTo>
                        <a:pt x="276" y="180"/>
                      </a:lnTo>
                      <a:lnTo>
                        <a:pt x="268" y="198"/>
                      </a:lnTo>
                      <a:lnTo>
                        <a:pt x="261" y="212"/>
                      </a:lnTo>
                      <a:lnTo>
                        <a:pt x="253" y="227"/>
                      </a:lnTo>
                      <a:lnTo>
                        <a:pt x="244" y="242"/>
                      </a:lnTo>
                      <a:lnTo>
                        <a:pt x="234" y="256"/>
                      </a:lnTo>
                      <a:lnTo>
                        <a:pt x="223" y="273"/>
                      </a:lnTo>
                      <a:lnTo>
                        <a:pt x="210" y="288"/>
                      </a:lnTo>
                      <a:lnTo>
                        <a:pt x="198" y="303"/>
                      </a:lnTo>
                      <a:lnTo>
                        <a:pt x="184" y="319"/>
                      </a:lnTo>
                      <a:lnTo>
                        <a:pt x="143" y="362"/>
                      </a:lnTo>
                      <a:lnTo>
                        <a:pt x="112" y="395"/>
                      </a:lnTo>
                      <a:lnTo>
                        <a:pt x="89" y="419"/>
                      </a:lnTo>
                      <a:lnTo>
                        <a:pt x="74" y="434"/>
                      </a:lnTo>
                      <a:lnTo>
                        <a:pt x="199" y="434"/>
                      </a:lnTo>
                      <a:lnTo>
                        <a:pt x="217" y="434"/>
                      </a:lnTo>
                      <a:lnTo>
                        <a:pt x="231" y="434"/>
                      </a:lnTo>
                      <a:lnTo>
                        <a:pt x="243" y="433"/>
                      </a:lnTo>
                      <a:lnTo>
                        <a:pt x="252" y="432"/>
                      </a:lnTo>
                      <a:lnTo>
                        <a:pt x="260" y="429"/>
                      </a:lnTo>
                      <a:lnTo>
                        <a:pt x="267" y="427"/>
                      </a:lnTo>
                      <a:lnTo>
                        <a:pt x="273" y="424"/>
                      </a:lnTo>
                      <a:lnTo>
                        <a:pt x="280" y="420"/>
                      </a:lnTo>
                      <a:lnTo>
                        <a:pt x="286" y="415"/>
                      </a:lnTo>
                      <a:lnTo>
                        <a:pt x="291" y="409"/>
                      </a:lnTo>
                      <a:lnTo>
                        <a:pt x="296" y="403"/>
                      </a:lnTo>
                      <a:lnTo>
                        <a:pt x="301" y="395"/>
                      </a:lnTo>
                      <a:lnTo>
                        <a:pt x="314" y="39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53"/>
                <p:cNvSpPr/>
                <p:nvPr/>
              </p:nvSpPr>
              <p:spPr>
                <a:xfrm>
                  <a:off x="235" y="970"/>
                  <a:ext cx="91" cy="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95" extrusionOk="0">
                      <a:moveTo>
                        <a:pt x="7" y="99"/>
                      </a:moveTo>
                      <a:lnTo>
                        <a:pt x="18" y="77"/>
                      </a:lnTo>
                      <a:lnTo>
                        <a:pt x="31" y="58"/>
                      </a:lnTo>
                      <a:lnTo>
                        <a:pt x="37" y="49"/>
                      </a:lnTo>
                      <a:lnTo>
                        <a:pt x="43" y="40"/>
                      </a:lnTo>
                      <a:lnTo>
                        <a:pt x="51" y="33"/>
                      </a:lnTo>
                      <a:lnTo>
                        <a:pt x="59" y="26"/>
                      </a:lnTo>
                      <a:lnTo>
                        <a:pt x="67" y="20"/>
                      </a:lnTo>
                      <a:lnTo>
                        <a:pt x="75" y="14"/>
                      </a:lnTo>
                      <a:lnTo>
                        <a:pt x="84" y="10"/>
                      </a:lnTo>
                      <a:lnTo>
                        <a:pt x="94" y="6"/>
                      </a:lnTo>
                      <a:lnTo>
                        <a:pt x="104" y="4"/>
                      </a:lnTo>
                      <a:lnTo>
                        <a:pt x="114" y="1"/>
                      </a:lnTo>
                      <a:lnTo>
                        <a:pt x="125" y="0"/>
                      </a:lnTo>
                      <a:lnTo>
                        <a:pt x="137" y="0"/>
                      </a:lnTo>
                      <a:lnTo>
                        <a:pt x="151" y="0"/>
                      </a:lnTo>
                      <a:lnTo>
                        <a:pt x="163" y="2"/>
                      </a:lnTo>
                      <a:lnTo>
                        <a:pt x="176" y="5"/>
                      </a:lnTo>
                      <a:lnTo>
                        <a:pt x="187" y="9"/>
                      </a:lnTo>
                      <a:lnTo>
                        <a:pt x="197" y="14"/>
                      </a:lnTo>
                      <a:lnTo>
                        <a:pt x="207" y="20"/>
                      </a:lnTo>
                      <a:lnTo>
                        <a:pt x="216" y="28"/>
                      </a:lnTo>
                      <a:lnTo>
                        <a:pt x="224" y="36"/>
                      </a:lnTo>
                      <a:lnTo>
                        <a:pt x="230" y="44"/>
                      </a:lnTo>
                      <a:lnTo>
                        <a:pt x="234" y="52"/>
                      </a:lnTo>
                      <a:lnTo>
                        <a:pt x="239" y="58"/>
                      </a:lnTo>
                      <a:lnTo>
                        <a:pt x="242" y="65"/>
                      </a:lnTo>
                      <a:lnTo>
                        <a:pt x="244" y="73"/>
                      </a:lnTo>
                      <a:lnTo>
                        <a:pt x="247" y="81"/>
                      </a:lnTo>
                      <a:lnTo>
                        <a:pt x="248" y="88"/>
                      </a:lnTo>
                      <a:lnTo>
                        <a:pt x="248" y="96"/>
                      </a:lnTo>
                      <a:lnTo>
                        <a:pt x="247" y="110"/>
                      </a:lnTo>
                      <a:lnTo>
                        <a:pt x="244" y="122"/>
                      </a:lnTo>
                      <a:lnTo>
                        <a:pt x="239" y="136"/>
                      </a:lnTo>
                      <a:lnTo>
                        <a:pt x="231" y="149"/>
                      </a:lnTo>
                      <a:lnTo>
                        <a:pt x="223" y="163"/>
                      </a:lnTo>
                      <a:lnTo>
                        <a:pt x="211" y="176"/>
                      </a:lnTo>
                      <a:lnTo>
                        <a:pt x="197" y="190"/>
                      </a:lnTo>
                      <a:lnTo>
                        <a:pt x="182" y="204"/>
                      </a:lnTo>
                      <a:lnTo>
                        <a:pt x="192" y="208"/>
                      </a:lnTo>
                      <a:lnTo>
                        <a:pt x="202" y="213"/>
                      </a:lnTo>
                      <a:lnTo>
                        <a:pt x="213" y="219"/>
                      </a:lnTo>
                      <a:lnTo>
                        <a:pt x="221" y="224"/>
                      </a:lnTo>
                      <a:lnTo>
                        <a:pt x="229" y="231"/>
                      </a:lnTo>
                      <a:lnTo>
                        <a:pt x="236" y="238"/>
                      </a:lnTo>
                      <a:lnTo>
                        <a:pt x="243" y="246"/>
                      </a:lnTo>
                      <a:lnTo>
                        <a:pt x="249" y="254"/>
                      </a:lnTo>
                      <a:lnTo>
                        <a:pt x="254" y="261"/>
                      </a:lnTo>
                      <a:lnTo>
                        <a:pt x="258" y="270"/>
                      </a:lnTo>
                      <a:lnTo>
                        <a:pt x="262" y="279"/>
                      </a:lnTo>
                      <a:lnTo>
                        <a:pt x="266" y="288"/>
                      </a:lnTo>
                      <a:lnTo>
                        <a:pt x="268" y="298"/>
                      </a:lnTo>
                      <a:lnTo>
                        <a:pt x="269" y="308"/>
                      </a:lnTo>
                      <a:lnTo>
                        <a:pt x="271" y="318"/>
                      </a:lnTo>
                      <a:lnTo>
                        <a:pt x="272" y="328"/>
                      </a:lnTo>
                      <a:lnTo>
                        <a:pt x="271" y="343"/>
                      </a:lnTo>
                      <a:lnTo>
                        <a:pt x="269" y="358"/>
                      </a:lnTo>
                      <a:lnTo>
                        <a:pt x="266" y="372"/>
                      </a:lnTo>
                      <a:lnTo>
                        <a:pt x="262" y="386"/>
                      </a:lnTo>
                      <a:lnTo>
                        <a:pt x="255" y="400"/>
                      </a:lnTo>
                      <a:lnTo>
                        <a:pt x="249" y="413"/>
                      </a:lnTo>
                      <a:lnTo>
                        <a:pt x="242" y="424"/>
                      </a:lnTo>
                      <a:lnTo>
                        <a:pt x="231" y="435"/>
                      </a:lnTo>
                      <a:lnTo>
                        <a:pt x="219" y="449"/>
                      </a:lnTo>
                      <a:lnTo>
                        <a:pt x="204" y="462"/>
                      </a:lnTo>
                      <a:lnTo>
                        <a:pt x="187" y="472"/>
                      </a:lnTo>
                      <a:lnTo>
                        <a:pt x="168" y="481"/>
                      </a:lnTo>
                      <a:lnTo>
                        <a:pt x="149" y="487"/>
                      </a:lnTo>
                      <a:lnTo>
                        <a:pt x="129" y="491"/>
                      </a:lnTo>
                      <a:lnTo>
                        <a:pt x="107" y="493"/>
                      </a:lnTo>
                      <a:lnTo>
                        <a:pt x="83" y="495"/>
                      </a:lnTo>
                      <a:lnTo>
                        <a:pt x="61" y="495"/>
                      </a:lnTo>
                      <a:lnTo>
                        <a:pt x="42" y="492"/>
                      </a:lnTo>
                      <a:lnTo>
                        <a:pt x="35" y="491"/>
                      </a:lnTo>
                      <a:lnTo>
                        <a:pt x="28" y="488"/>
                      </a:lnTo>
                      <a:lnTo>
                        <a:pt x="22" y="486"/>
                      </a:lnTo>
                      <a:lnTo>
                        <a:pt x="17" y="483"/>
                      </a:lnTo>
                      <a:lnTo>
                        <a:pt x="9" y="477"/>
                      </a:lnTo>
                      <a:lnTo>
                        <a:pt x="4" y="471"/>
                      </a:lnTo>
                      <a:lnTo>
                        <a:pt x="0" y="464"/>
                      </a:lnTo>
                      <a:lnTo>
                        <a:pt x="0" y="457"/>
                      </a:lnTo>
                      <a:lnTo>
                        <a:pt x="0" y="453"/>
                      </a:lnTo>
                      <a:lnTo>
                        <a:pt x="2" y="448"/>
                      </a:lnTo>
                      <a:lnTo>
                        <a:pt x="4" y="443"/>
                      </a:lnTo>
                      <a:lnTo>
                        <a:pt x="8" y="439"/>
                      </a:lnTo>
                      <a:lnTo>
                        <a:pt x="13" y="435"/>
                      </a:lnTo>
                      <a:lnTo>
                        <a:pt x="17" y="434"/>
                      </a:lnTo>
                      <a:lnTo>
                        <a:pt x="22" y="431"/>
                      </a:lnTo>
                      <a:lnTo>
                        <a:pt x="28" y="431"/>
                      </a:lnTo>
                      <a:lnTo>
                        <a:pt x="37" y="433"/>
                      </a:lnTo>
                      <a:lnTo>
                        <a:pt x="46" y="434"/>
                      </a:lnTo>
                      <a:lnTo>
                        <a:pt x="56" y="439"/>
                      </a:lnTo>
                      <a:lnTo>
                        <a:pt x="74" y="447"/>
                      </a:lnTo>
                      <a:lnTo>
                        <a:pt x="91" y="455"/>
                      </a:lnTo>
                      <a:lnTo>
                        <a:pt x="103" y="461"/>
                      </a:lnTo>
                      <a:lnTo>
                        <a:pt x="115" y="463"/>
                      </a:lnTo>
                      <a:lnTo>
                        <a:pt x="130" y="464"/>
                      </a:lnTo>
                      <a:lnTo>
                        <a:pt x="139" y="464"/>
                      </a:lnTo>
                      <a:lnTo>
                        <a:pt x="147" y="463"/>
                      </a:lnTo>
                      <a:lnTo>
                        <a:pt x="156" y="461"/>
                      </a:lnTo>
                      <a:lnTo>
                        <a:pt x="163" y="457"/>
                      </a:lnTo>
                      <a:lnTo>
                        <a:pt x="171" y="453"/>
                      </a:lnTo>
                      <a:lnTo>
                        <a:pt x="178" y="449"/>
                      </a:lnTo>
                      <a:lnTo>
                        <a:pt x="186" y="443"/>
                      </a:lnTo>
                      <a:lnTo>
                        <a:pt x="192" y="437"/>
                      </a:lnTo>
                      <a:lnTo>
                        <a:pt x="199" y="429"/>
                      </a:lnTo>
                      <a:lnTo>
                        <a:pt x="204" y="421"/>
                      </a:lnTo>
                      <a:lnTo>
                        <a:pt x="209" y="414"/>
                      </a:lnTo>
                      <a:lnTo>
                        <a:pt x="213" y="406"/>
                      </a:lnTo>
                      <a:lnTo>
                        <a:pt x="215" y="397"/>
                      </a:lnTo>
                      <a:lnTo>
                        <a:pt x="218" y="389"/>
                      </a:lnTo>
                      <a:lnTo>
                        <a:pt x="219" y="380"/>
                      </a:lnTo>
                      <a:lnTo>
                        <a:pt x="219" y="371"/>
                      </a:lnTo>
                      <a:lnTo>
                        <a:pt x="219" y="357"/>
                      </a:lnTo>
                      <a:lnTo>
                        <a:pt x="216" y="343"/>
                      </a:lnTo>
                      <a:lnTo>
                        <a:pt x="213" y="329"/>
                      </a:lnTo>
                      <a:lnTo>
                        <a:pt x="207" y="317"/>
                      </a:lnTo>
                      <a:lnTo>
                        <a:pt x="202" y="308"/>
                      </a:lnTo>
                      <a:lnTo>
                        <a:pt x="197" y="299"/>
                      </a:lnTo>
                      <a:lnTo>
                        <a:pt x="192" y="293"/>
                      </a:lnTo>
                      <a:lnTo>
                        <a:pt x="187" y="286"/>
                      </a:lnTo>
                      <a:lnTo>
                        <a:pt x="178" y="280"/>
                      </a:lnTo>
                      <a:lnTo>
                        <a:pt x="168" y="274"/>
                      </a:lnTo>
                      <a:lnTo>
                        <a:pt x="158" y="267"/>
                      </a:lnTo>
                      <a:lnTo>
                        <a:pt x="146" y="261"/>
                      </a:lnTo>
                      <a:lnTo>
                        <a:pt x="132" y="256"/>
                      </a:lnTo>
                      <a:lnTo>
                        <a:pt x="119" y="252"/>
                      </a:lnTo>
                      <a:lnTo>
                        <a:pt x="105" y="251"/>
                      </a:lnTo>
                      <a:lnTo>
                        <a:pt x="91" y="250"/>
                      </a:lnTo>
                      <a:lnTo>
                        <a:pt x="80" y="250"/>
                      </a:lnTo>
                      <a:lnTo>
                        <a:pt x="80" y="240"/>
                      </a:lnTo>
                      <a:lnTo>
                        <a:pt x="94" y="237"/>
                      </a:lnTo>
                      <a:lnTo>
                        <a:pt x="108" y="232"/>
                      </a:lnTo>
                      <a:lnTo>
                        <a:pt x="122" y="227"/>
                      </a:lnTo>
                      <a:lnTo>
                        <a:pt x="136" y="219"/>
                      </a:lnTo>
                      <a:lnTo>
                        <a:pt x="149" y="211"/>
                      </a:lnTo>
                      <a:lnTo>
                        <a:pt x="160" y="200"/>
                      </a:lnTo>
                      <a:lnTo>
                        <a:pt x="170" y="190"/>
                      </a:lnTo>
                      <a:lnTo>
                        <a:pt x="177" y="179"/>
                      </a:lnTo>
                      <a:lnTo>
                        <a:pt x="182" y="168"/>
                      </a:lnTo>
                      <a:lnTo>
                        <a:pt x="186" y="155"/>
                      </a:lnTo>
                      <a:lnTo>
                        <a:pt x="189" y="142"/>
                      </a:lnTo>
                      <a:lnTo>
                        <a:pt x="190" y="129"/>
                      </a:lnTo>
                      <a:lnTo>
                        <a:pt x="189" y="120"/>
                      </a:lnTo>
                      <a:lnTo>
                        <a:pt x="187" y="111"/>
                      </a:lnTo>
                      <a:lnTo>
                        <a:pt x="186" y="103"/>
                      </a:lnTo>
                      <a:lnTo>
                        <a:pt x="183" y="96"/>
                      </a:lnTo>
                      <a:lnTo>
                        <a:pt x="180" y="88"/>
                      </a:lnTo>
                      <a:lnTo>
                        <a:pt x="176" y="82"/>
                      </a:lnTo>
                      <a:lnTo>
                        <a:pt x="172" y="76"/>
                      </a:lnTo>
                      <a:lnTo>
                        <a:pt x="167" y="69"/>
                      </a:lnTo>
                      <a:lnTo>
                        <a:pt x="161" y="64"/>
                      </a:lnTo>
                      <a:lnTo>
                        <a:pt x="154" y="60"/>
                      </a:lnTo>
                      <a:lnTo>
                        <a:pt x="148" y="57"/>
                      </a:lnTo>
                      <a:lnTo>
                        <a:pt x="141" y="53"/>
                      </a:lnTo>
                      <a:lnTo>
                        <a:pt x="134" y="50"/>
                      </a:lnTo>
                      <a:lnTo>
                        <a:pt x="127" y="49"/>
                      </a:lnTo>
                      <a:lnTo>
                        <a:pt x="118" y="48"/>
                      </a:lnTo>
                      <a:lnTo>
                        <a:pt x="110" y="48"/>
                      </a:lnTo>
                      <a:lnTo>
                        <a:pt x="96" y="48"/>
                      </a:lnTo>
                      <a:lnTo>
                        <a:pt x="84" y="52"/>
                      </a:lnTo>
                      <a:lnTo>
                        <a:pt x="71" y="55"/>
                      </a:lnTo>
                      <a:lnTo>
                        <a:pt x="60" y="62"/>
                      </a:lnTo>
                      <a:lnTo>
                        <a:pt x="48" y="70"/>
                      </a:lnTo>
                      <a:lnTo>
                        <a:pt x="38" y="81"/>
                      </a:lnTo>
                      <a:lnTo>
                        <a:pt x="28" y="92"/>
                      </a:lnTo>
                      <a:lnTo>
                        <a:pt x="19" y="106"/>
                      </a:lnTo>
                      <a:lnTo>
                        <a:pt x="7" y="9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53"/>
                <p:cNvSpPr/>
                <p:nvPr/>
              </p:nvSpPr>
              <p:spPr>
                <a:xfrm>
                  <a:off x="289" y="3201"/>
                  <a:ext cx="103" cy="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496" extrusionOk="0">
                      <a:moveTo>
                        <a:pt x="0" y="251"/>
                      </a:moveTo>
                      <a:lnTo>
                        <a:pt x="0" y="231"/>
                      </a:lnTo>
                      <a:lnTo>
                        <a:pt x="1" y="212"/>
                      </a:lnTo>
                      <a:lnTo>
                        <a:pt x="4" y="193"/>
                      </a:lnTo>
                      <a:lnTo>
                        <a:pt x="6" y="175"/>
                      </a:lnTo>
                      <a:lnTo>
                        <a:pt x="10" y="158"/>
                      </a:lnTo>
                      <a:lnTo>
                        <a:pt x="14" y="141"/>
                      </a:lnTo>
                      <a:lnTo>
                        <a:pt x="19" y="126"/>
                      </a:lnTo>
                      <a:lnTo>
                        <a:pt x="25" y="111"/>
                      </a:lnTo>
                      <a:lnTo>
                        <a:pt x="32" y="97"/>
                      </a:lnTo>
                      <a:lnTo>
                        <a:pt x="38" y="83"/>
                      </a:lnTo>
                      <a:lnTo>
                        <a:pt x="45" y="71"/>
                      </a:lnTo>
                      <a:lnTo>
                        <a:pt x="53" y="59"/>
                      </a:lnTo>
                      <a:lnTo>
                        <a:pt x="62" y="49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0" y="23"/>
                      </a:lnTo>
                      <a:lnTo>
                        <a:pt x="98" y="18"/>
                      </a:lnTo>
                      <a:lnTo>
                        <a:pt x="106" y="12"/>
                      </a:lnTo>
                      <a:lnTo>
                        <a:pt x="114" y="9"/>
                      </a:lnTo>
                      <a:lnTo>
                        <a:pt x="122" y="6"/>
                      </a:lnTo>
                      <a:lnTo>
                        <a:pt x="130" y="4"/>
                      </a:lnTo>
                      <a:lnTo>
                        <a:pt x="139" y="1"/>
                      </a:lnTo>
                      <a:lnTo>
                        <a:pt x="148" y="0"/>
                      </a:lnTo>
                      <a:lnTo>
                        <a:pt x="155" y="0"/>
                      </a:lnTo>
                      <a:lnTo>
                        <a:pt x="169" y="1"/>
                      </a:lnTo>
                      <a:lnTo>
                        <a:pt x="182" y="4"/>
                      </a:lnTo>
                      <a:lnTo>
                        <a:pt x="196" y="7"/>
                      </a:lnTo>
                      <a:lnTo>
                        <a:pt x="208" y="14"/>
                      </a:lnTo>
                      <a:lnTo>
                        <a:pt x="220" y="21"/>
                      </a:lnTo>
                      <a:lnTo>
                        <a:pt x="231" y="31"/>
                      </a:lnTo>
                      <a:lnTo>
                        <a:pt x="244" y="43"/>
                      </a:lnTo>
                      <a:lnTo>
                        <a:pt x="254" y="55"/>
                      </a:lnTo>
                      <a:lnTo>
                        <a:pt x="266" y="74"/>
                      </a:lnTo>
                      <a:lnTo>
                        <a:pt x="278" y="93"/>
                      </a:lnTo>
                      <a:lnTo>
                        <a:pt x="288" y="115"/>
                      </a:lnTo>
                      <a:lnTo>
                        <a:pt x="295" y="137"/>
                      </a:lnTo>
                      <a:lnTo>
                        <a:pt x="300" y="161"/>
                      </a:lnTo>
                      <a:lnTo>
                        <a:pt x="305" y="188"/>
                      </a:lnTo>
                      <a:lnTo>
                        <a:pt x="308" y="214"/>
                      </a:lnTo>
                      <a:lnTo>
                        <a:pt x="309" y="243"/>
                      </a:lnTo>
                      <a:lnTo>
                        <a:pt x="308" y="264"/>
                      </a:lnTo>
                      <a:lnTo>
                        <a:pt x="307" y="284"/>
                      </a:lnTo>
                      <a:lnTo>
                        <a:pt x="305" y="303"/>
                      </a:lnTo>
                      <a:lnTo>
                        <a:pt x="303" y="320"/>
                      </a:lnTo>
                      <a:lnTo>
                        <a:pt x="299" y="338"/>
                      </a:lnTo>
                      <a:lnTo>
                        <a:pt x="295" y="355"/>
                      </a:lnTo>
                      <a:lnTo>
                        <a:pt x="290" y="370"/>
                      </a:lnTo>
                      <a:lnTo>
                        <a:pt x="285" y="385"/>
                      </a:lnTo>
                      <a:lnTo>
                        <a:pt x="279" y="399"/>
                      </a:lnTo>
                      <a:lnTo>
                        <a:pt x="271" y="411"/>
                      </a:lnTo>
                      <a:lnTo>
                        <a:pt x="265" y="424"/>
                      </a:lnTo>
                      <a:lnTo>
                        <a:pt x="257" y="435"/>
                      </a:lnTo>
                      <a:lnTo>
                        <a:pt x="250" y="445"/>
                      </a:lnTo>
                      <a:lnTo>
                        <a:pt x="241" y="454"/>
                      </a:lnTo>
                      <a:lnTo>
                        <a:pt x="232" y="462"/>
                      </a:lnTo>
                      <a:lnTo>
                        <a:pt x="223" y="469"/>
                      </a:lnTo>
                      <a:lnTo>
                        <a:pt x="215" y="476"/>
                      </a:lnTo>
                      <a:lnTo>
                        <a:pt x="206" y="481"/>
                      </a:lnTo>
                      <a:lnTo>
                        <a:pt x="196" y="485"/>
                      </a:lnTo>
                      <a:lnTo>
                        <a:pt x="187" y="488"/>
                      </a:lnTo>
                      <a:lnTo>
                        <a:pt x="178" y="492"/>
                      </a:lnTo>
                      <a:lnTo>
                        <a:pt x="169" y="493"/>
                      </a:lnTo>
                      <a:lnTo>
                        <a:pt x="160" y="495"/>
                      </a:lnTo>
                      <a:lnTo>
                        <a:pt x="151" y="496"/>
                      </a:lnTo>
                      <a:lnTo>
                        <a:pt x="144" y="495"/>
                      </a:lnTo>
                      <a:lnTo>
                        <a:pt x="135" y="495"/>
                      </a:lnTo>
                      <a:lnTo>
                        <a:pt x="128" y="492"/>
                      </a:lnTo>
                      <a:lnTo>
                        <a:pt x="120" y="491"/>
                      </a:lnTo>
                      <a:lnTo>
                        <a:pt x="111" y="487"/>
                      </a:lnTo>
                      <a:lnTo>
                        <a:pt x="104" y="485"/>
                      </a:lnTo>
                      <a:lnTo>
                        <a:pt x="97" y="480"/>
                      </a:lnTo>
                      <a:lnTo>
                        <a:pt x="90" y="476"/>
                      </a:lnTo>
                      <a:lnTo>
                        <a:pt x="76" y="464"/>
                      </a:lnTo>
                      <a:lnTo>
                        <a:pt x="63" y="451"/>
                      </a:lnTo>
                      <a:lnTo>
                        <a:pt x="51" y="434"/>
                      </a:lnTo>
                      <a:lnTo>
                        <a:pt x="38" y="415"/>
                      </a:lnTo>
                      <a:lnTo>
                        <a:pt x="29" y="397"/>
                      </a:lnTo>
                      <a:lnTo>
                        <a:pt x="21" y="379"/>
                      </a:lnTo>
                      <a:lnTo>
                        <a:pt x="15" y="360"/>
                      </a:lnTo>
                      <a:lnTo>
                        <a:pt x="10" y="339"/>
                      </a:lnTo>
                      <a:lnTo>
                        <a:pt x="5" y="319"/>
                      </a:lnTo>
                      <a:lnTo>
                        <a:pt x="3" y="298"/>
                      </a:lnTo>
                      <a:lnTo>
                        <a:pt x="1" y="275"/>
                      </a:lnTo>
                      <a:lnTo>
                        <a:pt x="0" y="251"/>
                      </a:lnTo>
                      <a:close/>
                      <a:moveTo>
                        <a:pt x="69" y="260"/>
                      </a:moveTo>
                      <a:lnTo>
                        <a:pt x="69" y="284"/>
                      </a:lnTo>
                      <a:lnTo>
                        <a:pt x="71" y="307"/>
                      </a:lnTo>
                      <a:lnTo>
                        <a:pt x="72" y="329"/>
                      </a:lnTo>
                      <a:lnTo>
                        <a:pt x="74" y="350"/>
                      </a:lnTo>
                      <a:lnTo>
                        <a:pt x="78" y="368"/>
                      </a:lnTo>
                      <a:lnTo>
                        <a:pt x="82" y="387"/>
                      </a:lnTo>
                      <a:lnTo>
                        <a:pt x="87" y="405"/>
                      </a:lnTo>
                      <a:lnTo>
                        <a:pt x="93" y="420"/>
                      </a:lnTo>
                      <a:lnTo>
                        <a:pt x="98" y="433"/>
                      </a:lnTo>
                      <a:lnTo>
                        <a:pt x="105" y="444"/>
                      </a:lnTo>
                      <a:lnTo>
                        <a:pt x="111" y="453"/>
                      </a:lnTo>
                      <a:lnTo>
                        <a:pt x="119" y="461"/>
                      </a:lnTo>
                      <a:lnTo>
                        <a:pt x="126" y="466"/>
                      </a:lnTo>
                      <a:lnTo>
                        <a:pt x="135" y="469"/>
                      </a:lnTo>
                      <a:lnTo>
                        <a:pt x="144" y="472"/>
                      </a:lnTo>
                      <a:lnTo>
                        <a:pt x="153" y="473"/>
                      </a:lnTo>
                      <a:lnTo>
                        <a:pt x="163" y="472"/>
                      </a:lnTo>
                      <a:lnTo>
                        <a:pt x="173" y="469"/>
                      </a:lnTo>
                      <a:lnTo>
                        <a:pt x="182" y="463"/>
                      </a:lnTo>
                      <a:lnTo>
                        <a:pt x="193" y="457"/>
                      </a:lnTo>
                      <a:lnTo>
                        <a:pt x="197" y="452"/>
                      </a:lnTo>
                      <a:lnTo>
                        <a:pt x="202" y="447"/>
                      </a:lnTo>
                      <a:lnTo>
                        <a:pt x="207" y="440"/>
                      </a:lnTo>
                      <a:lnTo>
                        <a:pt x="211" y="433"/>
                      </a:lnTo>
                      <a:lnTo>
                        <a:pt x="217" y="418"/>
                      </a:lnTo>
                      <a:lnTo>
                        <a:pt x="223" y="399"/>
                      </a:lnTo>
                      <a:lnTo>
                        <a:pt x="227" y="384"/>
                      </a:lnTo>
                      <a:lnTo>
                        <a:pt x="231" y="366"/>
                      </a:lnTo>
                      <a:lnTo>
                        <a:pt x="234" y="347"/>
                      </a:lnTo>
                      <a:lnTo>
                        <a:pt x="236" y="326"/>
                      </a:lnTo>
                      <a:lnTo>
                        <a:pt x="239" y="280"/>
                      </a:lnTo>
                      <a:lnTo>
                        <a:pt x="240" y="228"/>
                      </a:lnTo>
                      <a:lnTo>
                        <a:pt x="239" y="189"/>
                      </a:lnTo>
                      <a:lnTo>
                        <a:pt x="236" y="154"/>
                      </a:lnTo>
                      <a:lnTo>
                        <a:pt x="234" y="137"/>
                      </a:lnTo>
                      <a:lnTo>
                        <a:pt x="230" y="121"/>
                      </a:lnTo>
                      <a:lnTo>
                        <a:pt x="227" y="106"/>
                      </a:lnTo>
                      <a:lnTo>
                        <a:pt x="222" y="92"/>
                      </a:lnTo>
                      <a:lnTo>
                        <a:pt x="216" y="73"/>
                      </a:lnTo>
                      <a:lnTo>
                        <a:pt x="208" y="58"/>
                      </a:lnTo>
                      <a:lnTo>
                        <a:pt x="204" y="50"/>
                      </a:lnTo>
                      <a:lnTo>
                        <a:pt x="199" y="45"/>
                      </a:lnTo>
                      <a:lnTo>
                        <a:pt x="194" y="39"/>
                      </a:lnTo>
                      <a:lnTo>
                        <a:pt x="191" y="35"/>
                      </a:lnTo>
                      <a:lnTo>
                        <a:pt x="183" y="30"/>
                      </a:lnTo>
                      <a:lnTo>
                        <a:pt x="174" y="26"/>
                      </a:lnTo>
                      <a:lnTo>
                        <a:pt x="165" y="24"/>
                      </a:lnTo>
                      <a:lnTo>
                        <a:pt x="155" y="24"/>
                      </a:lnTo>
                      <a:lnTo>
                        <a:pt x="149" y="24"/>
                      </a:lnTo>
                      <a:lnTo>
                        <a:pt x="144" y="25"/>
                      </a:lnTo>
                      <a:lnTo>
                        <a:pt x="138" y="26"/>
                      </a:lnTo>
                      <a:lnTo>
                        <a:pt x="133" y="29"/>
                      </a:lnTo>
                      <a:lnTo>
                        <a:pt x="122" y="35"/>
                      </a:lnTo>
                      <a:lnTo>
                        <a:pt x="112" y="44"/>
                      </a:lnTo>
                      <a:lnTo>
                        <a:pt x="106" y="53"/>
                      </a:lnTo>
                      <a:lnTo>
                        <a:pt x="101" y="62"/>
                      </a:lnTo>
                      <a:lnTo>
                        <a:pt x="96" y="72"/>
                      </a:lnTo>
                      <a:lnTo>
                        <a:pt x="91" y="82"/>
                      </a:lnTo>
                      <a:lnTo>
                        <a:pt x="87" y="95"/>
                      </a:lnTo>
                      <a:lnTo>
                        <a:pt x="83" y="107"/>
                      </a:lnTo>
                      <a:lnTo>
                        <a:pt x="81" y="121"/>
                      </a:lnTo>
                      <a:lnTo>
                        <a:pt x="78" y="136"/>
                      </a:lnTo>
                      <a:lnTo>
                        <a:pt x="74" y="168"/>
                      </a:lnTo>
                      <a:lnTo>
                        <a:pt x="71" y="199"/>
                      </a:lnTo>
                      <a:lnTo>
                        <a:pt x="69" y="230"/>
                      </a:lnTo>
                      <a:lnTo>
                        <a:pt x="69" y="2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53"/>
                <p:cNvSpPr/>
                <p:nvPr/>
              </p:nvSpPr>
              <p:spPr>
                <a:xfrm>
                  <a:off x="3769" y="2704"/>
                  <a:ext cx="80" cy="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556" extrusionOk="0">
                      <a:moveTo>
                        <a:pt x="239" y="541"/>
                      </a:moveTo>
                      <a:lnTo>
                        <a:pt x="239" y="556"/>
                      </a:lnTo>
                      <a:lnTo>
                        <a:pt x="0" y="556"/>
                      </a:lnTo>
                      <a:lnTo>
                        <a:pt x="0" y="541"/>
                      </a:lnTo>
                      <a:lnTo>
                        <a:pt x="20" y="541"/>
                      </a:lnTo>
                      <a:lnTo>
                        <a:pt x="28" y="541"/>
                      </a:lnTo>
                      <a:lnTo>
                        <a:pt x="35" y="540"/>
                      </a:lnTo>
                      <a:lnTo>
                        <a:pt x="43" y="539"/>
                      </a:lnTo>
                      <a:lnTo>
                        <a:pt x="49" y="536"/>
                      </a:lnTo>
                      <a:lnTo>
                        <a:pt x="56" y="534"/>
                      </a:lnTo>
                      <a:lnTo>
                        <a:pt x="61" y="530"/>
                      </a:lnTo>
                      <a:lnTo>
                        <a:pt x="66" y="526"/>
                      </a:lnTo>
                      <a:lnTo>
                        <a:pt x="69" y="521"/>
                      </a:lnTo>
                      <a:lnTo>
                        <a:pt x="72" y="517"/>
                      </a:lnTo>
                      <a:lnTo>
                        <a:pt x="75" y="512"/>
                      </a:lnTo>
                      <a:lnTo>
                        <a:pt x="76" y="506"/>
                      </a:lnTo>
                      <a:lnTo>
                        <a:pt x="77" y="498"/>
                      </a:lnTo>
                      <a:lnTo>
                        <a:pt x="80" y="481"/>
                      </a:lnTo>
                      <a:lnTo>
                        <a:pt x="80" y="458"/>
                      </a:lnTo>
                      <a:lnTo>
                        <a:pt x="80" y="98"/>
                      </a:lnTo>
                      <a:lnTo>
                        <a:pt x="80" y="79"/>
                      </a:lnTo>
                      <a:lnTo>
                        <a:pt x="78" y="63"/>
                      </a:lnTo>
                      <a:lnTo>
                        <a:pt x="77" y="51"/>
                      </a:lnTo>
                      <a:lnTo>
                        <a:pt x="75" y="43"/>
                      </a:lnTo>
                      <a:lnTo>
                        <a:pt x="72" y="38"/>
                      </a:lnTo>
                      <a:lnTo>
                        <a:pt x="68" y="33"/>
                      </a:lnTo>
                      <a:lnTo>
                        <a:pt x="63" y="29"/>
                      </a:lnTo>
                      <a:lnTo>
                        <a:pt x="58" y="25"/>
                      </a:lnTo>
                      <a:lnTo>
                        <a:pt x="48" y="20"/>
                      </a:lnTo>
                      <a:lnTo>
                        <a:pt x="39" y="17"/>
                      </a:lnTo>
                      <a:lnTo>
                        <a:pt x="30" y="16"/>
                      </a:lnTo>
                      <a:lnTo>
                        <a:pt x="2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239" y="0"/>
                      </a:lnTo>
                      <a:lnTo>
                        <a:pt x="239" y="15"/>
                      </a:lnTo>
                      <a:lnTo>
                        <a:pt x="218" y="15"/>
                      </a:lnTo>
                      <a:lnTo>
                        <a:pt x="211" y="15"/>
                      </a:lnTo>
                      <a:lnTo>
                        <a:pt x="203" y="16"/>
                      </a:lnTo>
                      <a:lnTo>
                        <a:pt x="196" y="17"/>
                      </a:lnTo>
                      <a:lnTo>
                        <a:pt x="189" y="20"/>
                      </a:lnTo>
                      <a:lnTo>
                        <a:pt x="183" y="22"/>
                      </a:lnTo>
                      <a:lnTo>
                        <a:pt x="178" y="26"/>
                      </a:lnTo>
                      <a:lnTo>
                        <a:pt x="173" y="30"/>
                      </a:lnTo>
                      <a:lnTo>
                        <a:pt x="169" y="35"/>
                      </a:lnTo>
                      <a:lnTo>
                        <a:pt x="167" y="39"/>
                      </a:lnTo>
                      <a:lnTo>
                        <a:pt x="164" y="44"/>
                      </a:lnTo>
                      <a:lnTo>
                        <a:pt x="163" y="50"/>
                      </a:lnTo>
                      <a:lnTo>
                        <a:pt x="162" y="58"/>
                      </a:lnTo>
                      <a:lnTo>
                        <a:pt x="159" y="75"/>
                      </a:lnTo>
                      <a:lnTo>
                        <a:pt x="159" y="98"/>
                      </a:lnTo>
                      <a:lnTo>
                        <a:pt x="159" y="458"/>
                      </a:lnTo>
                      <a:lnTo>
                        <a:pt x="159" y="477"/>
                      </a:lnTo>
                      <a:lnTo>
                        <a:pt x="160" y="493"/>
                      </a:lnTo>
                      <a:lnTo>
                        <a:pt x="162" y="505"/>
                      </a:lnTo>
                      <a:lnTo>
                        <a:pt x="164" y="514"/>
                      </a:lnTo>
                      <a:lnTo>
                        <a:pt x="167" y="519"/>
                      </a:lnTo>
                      <a:lnTo>
                        <a:pt x="170" y="524"/>
                      </a:lnTo>
                      <a:lnTo>
                        <a:pt x="176" y="527"/>
                      </a:lnTo>
                      <a:lnTo>
                        <a:pt x="182" y="531"/>
                      </a:lnTo>
                      <a:lnTo>
                        <a:pt x="191" y="536"/>
                      </a:lnTo>
                      <a:lnTo>
                        <a:pt x="199" y="539"/>
                      </a:lnTo>
                      <a:lnTo>
                        <a:pt x="208" y="541"/>
                      </a:lnTo>
                      <a:lnTo>
                        <a:pt x="218" y="541"/>
                      </a:lnTo>
                      <a:lnTo>
                        <a:pt x="239" y="54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53"/>
                <p:cNvSpPr/>
                <p:nvPr/>
              </p:nvSpPr>
              <p:spPr>
                <a:xfrm>
                  <a:off x="3858" y="2853"/>
                  <a:ext cx="74" cy="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277" extrusionOk="0">
                      <a:moveTo>
                        <a:pt x="200" y="0"/>
                      </a:moveTo>
                      <a:lnTo>
                        <a:pt x="204" y="60"/>
                      </a:lnTo>
                      <a:lnTo>
                        <a:pt x="196" y="60"/>
                      </a:lnTo>
                      <a:lnTo>
                        <a:pt x="192" y="46"/>
                      </a:lnTo>
                      <a:lnTo>
                        <a:pt x="187" y="36"/>
                      </a:lnTo>
                      <a:lnTo>
                        <a:pt x="182" y="27"/>
                      </a:lnTo>
                      <a:lnTo>
                        <a:pt x="176" y="22"/>
                      </a:lnTo>
                      <a:lnTo>
                        <a:pt x="167" y="19"/>
                      </a:lnTo>
                      <a:lnTo>
                        <a:pt x="157" y="16"/>
                      </a:lnTo>
                      <a:lnTo>
                        <a:pt x="143" y="15"/>
                      </a:lnTo>
                      <a:lnTo>
                        <a:pt x="127" y="15"/>
                      </a:lnTo>
                      <a:lnTo>
                        <a:pt x="80" y="15"/>
                      </a:lnTo>
                      <a:lnTo>
                        <a:pt x="80" y="125"/>
                      </a:lnTo>
                      <a:lnTo>
                        <a:pt x="91" y="125"/>
                      </a:lnTo>
                      <a:lnTo>
                        <a:pt x="115" y="125"/>
                      </a:lnTo>
                      <a:lnTo>
                        <a:pt x="135" y="126"/>
                      </a:lnTo>
                      <a:lnTo>
                        <a:pt x="153" y="128"/>
                      </a:lnTo>
                      <a:lnTo>
                        <a:pt x="167" y="131"/>
                      </a:lnTo>
                      <a:lnTo>
                        <a:pt x="178" y="135"/>
                      </a:lnTo>
                      <a:lnTo>
                        <a:pt x="188" y="141"/>
                      </a:lnTo>
                      <a:lnTo>
                        <a:pt x="197" y="147"/>
                      </a:lnTo>
                      <a:lnTo>
                        <a:pt x="206" y="156"/>
                      </a:lnTo>
                      <a:lnTo>
                        <a:pt x="212" y="165"/>
                      </a:lnTo>
                      <a:lnTo>
                        <a:pt x="217" y="176"/>
                      </a:lnTo>
                      <a:lnTo>
                        <a:pt x="220" y="188"/>
                      </a:lnTo>
                      <a:lnTo>
                        <a:pt x="221" y="199"/>
                      </a:lnTo>
                      <a:lnTo>
                        <a:pt x="220" y="208"/>
                      </a:lnTo>
                      <a:lnTo>
                        <a:pt x="219" y="214"/>
                      </a:lnTo>
                      <a:lnTo>
                        <a:pt x="217" y="222"/>
                      </a:lnTo>
                      <a:lnTo>
                        <a:pt x="215" y="229"/>
                      </a:lnTo>
                      <a:lnTo>
                        <a:pt x="211" y="236"/>
                      </a:lnTo>
                      <a:lnTo>
                        <a:pt x="207" y="242"/>
                      </a:lnTo>
                      <a:lnTo>
                        <a:pt x="204" y="248"/>
                      </a:lnTo>
                      <a:lnTo>
                        <a:pt x="197" y="255"/>
                      </a:lnTo>
                      <a:lnTo>
                        <a:pt x="191" y="260"/>
                      </a:lnTo>
                      <a:lnTo>
                        <a:pt x="185" y="265"/>
                      </a:lnTo>
                      <a:lnTo>
                        <a:pt x="176" y="268"/>
                      </a:lnTo>
                      <a:lnTo>
                        <a:pt x="167" y="271"/>
                      </a:lnTo>
                      <a:lnTo>
                        <a:pt x="156" y="274"/>
                      </a:lnTo>
                      <a:lnTo>
                        <a:pt x="144" y="276"/>
                      </a:lnTo>
                      <a:lnTo>
                        <a:pt x="132" y="277"/>
                      </a:lnTo>
                      <a:lnTo>
                        <a:pt x="119" y="277"/>
                      </a:lnTo>
                      <a:lnTo>
                        <a:pt x="0" y="277"/>
                      </a:lnTo>
                      <a:lnTo>
                        <a:pt x="0" y="270"/>
                      </a:lnTo>
                      <a:lnTo>
                        <a:pt x="13" y="268"/>
                      </a:lnTo>
                      <a:lnTo>
                        <a:pt x="22" y="267"/>
                      </a:lnTo>
                      <a:lnTo>
                        <a:pt x="29" y="265"/>
                      </a:lnTo>
                      <a:lnTo>
                        <a:pt x="33" y="262"/>
                      </a:lnTo>
                      <a:lnTo>
                        <a:pt x="37" y="257"/>
                      </a:lnTo>
                      <a:lnTo>
                        <a:pt x="39" y="250"/>
                      </a:lnTo>
                      <a:lnTo>
                        <a:pt x="41" y="239"/>
                      </a:lnTo>
                      <a:lnTo>
                        <a:pt x="41" y="227"/>
                      </a:lnTo>
                      <a:lnTo>
                        <a:pt x="41" y="50"/>
                      </a:lnTo>
                      <a:lnTo>
                        <a:pt x="41" y="32"/>
                      </a:lnTo>
                      <a:lnTo>
                        <a:pt x="38" y="21"/>
                      </a:lnTo>
                      <a:lnTo>
                        <a:pt x="36" y="17"/>
                      </a:lnTo>
                      <a:lnTo>
                        <a:pt x="34" y="15"/>
                      </a:lnTo>
                      <a:lnTo>
                        <a:pt x="31" y="12"/>
                      </a:lnTo>
                      <a:lnTo>
                        <a:pt x="28" y="11"/>
                      </a:lnTo>
                      <a:lnTo>
                        <a:pt x="18" y="8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200" y="0"/>
                      </a:lnTo>
                      <a:close/>
                      <a:moveTo>
                        <a:pt x="80" y="261"/>
                      </a:moveTo>
                      <a:lnTo>
                        <a:pt x="96" y="263"/>
                      </a:lnTo>
                      <a:lnTo>
                        <a:pt x="109" y="263"/>
                      </a:lnTo>
                      <a:lnTo>
                        <a:pt x="120" y="262"/>
                      </a:lnTo>
                      <a:lnTo>
                        <a:pt x="133" y="260"/>
                      </a:lnTo>
                      <a:lnTo>
                        <a:pt x="143" y="255"/>
                      </a:lnTo>
                      <a:lnTo>
                        <a:pt x="154" y="247"/>
                      </a:lnTo>
                      <a:lnTo>
                        <a:pt x="159" y="242"/>
                      </a:lnTo>
                      <a:lnTo>
                        <a:pt x="163" y="238"/>
                      </a:lnTo>
                      <a:lnTo>
                        <a:pt x="167" y="232"/>
                      </a:lnTo>
                      <a:lnTo>
                        <a:pt x="169" y="227"/>
                      </a:lnTo>
                      <a:lnTo>
                        <a:pt x="172" y="221"/>
                      </a:lnTo>
                      <a:lnTo>
                        <a:pt x="173" y="214"/>
                      </a:lnTo>
                      <a:lnTo>
                        <a:pt x="175" y="208"/>
                      </a:lnTo>
                      <a:lnTo>
                        <a:pt x="175" y="200"/>
                      </a:lnTo>
                      <a:lnTo>
                        <a:pt x="175" y="193"/>
                      </a:lnTo>
                      <a:lnTo>
                        <a:pt x="173" y="186"/>
                      </a:lnTo>
                      <a:lnTo>
                        <a:pt x="172" y="179"/>
                      </a:lnTo>
                      <a:lnTo>
                        <a:pt x="169" y="174"/>
                      </a:lnTo>
                      <a:lnTo>
                        <a:pt x="166" y="168"/>
                      </a:lnTo>
                      <a:lnTo>
                        <a:pt x="162" y="162"/>
                      </a:lnTo>
                      <a:lnTo>
                        <a:pt x="158" y="159"/>
                      </a:lnTo>
                      <a:lnTo>
                        <a:pt x="153" y="155"/>
                      </a:lnTo>
                      <a:lnTo>
                        <a:pt x="142" y="149"/>
                      </a:lnTo>
                      <a:lnTo>
                        <a:pt x="129" y="144"/>
                      </a:lnTo>
                      <a:lnTo>
                        <a:pt x="115" y="141"/>
                      </a:lnTo>
                      <a:lnTo>
                        <a:pt x="99" y="140"/>
                      </a:lnTo>
                      <a:lnTo>
                        <a:pt x="90" y="140"/>
                      </a:lnTo>
                      <a:lnTo>
                        <a:pt x="80" y="141"/>
                      </a:lnTo>
                      <a:lnTo>
                        <a:pt x="80" y="26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53"/>
                <p:cNvSpPr/>
                <p:nvPr/>
              </p:nvSpPr>
              <p:spPr>
                <a:xfrm>
                  <a:off x="3976" y="2768"/>
                  <a:ext cx="148" cy="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7" extrusionOk="0">
                      <a:moveTo>
                        <a:pt x="0" y="0"/>
                      </a:moveTo>
                      <a:lnTo>
                        <a:pt x="443" y="0"/>
                      </a:lnTo>
                      <a:lnTo>
                        <a:pt x="443" y="33"/>
                      </a:lnTo>
                      <a:lnTo>
                        <a:pt x="0" y="33"/>
                      </a:lnTo>
                      <a:lnTo>
                        <a:pt x="0" y="0"/>
                      </a:lnTo>
                      <a:close/>
                      <a:moveTo>
                        <a:pt x="0" y="134"/>
                      </a:moveTo>
                      <a:lnTo>
                        <a:pt x="443" y="134"/>
                      </a:lnTo>
                      <a:lnTo>
                        <a:pt x="443" y="167"/>
                      </a:lnTo>
                      <a:lnTo>
                        <a:pt x="0" y="167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9" name="Google Shape;1399;p53"/>
                <p:cNvSpPr/>
                <p:nvPr/>
              </p:nvSpPr>
              <p:spPr>
                <a:xfrm>
                  <a:off x="4209" y="2700"/>
                  <a:ext cx="120" cy="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579" extrusionOk="0">
                      <a:moveTo>
                        <a:pt x="0" y="293"/>
                      </a:moveTo>
                      <a:lnTo>
                        <a:pt x="0" y="271"/>
                      </a:lnTo>
                      <a:lnTo>
                        <a:pt x="3" y="248"/>
                      </a:lnTo>
                      <a:lnTo>
                        <a:pt x="4" y="225"/>
                      </a:lnTo>
                      <a:lnTo>
                        <a:pt x="8" y="205"/>
                      </a:lnTo>
                      <a:lnTo>
                        <a:pt x="12" y="185"/>
                      </a:lnTo>
                      <a:lnTo>
                        <a:pt x="17" y="166"/>
                      </a:lnTo>
                      <a:lnTo>
                        <a:pt x="23" y="147"/>
                      </a:lnTo>
                      <a:lnTo>
                        <a:pt x="29" y="129"/>
                      </a:lnTo>
                      <a:lnTo>
                        <a:pt x="37" y="113"/>
                      </a:lnTo>
                      <a:lnTo>
                        <a:pt x="44" y="98"/>
                      </a:lnTo>
                      <a:lnTo>
                        <a:pt x="53" y="82"/>
                      </a:lnTo>
                      <a:lnTo>
                        <a:pt x="62" y="70"/>
                      </a:lnTo>
                      <a:lnTo>
                        <a:pt x="72" y="57"/>
                      </a:lnTo>
                      <a:lnTo>
                        <a:pt x="82" y="46"/>
                      </a:lnTo>
                      <a:lnTo>
                        <a:pt x="94" y="36"/>
                      </a:lnTo>
                      <a:lnTo>
                        <a:pt x="105" y="27"/>
                      </a:lnTo>
                      <a:lnTo>
                        <a:pt x="115" y="21"/>
                      </a:lnTo>
                      <a:lnTo>
                        <a:pt x="124" y="16"/>
                      </a:lnTo>
                      <a:lnTo>
                        <a:pt x="134" y="10"/>
                      </a:lnTo>
                      <a:lnTo>
                        <a:pt x="143" y="7"/>
                      </a:lnTo>
                      <a:lnTo>
                        <a:pt x="153" y="4"/>
                      </a:lnTo>
                      <a:lnTo>
                        <a:pt x="162" y="2"/>
                      </a:lnTo>
                      <a:lnTo>
                        <a:pt x="172" y="0"/>
                      </a:lnTo>
                      <a:lnTo>
                        <a:pt x="182" y="0"/>
                      </a:lnTo>
                      <a:lnTo>
                        <a:pt x="197" y="2"/>
                      </a:lnTo>
                      <a:lnTo>
                        <a:pt x="213" y="4"/>
                      </a:lnTo>
                      <a:lnTo>
                        <a:pt x="227" y="9"/>
                      </a:lnTo>
                      <a:lnTo>
                        <a:pt x="243" y="17"/>
                      </a:lnTo>
                      <a:lnTo>
                        <a:pt x="256" y="26"/>
                      </a:lnTo>
                      <a:lnTo>
                        <a:pt x="270" y="37"/>
                      </a:lnTo>
                      <a:lnTo>
                        <a:pt x="284" y="50"/>
                      </a:lnTo>
                      <a:lnTo>
                        <a:pt x="297" y="66"/>
                      </a:lnTo>
                      <a:lnTo>
                        <a:pt x="304" y="76"/>
                      </a:lnTo>
                      <a:lnTo>
                        <a:pt x="312" y="86"/>
                      </a:lnTo>
                      <a:lnTo>
                        <a:pt x="318" y="98"/>
                      </a:lnTo>
                      <a:lnTo>
                        <a:pt x="325" y="109"/>
                      </a:lnTo>
                      <a:lnTo>
                        <a:pt x="336" y="134"/>
                      </a:lnTo>
                      <a:lnTo>
                        <a:pt x="345" y="161"/>
                      </a:lnTo>
                      <a:lnTo>
                        <a:pt x="351" y="188"/>
                      </a:lnTo>
                      <a:lnTo>
                        <a:pt x="356" y="219"/>
                      </a:lnTo>
                      <a:lnTo>
                        <a:pt x="360" y="252"/>
                      </a:lnTo>
                      <a:lnTo>
                        <a:pt x="360" y="284"/>
                      </a:lnTo>
                      <a:lnTo>
                        <a:pt x="360" y="308"/>
                      </a:lnTo>
                      <a:lnTo>
                        <a:pt x="359" y="331"/>
                      </a:lnTo>
                      <a:lnTo>
                        <a:pt x="356" y="354"/>
                      </a:lnTo>
                      <a:lnTo>
                        <a:pt x="354" y="374"/>
                      </a:lnTo>
                      <a:lnTo>
                        <a:pt x="350" y="394"/>
                      </a:lnTo>
                      <a:lnTo>
                        <a:pt x="345" y="413"/>
                      </a:lnTo>
                      <a:lnTo>
                        <a:pt x="338" y="432"/>
                      </a:lnTo>
                      <a:lnTo>
                        <a:pt x="332" y="450"/>
                      </a:lnTo>
                      <a:lnTo>
                        <a:pt x="325" y="466"/>
                      </a:lnTo>
                      <a:lnTo>
                        <a:pt x="317" y="481"/>
                      </a:lnTo>
                      <a:lnTo>
                        <a:pt x="309" y="495"/>
                      </a:lnTo>
                      <a:lnTo>
                        <a:pt x="301" y="508"/>
                      </a:lnTo>
                      <a:lnTo>
                        <a:pt x="292" y="519"/>
                      </a:lnTo>
                      <a:lnTo>
                        <a:pt x="282" y="531"/>
                      </a:lnTo>
                      <a:lnTo>
                        <a:pt x="272" y="539"/>
                      </a:lnTo>
                      <a:lnTo>
                        <a:pt x="261" y="548"/>
                      </a:lnTo>
                      <a:lnTo>
                        <a:pt x="250" y="555"/>
                      </a:lnTo>
                      <a:lnTo>
                        <a:pt x="240" y="561"/>
                      </a:lnTo>
                      <a:lnTo>
                        <a:pt x="229" y="566"/>
                      </a:lnTo>
                      <a:lnTo>
                        <a:pt x="219" y="571"/>
                      </a:lnTo>
                      <a:lnTo>
                        <a:pt x="208" y="573"/>
                      </a:lnTo>
                      <a:lnTo>
                        <a:pt x="198" y="576"/>
                      </a:lnTo>
                      <a:lnTo>
                        <a:pt x="188" y="577"/>
                      </a:lnTo>
                      <a:lnTo>
                        <a:pt x="178" y="579"/>
                      </a:lnTo>
                      <a:lnTo>
                        <a:pt x="168" y="577"/>
                      </a:lnTo>
                      <a:lnTo>
                        <a:pt x="158" y="577"/>
                      </a:lnTo>
                      <a:lnTo>
                        <a:pt x="149" y="575"/>
                      </a:lnTo>
                      <a:lnTo>
                        <a:pt x="139" y="572"/>
                      </a:lnTo>
                      <a:lnTo>
                        <a:pt x="130" y="570"/>
                      </a:lnTo>
                      <a:lnTo>
                        <a:pt x="121" y="565"/>
                      </a:lnTo>
                      <a:lnTo>
                        <a:pt x="113" y="561"/>
                      </a:lnTo>
                      <a:lnTo>
                        <a:pt x="105" y="555"/>
                      </a:lnTo>
                      <a:lnTo>
                        <a:pt x="96" y="548"/>
                      </a:lnTo>
                      <a:lnTo>
                        <a:pt x="89" y="542"/>
                      </a:lnTo>
                      <a:lnTo>
                        <a:pt x="81" y="534"/>
                      </a:lnTo>
                      <a:lnTo>
                        <a:pt x="73" y="526"/>
                      </a:lnTo>
                      <a:lnTo>
                        <a:pt x="58" y="507"/>
                      </a:lnTo>
                      <a:lnTo>
                        <a:pt x="46" y="484"/>
                      </a:lnTo>
                      <a:lnTo>
                        <a:pt x="34" y="464"/>
                      </a:lnTo>
                      <a:lnTo>
                        <a:pt x="25" y="442"/>
                      </a:lnTo>
                      <a:lnTo>
                        <a:pt x="18" y="421"/>
                      </a:lnTo>
                      <a:lnTo>
                        <a:pt x="12" y="397"/>
                      </a:lnTo>
                      <a:lnTo>
                        <a:pt x="7" y="373"/>
                      </a:lnTo>
                      <a:lnTo>
                        <a:pt x="3" y="348"/>
                      </a:lnTo>
                      <a:lnTo>
                        <a:pt x="1" y="321"/>
                      </a:lnTo>
                      <a:lnTo>
                        <a:pt x="0" y="293"/>
                      </a:lnTo>
                      <a:close/>
                      <a:moveTo>
                        <a:pt x="81" y="303"/>
                      </a:moveTo>
                      <a:lnTo>
                        <a:pt x="81" y="331"/>
                      </a:lnTo>
                      <a:lnTo>
                        <a:pt x="82" y="359"/>
                      </a:lnTo>
                      <a:lnTo>
                        <a:pt x="85" y="384"/>
                      </a:lnTo>
                      <a:lnTo>
                        <a:pt x="87" y="408"/>
                      </a:lnTo>
                      <a:lnTo>
                        <a:pt x="92" y="431"/>
                      </a:lnTo>
                      <a:lnTo>
                        <a:pt x="96" y="452"/>
                      </a:lnTo>
                      <a:lnTo>
                        <a:pt x="102" y="472"/>
                      </a:lnTo>
                      <a:lnTo>
                        <a:pt x="109" y="491"/>
                      </a:lnTo>
                      <a:lnTo>
                        <a:pt x="115" y="505"/>
                      </a:lnTo>
                      <a:lnTo>
                        <a:pt x="123" y="518"/>
                      </a:lnTo>
                      <a:lnTo>
                        <a:pt x="130" y="528"/>
                      </a:lnTo>
                      <a:lnTo>
                        <a:pt x="138" y="537"/>
                      </a:lnTo>
                      <a:lnTo>
                        <a:pt x="148" y="544"/>
                      </a:lnTo>
                      <a:lnTo>
                        <a:pt x="157" y="548"/>
                      </a:lnTo>
                      <a:lnTo>
                        <a:pt x="168" y="552"/>
                      </a:lnTo>
                      <a:lnTo>
                        <a:pt x="179" y="552"/>
                      </a:lnTo>
                      <a:lnTo>
                        <a:pt x="190" y="551"/>
                      </a:lnTo>
                      <a:lnTo>
                        <a:pt x="201" y="547"/>
                      </a:lnTo>
                      <a:lnTo>
                        <a:pt x="213" y="541"/>
                      </a:lnTo>
                      <a:lnTo>
                        <a:pt x="225" y="533"/>
                      </a:lnTo>
                      <a:lnTo>
                        <a:pt x="231" y="527"/>
                      </a:lnTo>
                      <a:lnTo>
                        <a:pt x="236" y="520"/>
                      </a:lnTo>
                      <a:lnTo>
                        <a:pt x="241" y="514"/>
                      </a:lnTo>
                      <a:lnTo>
                        <a:pt x="246" y="505"/>
                      </a:lnTo>
                      <a:lnTo>
                        <a:pt x="254" y="488"/>
                      </a:lnTo>
                      <a:lnTo>
                        <a:pt x="261" y="466"/>
                      </a:lnTo>
                      <a:lnTo>
                        <a:pt x="265" y="447"/>
                      </a:lnTo>
                      <a:lnTo>
                        <a:pt x="269" y="427"/>
                      </a:lnTo>
                      <a:lnTo>
                        <a:pt x="273" y="404"/>
                      </a:lnTo>
                      <a:lnTo>
                        <a:pt x="275" y="380"/>
                      </a:lnTo>
                      <a:lnTo>
                        <a:pt x="277" y="355"/>
                      </a:lnTo>
                      <a:lnTo>
                        <a:pt x="279" y="327"/>
                      </a:lnTo>
                      <a:lnTo>
                        <a:pt x="279" y="298"/>
                      </a:lnTo>
                      <a:lnTo>
                        <a:pt x="280" y="267"/>
                      </a:lnTo>
                      <a:lnTo>
                        <a:pt x="279" y="244"/>
                      </a:lnTo>
                      <a:lnTo>
                        <a:pt x="279" y="221"/>
                      </a:lnTo>
                      <a:lnTo>
                        <a:pt x="277" y="200"/>
                      </a:lnTo>
                      <a:lnTo>
                        <a:pt x="275" y="180"/>
                      </a:lnTo>
                      <a:lnTo>
                        <a:pt x="272" y="159"/>
                      </a:lnTo>
                      <a:lnTo>
                        <a:pt x="269" y="142"/>
                      </a:lnTo>
                      <a:lnTo>
                        <a:pt x="265" y="124"/>
                      </a:lnTo>
                      <a:lnTo>
                        <a:pt x="260" y="108"/>
                      </a:lnTo>
                      <a:lnTo>
                        <a:pt x="253" y="86"/>
                      </a:lnTo>
                      <a:lnTo>
                        <a:pt x="244" y="67"/>
                      </a:lnTo>
                      <a:lnTo>
                        <a:pt x="239" y="60"/>
                      </a:lnTo>
                      <a:lnTo>
                        <a:pt x="234" y="52"/>
                      </a:lnTo>
                      <a:lnTo>
                        <a:pt x="227" y="46"/>
                      </a:lnTo>
                      <a:lnTo>
                        <a:pt x="222" y="41"/>
                      </a:lnTo>
                      <a:lnTo>
                        <a:pt x="213" y="34"/>
                      </a:lnTo>
                      <a:lnTo>
                        <a:pt x="203" y="31"/>
                      </a:lnTo>
                      <a:lnTo>
                        <a:pt x="193" y="28"/>
                      </a:lnTo>
                      <a:lnTo>
                        <a:pt x="182" y="27"/>
                      </a:lnTo>
                      <a:lnTo>
                        <a:pt x="174" y="28"/>
                      </a:lnTo>
                      <a:lnTo>
                        <a:pt x="168" y="29"/>
                      </a:lnTo>
                      <a:lnTo>
                        <a:pt x="162" y="31"/>
                      </a:lnTo>
                      <a:lnTo>
                        <a:pt x="155" y="33"/>
                      </a:lnTo>
                      <a:lnTo>
                        <a:pt x="149" y="37"/>
                      </a:lnTo>
                      <a:lnTo>
                        <a:pt x="143" y="41"/>
                      </a:lnTo>
                      <a:lnTo>
                        <a:pt x="138" y="47"/>
                      </a:lnTo>
                      <a:lnTo>
                        <a:pt x="131" y="52"/>
                      </a:lnTo>
                      <a:lnTo>
                        <a:pt x="125" y="61"/>
                      </a:lnTo>
                      <a:lnTo>
                        <a:pt x="118" y="72"/>
                      </a:lnTo>
                      <a:lnTo>
                        <a:pt x="113" y="84"/>
                      </a:lnTo>
                      <a:lnTo>
                        <a:pt x="107" y="96"/>
                      </a:lnTo>
                      <a:lnTo>
                        <a:pt x="102" y="110"/>
                      </a:lnTo>
                      <a:lnTo>
                        <a:pt x="97" y="125"/>
                      </a:lnTo>
                      <a:lnTo>
                        <a:pt x="95" y="142"/>
                      </a:lnTo>
                      <a:lnTo>
                        <a:pt x="91" y="159"/>
                      </a:lnTo>
                      <a:lnTo>
                        <a:pt x="87" y="196"/>
                      </a:lnTo>
                      <a:lnTo>
                        <a:pt x="83" y="233"/>
                      </a:lnTo>
                      <a:lnTo>
                        <a:pt x="81" y="268"/>
                      </a:lnTo>
                      <a:lnTo>
                        <a:pt x="81" y="3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53"/>
                <p:cNvSpPr/>
                <p:nvPr/>
              </p:nvSpPr>
              <p:spPr>
                <a:xfrm>
                  <a:off x="4034" y="3222"/>
                  <a:ext cx="198" cy="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571" extrusionOk="0">
                      <a:moveTo>
                        <a:pt x="396" y="15"/>
                      </a:moveTo>
                      <a:lnTo>
                        <a:pt x="396" y="0"/>
                      </a:lnTo>
                      <a:lnTo>
                        <a:pt x="593" y="0"/>
                      </a:lnTo>
                      <a:lnTo>
                        <a:pt x="593" y="15"/>
                      </a:lnTo>
                      <a:lnTo>
                        <a:pt x="572" y="15"/>
                      </a:lnTo>
                      <a:lnTo>
                        <a:pt x="564" y="16"/>
                      </a:lnTo>
                      <a:lnTo>
                        <a:pt x="557" y="18"/>
                      </a:lnTo>
                      <a:lnTo>
                        <a:pt x="549" y="19"/>
                      </a:lnTo>
                      <a:lnTo>
                        <a:pt x="543" y="23"/>
                      </a:lnTo>
                      <a:lnTo>
                        <a:pt x="537" y="26"/>
                      </a:lnTo>
                      <a:lnTo>
                        <a:pt x="532" y="32"/>
                      </a:lnTo>
                      <a:lnTo>
                        <a:pt x="526" y="37"/>
                      </a:lnTo>
                      <a:lnTo>
                        <a:pt x="521" y="43"/>
                      </a:lnTo>
                      <a:lnTo>
                        <a:pt x="518" y="52"/>
                      </a:lnTo>
                      <a:lnTo>
                        <a:pt x="515" y="64"/>
                      </a:lnTo>
                      <a:lnTo>
                        <a:pt x="514" y="81"/>
                      </a:lnTo>
                      <a:lnTo>
                        <a:pt x="513" y="102"/>
                      </a:lnTo>
                      <a:lnTo>
                        <a:pt x="513" y="328"/>
                      </a:lnTo>
                      <a:lnTo>
                        <a:pt x="513" y="367"/>
                      </a:lnTo>
                      <a:lnTo>
                        <a:pt x="509" y="403"/>
                      </a:lnTo>
                      <a:lnTo>
                        <a:pt x="506" y="418"/>
                      </a:lnTo>
                      <a:lnTo>
                        <a:pt x="504" y="433"/>
                      </a:lnTo>
                      <a:lnTo>
                        <a:pt x="500" y="446"/>
                      </a:lnTo>
                      <a:lnTo>
                        <a:pt x="496" y="458"/>
                      </a:lnTo>
                      <a:lnTo>
                        <a:pt x="492" y="470"/>
                      </a:lnTo>
                      <a:lnTo>
                        <a:pt x="486" y="480"/>
                      </a:lnTo>
                      <a:lnTo>
                        <a:pt x="480" y="491"/>
                      </a:lnTo>
                      <a:lnTo>
                        <a:pt x="472" y="501"/>
                      </a:lnTo>
                      <a:lnTo>
                        <a:pt x="463" y="510"/>
                      </a:lnTo>
                      <a:lnTo>
                        <a:pt x="453" y="520"/>
                      </a:lnTo>
                      <a:lnTo>
                        <a:pt x="443" y="529"/>
                      </a:lnTo>
                      <a:lnTo>
                        <a:pt x="432" y="538"/>
                      </a:lnTo>
                      <a:lnTo>
                        <a:pt x="419" y="545"/>
                      </a:lnTo>
                      <a:lnTo>
                        <a:pt x="405" y="552"/>
                      </a:lnTo>
                      <a:lnTo>
                        <a:pt x="390" y="558"/>
                      </a:lnTo>
                      <a:lnTo>
                        <a:pt x="374" y="562"/>
                      </a:lnTo>
                      <a:lnTo>
                        <a:pt x="357" y="566"/>
                      </a:lnTo>
                      <a:lnTo>
                        <a:pt x="338" y="568"/>
                      </a:lnTo>
                      <a:lnTo>
                        <a:pt x="319" y="569"/>
                      </a:lnTo>
                      <a:lnTo>
                        <a:pt x="299" y="571"/>
                      </a:lnTo>
                      <a:lnTo>
                        <a:pt x="277" y="569"/>
                      </a:lnTo>
                      <a:lnTo>
                        <a:pt x="256" y="568"/>
                      </a:lnTo>
                      <a:lnTo>
                        <a:pt x="236" y="566"/>
                      </a:lnTo>
                      <a:lnTo>
                        <a:pt x="219" y="562"/>
                      </a:lnTo>
                      <a:lnTo>
                        <a:pt x="202" y="558"/>
                      </a:lnTo>
                      <a:lnTo>
                        <a:pt x="187" y="553"/>
                      </a:lnTo>
                      <a:lnTo>
                        <a:pt x="173" y="547"/>
                      </a:lnTo>
                      <a:lnTo>
                        <a:pt x="160" y="539"/>
                      </a:lnTo>
                      <a:lnTo>
                        <a:pt x="149" y="530"/>
                      </a:lnTo>
                      <a:lnTo>
                        <a:pt x="139" y="521"/>
                      </a:lnTo>
                      <a:lnTo>
                        <a:pt x="129" y="512"/>
                      </a:lnTo>
                      <a:lnTo>
                        <a:pt x="120" y="501"/>
                      </a:lnTo>
                      <a:lnTo>
                        <a:pt x="113" y="491"/>
                      </a:lnTo>
                      <a:lnTo>
                        <a:pt x="105" y="478"/>
                      </a:lnTo>
                      <a:lnTo>
                        <a:pt x="99" y="467"/>
                      </a:lnTo>
                      <a:lnTo>
                        <a:pt x="94" y="453"/>
                      </a:lnTo>
                      <a:lnTo>
                        <a:pt x="91" y="443"/>
                      </a:lnTo>
                      <a:lnTo>
                        <a:pt x="89" y="432"/>
                      </a:lnTo>
                      <a:lnTo>
                        <a:pt x="86" y="418"/>
                      </a:lnTo>
                      <a:lnTo>
                        <a:pt x="83" y="401"/>
                      </a:lnTo>
                      <a:lnTo>
                        <a:pt x="81" y="362"/>
                      </a:lnTo>
                      <a:lnTo>
                        <a:pt x="81" y="317"/>
                      </a:lnTo>
                      <a:lnTo>
                        <a:pt x="81" y="98"/>
                      </a:lnTo>
                      <a:lnTo>
                        <a:pt x="80" y="76"/>
                      </a:lnTo>
                      <a:lnTo>
                        <a:pt x="77" y="57"/>
                      </a:lnTo>
                      <a:lnTo>
                        <a:pt x="75" y="48"/>
                      </a:lnTo>
                      <a:lnTo>
                        <a:pt x="72" y="42"/>
                      </a:lnTo>
                      <a:lnTo>
                        <a:pt x="70" y="37"/>
                      </a:lnTo>
                      <a:lnTo>
                        <a:pt x="66" y="32"/>
                      </a:lnTo>
                      <a:lnTo>
                        <a:pt x="62" y="28"/>
                      </a:lnTo>
                      <a:lnTo>
                        <a:pt x="58" y="24"/>
                      </a:lnTo>
                      <a:lnTo>
                        <a:pt x="53" y="21"/>
                      </a:lnTo>
                      <a:lnTo>
                        <a:pt x="48" y="20"/>
                      </a:lnTo>
                      <a:lnTo>
                        <a:pt x="36" y="16"/>
                      </a:lnTo>
                      <a:lnTo>
                        <a:pt x="2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240" y="0"/>
                      </a:lnTo>
                      <a:lnTo>
                        <a:pt x="240" y="15"/>
                      </a:lnTo>
                      <a:lnTo>
                        <a:pt x="219" y="15"/>
                      </a:lnTo>
                      <a:lnTo>
                        <a:pt x="211" y="16"/>
                      </a:lnTo>
                      <a:lnTo>
                        <a:pt x="203" y="16"/>
                      </a:lnTo>
                      <a:lnTo>
                        <a:pt x="196" y="19"/>
                      </a:lnTo>
                      <a:lnTo>
                        <a:pt x="189" y="21"/>
                      </a:lnTo>
                      <a:lnTo>
                        <a:pt x="183" y="24"/>
                      </a:lnTo>
                      <a:lnTo>
                        <a:pt x="178" y="28"/>
                      </a:lnTo>
                      <a:lnTo>
                        <a:pt x="173" y="33"/>
                      </a:lnTo>
                      <a:lnTo>
                        <a:pt x="169" y="38"/>
                      </a:lnTo>
                      <a:lnTo>
                        <a:pt x="167" y="42"/>
                      </a:lnTo>
                      <a:lnTo>
                        <a:pt x="166" y="47"/>
                      </a:lnTo>
                      <a:lnTo>
                        <a:pt x="163" y="53"/>
                      </a:lnTo>
                      <a:lnTo>
                        <a:pt x="162" y="61"/>
                      </a:lnTo>
                      <a:lnTo>
                        <a:pt x="160" y="77"/>
                      </a:lnTo>
                      <a:lnTo>
                        <a:pt x="159" y="98"/>
                      </a:lnTo>
                      <a:lnTo>
                        <a:pt x="159" y="342"/>
                      </a:lnTo>
                      <a:lnTo>
                        <a:pt x="159" y="358"/>
                      </a:lnTo>
                      <a:lnTo>
                        <a:pt x="160" y="376"/>
                      </a:lnTo>
                      <a:lnTo>
                        <a:pt x="163" y="395"/>
                      </a:lnTo>
                      <a:lnTo>
                        <a:pt x="166" y="415"/>
                      </a:lnTo>
                      <a:lnTo>
                        <a:pt x="169" y="435"/>
                      </a:lnTo>
                      <a:lnTo>
                        <a:pt x="173" y="453"/>
                      </a:lnTo>
                      <a:lnTo>
                        <a:pt x="179" y="468"/>
                      </a:lnTo>
                      <a:lnTo>
                        <a:pt x="187" y="481"/>
                      </a:lnTo>
                      <a:lnTo>
                        <a:pt x="196" y="492"/>
                      </a:lnTo>
                      <a:lnTo>
                        <a:pt x="206" y="502"/>
                      </a:lnTo>
                      <a:lnTo>
                        <a:pt x="219" y="511"/>
                      </a:lnTo>
                      <a:lnTo>
                        <a:pt x="232" y="520"/>
                      </a:lnTo>
                      <a:lnTo>
                        <a:pt x="248" y="526"/>
                      </a:lnTo>
                      <a:lnTo>
                        <a:pt x="264" y="531"/>
                      </a:lnTo>
                      <a:lnTo>
                        <a:pt x="283" y="534"/>
                      </a:lnTo>
                      <a:lnTo>
                        <a:pt x="304" y="535"/>
                      </a:lnTo>
                      <a:lnTo>
                        <a:pt x="317" y="534"/>
                      </a:lnTo>
                      <a:lnTo>
                        <a:pt x="331" y="534"/>
                      </a:lnTo>
                      <a:lnTo>
                        <a:pt x="343" y="531"/>
                      </a:lnTo>
                      <a:lnTo>
                        <a:pt x="356" y="529"/>
                      </a:lnTo>
                      <a:lnTo>
                        <a:pt x="367" y="525"/>
                      </a:lnTo>
                      <a:lnTo>
                        <a:pt x="379" y="521"/>
                      </a:lnTo>
                      <a:lnTo>
                        <a:pt x="390" y="516"/>
                      </a:lnTo>
                      <a:lnTo>
                        <a:pt x="402" y="511"/>
                      </a:lnTo>
                      <a:lnTo>
                        <a:pt x="412" y="505"/>
                      </a:lnTo>
                      <a:lnTo>
                        <a:pt x="422" y="499"/>
                      </a:lnTo>
                      <a:lnTo>
                        <a:pt x="431" y="491"/>
                      </a:lnTo>
                      <a:lnTo>
                        <a:pt x="438" y="483"/>
                      </a:lnTo>
                      <a:lnTo>
                        <a:pt x="444" y="476"/>
                      </a:lnTo>
                      <a:lnTo>
                        <a:pt x="451" y="468"/>
                      </a:lnTo>
                      <a:lnTo>
                        <a:pt x="456" y="459"/>
                      </a:lnTo>
                      <a:lnTo>
                        <a:pt x="461" y="451"/>
                      </a:lnTo>
                      <a:lnTo>
                        <a:pt x="465" y="441"/>
                      </a:lnTo>
                      <a:lnTo>
                        <a:pt x="467" y="428"/>
                      </a:lnTo>
                      <a:lnTo>
                        <a:pt x="470" y="415"/>
                      </a:lnTo>
                      <a:lnTo>
                        <a:pt x="472" y="400"/>
                      </a:lnTo>
                      <a:lnTo>
                        <a:pt x="475" y="365"/>
                      </a:lnTo>
                      <a:lnTo>
                        <a:pt x="476" y="324"/>
                      </a:lnTo>
                      <a:lnTo>
                        <a:pt x="476" y="98"/>
                      </a:lnTo>
                      <a:lnTo>
                        <a:pt x="476" y="76"/>
                      </a:lnTo>
                      <a:lnTo>
                        <a:pt x="473" y="57"/>
                      </a:lnTo>
                      <a:lnTo>
                        <a:pt x="472" y="49"/>
                      </a:lnTo>
                      <a:lnTo>
                        <a:pt x="470" y="43"/>
                      </a:lnTo>
                      <a:lnTo>
                        <a:pt x="467" y="38"/>
                      </a:lnTo>
                      <a:lnTo>
                        <a:pt x="465" y="34"/>
                      </a:lnTo>
                      <a:lnTo>
                        <a:pt x="461" y="29"/>
                      </a:lnTo>
                      <a:lnTo>
                        <a:pt x="456" y="25"/>
                      </a:lnTo>
                      <a:lnTo>
                        <a:pt x="451" y="23"/>
                      </a:lnTo>
                      <a:lnTo>
                        <a:pt x="444" y="20"/>
                      </a:lnTo>
                      <a:lnTo>
                        <a:pt x="432" y="16"/>
                      </a:lnTo>
                      <a:lnTo>
                        <a:pt x="417" y="15"/>
                      </a:lnTo>
                      <a:lnTo>
                        <a:pt x="396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53"/>
                <p:cNvSpPr/>
                <p:nvPr/>
              </p:nvSpPr>
              <p:spPr>
                <a:xfrm>
                  <a:off x="4238" y="3371"/>
                  <a:ext cx="73" cy="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78" extrusionOk="0">
                      <a:moveTo>
                        <a:pt x="199" y="0"/>
                      </a:moveTo>
                      <a:lnTo>
                        <a:pt x="202" y="60"/>
                      </a:lnTo>
                      <a:lnTo>
                        <a:pt x="195" y="60"/>
                      </a:lnTo>
                      <a:lnTo>
                        <a:pt x="192" y="47"/>
                      </a:lnTo>
                      <a:lnTo>
                        <a:pt x="187" y="36"/>
                      </a:lnTo>
                      <a:lnTo>
                        <a:pt x="181" y="29"/>
                      </a:lnTo>
                      <a:lnTo>
                        <a:pt x="175" y="23"/>
                      </a:lnTo>
                      <a:lnTo>
                        <a:pt x="166" y="20"/>
                      </a:lnTo>
                      <a:lnTo>
                        <a:pt x="156" y="18"/>
                      </a:lnTo>
                      <a:lnTo>
                        <a:pt x="142" y="15"/>
                      </a:lnTo>
                      <a:lnTo>
                        <a:pt x="126" y="15"/>
                      </a:lnTo>
                      <a:lnTo>
                        <a:pt x="79" y="15"/>
                      </a:lnTo>
                      <a:lnTo>
                        <a:pt x="79" y="125"/>
                      </a:lnTo>
                      <a:lnTo>
                        <a:pt x="91" y="125"/>
                      </a:lnTo>
                      <a:lnTo>
                        <a:pt x="115" y="126"/>
                      </a:lnTo>
                      <a:lnTo>
                        <a:pt x="135" y="127"/>
                      </a:lnTo>
                      <a:lnTo>
                        <a:pt x="151" y="129"/>
                      </a:lnTo>
                      <a:lnTo>
                        <a:pt x="165" y="131"/>
                      </a:lnTo>
                      <a:lnTo>
                        <a:pt x="176" y="136"/>
                      </a:lnTo>
                      <a:lnTo>
                        <a:pt x="188" y="141"/>
                      </a:lnTo>
                      <a:lnTo>
                        <a:pt x="197" y="148"/>
                      </a:lnTo>
                      <a:lnTo>
                        <a:pt x="204" y="156"/>
                      </a:lnTo>
                      <a:lnTo>
                        <a:pt x="211" y="166"/>
                      </a:lnTo>
                      <a:lnTo>
                        <a:pt x="216" y="177"/>
                      </a:lnTo>
                      <a:lnTo>
                        <a:pt x="218" y="188"/>
                      </a:lnTo>
                      <a:lnTo>
                        <a:pt x="219" y="201"/>
                      </a:lnTo>
                      <a:lnTo>
                        <a:pt x="219" y="208"/>
                      </a:lnTo>
                      <a:lnTo>
                        <a:pt x="218" y="216"/>
                      </a:lnTo>
                      <a:lnTo>
                        <a:pt x="217" y="222"/>
                      </a:lnTo>
                      <a:lnTo>
                        <a:pt x="214" y="230"/>
                      </a:lnTo>
                      <a:lnTo>
                        <a:pt x="211" y="236"/>
                      </a:lnTo>
                      <a:lnTo>
                        <a:pt x="207" y="242"/>
                      </a:lnTo>
                      <a:lnTo>
                        <a:pt x="202" y="249"/>
                      </a:lnTo>
                      <a:lnTo>
                        <a:pt x="197" y="255"/>
                      </a:lnTo>
                      <a:lnTo>
                        <a:pt x="190" y="260"/>
                      </a:lnTo>
                      <a:lnTo>
                        <a:pt x="183" y="265"/>
                      </a:lnTo>
                      <a:lnTo>
                        <a:pt x="175" y="269"/>
                      </a:lnTo>
                      <a:lnTo>
                        <a:pt x="165" y="273"/>
                      </a:lnTo>
                      <a:lnTo>
                        <a:pt x="155" y="275"/>
                      </a:lnTo>
                      <a:lnTo>
                        <a:pt x="144" y="276"/>
                      </a:lnTo>
                      <a:lnTo>
                        <a:pt x="131" y="278"/>
                      </a:lnTo>
                      <a:lnTo>
                        <a:pt x="117" y="278"/>
                      </a:lnTo>
                      <a:lnTo>
                        <a:pt x="0" y="278"/>
                      </a:lnTo>
                      <a:lnTo>
                        <a:pt x="0" y="270"/>
                      </a:lnTo>
                      <a:lnTo>
                        <a:pt x="11" y="270"/>
                      </a:lnTo>
                      <a:lnTo>
                        <a:pt x="21" y="267"/>
                      </a:lnTo>
                      <a:lnTo>
                        <a:pt x="28" y="265"/>
                      </a:lnTo>
                      <a:lnTo>
                        <a:pt x="33" y="262"/>
                      </a:lnTo>
                      <a:lnTo>
                        <a:pt x="36" y="257"/>
                      </a:lnTo>
                      <a:lnTo>
                        <a:pt x="38" y="250"/>
                      </a:lnTo>
                      <a:lnTo>
                        <a:pt x="39" y="240"/>
                      </a:lnTo>
                      <a:lnTo>
                        <a:pt x="40" y="227"/>
                      </a:lnTo>
                      <a:lnTo>
                        <a:pt x="40" y="50"/>
                      </a:lnTo>
                      <a:lnTo>
                        <a:pt x="39" y="33"/>
                      </a:lnTo>
                      <a:lnTo>
                        <a:pt x="36" y="21"/>
                      </a:lnTo>
                      <a:lnTo>
                        <a:pt x="35" y="19"/>
                      </a:lnTo>
                      <a:lnTo>
                        <a:pt x="33" y="15"/>
                      </a:lnTo>
                      <a:lnTo>
                        <a:pt x="30" y="14"/>
                      </a:lnTo>
                      <a:lnTo>
                        <a:pt x="28" y="11"/>
                      </a:lnTo>
                      <a:lnTo>
                        <a:pt x="17" y="9"/>
                      </a:lnTo>
                      <a:lnTo>
                        <a:pt x="2" y="7"/>
                      </a:lnTo>
                      <a:lnTo>
                        <a:pt x="2" y="0"/>
                      </a:lnTo>
                      <a:lnTo>
                        <a:pt x="199" y="0"/>
                      </a:lnTo>
                      <a:close/>
                      <a:moveTo>
                        <a:pt x="79" y="261"/>
                      </a:moveTo>
                      <a:lnTo>
                        <a:pt x="96" y="264"/>
                      </a:lnTo>
                      <a:lnTo>
                        <a:pt x="107" y="265"/>
                      </a:lnTo>
                      <a:lnTo>
                        <a:pt x="120" y="264"/>
                      </a:lnTo>
                      <a:lnTo>
                        <a:pt x="131" y="260"/>
                      </a:lnTo>
                      <a:lnTo>
                        <a:pt x="142" y="255"/>
                      </a:lnTo>
                      <a:lnTo>
                        <a:pt x="152" y="247"/>
                      </a:lnTo>
                      <a:lnTo>
                        <a:pt x="158" y="243"/>
                      </a:lnTo>
                      <a:lnTo>
                        <a:pt x="163" y="238"/>
                      </a:lnTo>
                      <a:lnTo>
                        <a:pt x="165" y="233"/>
                      </a:lnTo>
                      <a:lnTo>
                        <a:pt x="169" y="227"/>
                      </a:lnTo>
                      <a:lnTo>
                        <a:pt x="170" y="222"/>
                      </a:lnTo>
                      <a:lnTo>
                        <a:pt x="173" y="214"/>
                      </a:lnTo>
                      <a:lnTo>
                        <a:pt x="173" y="208"/>
                      </a:lnTo>
                      <a:lnTo>
                        <a:pt x="174" y="201"/>
                      </a:lnTo>
                      <a:lnTo>
                        <a:pt x="173" y="193"/>
                      </a:lnTo>
                      <a:lnTo>
                        <a:pt x="173" y="187"/>
                      </a:lnTo>
                      <a:lnTo>
                        <a:pt x="170" y="180"/>
                      </a:lnTo>
                      <a:lnTo>
                        <a:pt x="168" y="174"/>
                      </a:lnTo>
                      <a:lnTo>
                        <a:pt x="165" y="169"/>
                      </a:lnTo>
                      <a:lnTo>
                        <a:pt x="161" y="164"/>
                      </a:lnTo>
                      <a:lnTo>
                        <a:pt x="158" y="159"/>
                      </a:lnTo>
                      <a:lnTo>
                        <a:pt x="152" y="155"/>
                      </a:lnTo>
                      <a:lnTo>
                        <a:pt x="141" y="149"/>
                      </a:lnTo>
                      <a:lnTo>
                        <a:pt x="128" y="144"/>
                      </a:lnTo>
                      <a:lnTo>
                        <a:pt x="113" y="141"/>
                      </a:lnTo>
                      <a:lnTo>
                        <a:pt x="98" y="140"/>
                      </a:lnTo>
                      <a:lnTo>
                        <a:pt x="88" y="141"/>
                      </a:lnTo>
                      <a:lnTo>
                        <a:pt x="79" y="142"/>
                      </a:lnTo>
                      <a:lnTo>
                        <a:pt x="79" y="26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53"/>
                <p:cNvSpPr/>
                <p:nvPr/>
              </p:nvSpPr>
              <p:spPr>
                <a:xfrm>
                  <a:off x="4320" y="3369"/>
                  <a:ext cx="83" cy="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290" extrusionOk="0">
                      <a:moveTo>
                        <a:pt x="11" y="93"/>
                      </a:moveTo>
                      <a:lnTo>
                        <a:pt x="19" y="93"/>
                      </a:lnTo>
                      <a:lnTo>
                        <a:pt x="20" y="84"/>
                      </a:lnTo>
                      <a:lnTo>
                        <a:pt x="23" y="75"/>
                      </a:lnTo>
                      <a:lnTo>
                        <a:pt x="26" y="68"/>
                      </a:lnTo>
                      <a:lnTo>
                        <a:pt x="30" y="60"/>
                      </a:lnTo>
                      <a:lnTo>
                        <a:pt x="34" y="54"/>
                      </a:lnTo>
                      <a:lnTo>
                        <a:pt x="39" y="48"/>
                      </a:lnTo>
                      <a:lnTo>
                        <a:pt x="45" y="41"/>
                      </a:lnTo>
                      <a:lnTo>
                        <a:pt x="52" y="35"/>
                      </a:lnTo>
                      <a:lnTo>
                        <a:pt x="67" y="26"/>
                      </a:lnTo>
                      <a:lnTo>
                        <a:pt x="81" y="20"/>
                      </a:lnTo>
                      <a:lnTo>
                        <a:pt x="88" y="17"/>
                      </a:lnTo>
                      <a:lnTo>
                        <a:pt x="95" y="15"/>
                      </a:lnTo>
                      <a:lnTo>
                        <a:pt x="102" y="15"/>
                      </a:lnTo>
                      <a:lnTo>
                        <a:pt x="110" y="13"/>
                      </a:lnTo>
                      <a:lnTo>
                        <a:pt x="118" y="15"/>
                      </a:lnTo>
                      <a:lnTo>
                        <a:pt x="126" y="16"/>
                      </a:lnTo>
                      <a:lnTo>
                        <a:pt x="134" y="17"/>
                      </a:lnTo>
                      <a:lnTo>
                        <a:pt x="141" y="21"/>
                      </a:lnTo>
                      <a:lnTo>
                        <a:pt x="149" y="25"/>
                      </a:lnTo>
                      <a:lnTo>
                        <a:pt x="156" y="30"/>
                      </a:lnTo>
                      <a:lnTo>
                        <a:pt x="164" y="36"/>
                      </a:lnTo>
                      <a:lnTo>
                        <a:pt x="170" y="42"/>
                      </a:lnTo>
                      <a:lnTo>
                        <a:pt x="177" y="50"/>
                      </a:lnTo>
                      <a:lnTo>
                        <a:pt x="183" y="59"/>
                      </a:lnTo>
                      <a:lnTo>
                        <a:pt x="188" y="69"/>
                      </a:lnTo>
                      <a:lnTo>
                        <a:pt x="192" y="79"/>
                      </a:lnTo>
                      <a:lnTo>
                        <a:pt x="195" y="92"/>
                      </a:lnTo>
                      <a:lnTo>
                        <a:pt x="198" y="104"/>
                      </a:lnTo>
                      <a:lnTo>
                        <a:pt x="201" y="118"/>
                      </a:lnTo>
                      <a:lnTo>
                        <a:pt x="202" y="133"/>
                      </a:lnTo>
                      <a:lnTo>
                        <a:pt x="93" y="133"/>
                      </a:lnTo>
                      <a:lnTo>
                        <a:pt x="93" y="148"/>
                      </a:lnTo>
                      <a:lnTo>
                        <a:pt x="202" y="148"/>
                      </a:lnTo>
                      <a:lnTo>
                        <a:pt x="202" y="169"/>
                      </a:lnTo>
                      <a:lnTo>
                        <a:pt x="198" y="186"/>
                      </a:lnTo>
                      <a:lnTo>
                        <a:pt x="194" y="203"/>
                      </a:lnTo>
                      <a:lnTo>
                        <a:pt x="188" y="218"/>
                      </a:lnTo>
                      <a:lnTo>
                        <a:pt x="180" y="231"/>
                      </a:lnTo>
                      <a:lnTo>
                        <a:pt x="171" y="243"/>
                      </a:lnTo>
                      <a:lnTo>
                        <a:pt x="163" y="252"/>
                      </a:lnTo>
                      <a:lnTo>
                        <a:pt x="153" y="261"/>
                      </a:lnTo>
                      <a:lnTo>
                        <a:pt x="141" y="267"/>
                      </a:lnTo>
                      <a:lnTo>
                        <a:pt x="129" y="271"/>
                      </a:lnTo>
                      <a:lnTo>
                        <a:pt x="116" y="273"/>
                      </a:lnTo>
                      <a:lnTo>
                        <a:pt x="102" y="275"/>
                      </a:lnTo>
                      <a:lnTo>
                        <a:pt x="87" y="273"/>
                      </a:lnTo>
                      <a:lnTo>
                        <a:pt x="74" y="271"/>
                      </a:lnTo>
                      <a:lnTo>
                        <a:pt x="60" y="267"/>
                      </a:lnTo>
                      <a:lnTo>
                        <a:pt x="49" y="262"/>
                      </a:lnTo>
                      <a:lnTo>
                        <a:pt x="36" y="255"/>
                      </a:lnTo>
                      <a:lnTo>
                        <a:pt x="25" y="244"/>
                      </a:lnTo>
                      <a:lnTo>
                        <a:pt x="15" y="234"/>
                      </a:lnTo>
                      <a:lnTo>
                        <a:pt x="5" y="222"/>
                      </a:lnTo>
                      <a:lnTo>
                        <a:pt x="0" y="227"/>
                      </a:lnTo>
                      <a:lnTo>
                        <a:pt x="10" y="242"/>
                      </a:lnTo>
                      <a:lnTo>
                        <a:pt x="21" y="255"/>
                      </a:lnTo>
                      <a:lnTo>
                        <a:pt x="34" y="266"/>
                      </a:lnTo>
                      <a:lnTo>
                        <a:pt x="47" y="275"/>
                      </a:lnTo>
                      <a:lnTo>
                        <a:pt x="62" y="281"/>
                      </a:lnTo>
                      <a:lnTo>
                        <a:pt x="77" y="286"/>
                      </a:lnTo>
                      <a:lnTo>
                        <a:pt x="92" y="290"/>
                      </a:lnTo>
                      <a:lnTo>
                        <a:pt x="110" y="290"/>
                      </a:lnTo>
                      <a:lnTo>
                        <a:pt x="125" y="290"/>
                      </a:lnTo>
                      <a:lnTo>
                        <a:pt x="139" y="287"/>
                      </a:lnTo>
                      <a:lnTo>
                        <a:pt x="153" y="285"/>
                      </a:lnTo>
                      <a:lnTo>
                        <a:pt x="165" y="280"/>
                      </a:lnTo>
                      <a:lnTo>
                        <a:pt x="178" y="275"/>
                      </a:lnTo>
                      <a:lnTo>
                        <a:pt x="189" y="267"/>
                      </a:lnTo>
                      <a:lnTo>
                        <a:pt x="201" y="258"/>
                      </a:lnTo>
                      <a:lnTo>
                        <a:pt x="211" y="248"/>
                      </a:lnTo>
                      <a:lnTo>
                        <a:pt x="219" y="238"/>
                      </a:lnTo>
                      <a:lnTo>
                        <a:pt x="227" y="227"/>
                      </a:lnTo>
                      <a:lnTo>
                        <a:pt x="235" y="214"/>
                      </a:lnTo>
                      <a:lnTo>
                        <a:pt x="240" y="202"/>
                      </a:lnTo>
                      <a:lnTo>
                        <a:pt x="243" y="189"/>
                      </a:lnTo>
                      <a:lnTo>
                        <a:pt x="247" y="175"/>
                      </a:lnTo>
                      <a:lnTo>
                        <a:pt x="248" y="161"/>
                      </a:lnTo>
                      <a:lnTo>
                        <a:pt x="250" y="146"/>
                      </a:lnTo>
                      <a:lnTo>
                        <a:pt x="250" y="135"/>
                      </a:lnTo>
                      <a:lnTo>
                        <a:pt x="248" y="125"/>
                      </a:lnTo>
                      <a:lnTo>
                        <a:pt x="246" y="114"/>
                      </a:lnTo>
                      <a:lnTo>
                        <a:pt x="245" y="104"/>
                      </a:lnTo>
                      <a:lnTo>
                        <a:pt x="241" y="95"/>
                      </a:lnTo>
                      <a:lnTo>
                        <a:pt x="237" y="85"/>
                      </a:lnTo>
                      <a:lnTo>
                        <a:pt x="233" y="77"/>
                      </a:lnTo>
                      <a:lnTo>
                        <a:pt x="228" y="69"/>
                      </a:lnTo>
                      <a:lnTo>
                        <a:pt x="217" y="53"/>
                      </a:lnTo>
                      <a:lnTo>
                        <a:pt x="206" y="40"/>
                      </a:lnTo>
                      <a:lnTo>
                        <a:pt x="192" y="27"/>
                      </a:lnTo>
                      <a:lnTo>
                        <a:pt x="178" y="17"/>
                      </a:lnTo>
                      <a:lnTo>
                        <a:pt x="163" y="10"/>
                      </a:lnTo>
                      <a:lnTo>
                        <a:pt x="146" y="3"/>
                      </a:lnTo>
                      <a:lnTo>
                        <a:pt x="129" y="1"/>
                      </a:lnTo>
                      <a:lnTo>
                        <a:pt x="110" y="0"/>
                      </a:lnTo>
                      <a:lnTo>
                        <a:pt x="96" y="0"/>
                      </a:lnTo>
                      <a:lnTo>
                        <a:pt x="82" y="2"/>
                      </a:lnTo>
                      <a:lnTo>
                        <a:pt x="65" y="6"/>
                      </a:lnTo>
                      <a:lnTo>
                        <a:pt x="50" y="11"/>
                      </a:lnTo>
                      <a:lnTo>
                        <a:pt x="43" y="13"/>
                      </a:lnTo>
                      <a:lnTo>
                        <a:pt x="38" y="15"/>
                      </a:lnTo>
                      <a:lnTo>
                        <a:pt x="35" y="13"/>
                      </a:lnTo>
                      <a:lnTo>
                        <a:pt x="30" y="11"/>
                      </a:lnTo>
                      <a:lnTo>
                        <a:pt x="26" y="6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1" y="9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53"/>
                <p:cNvSpPr/>
                <p:nvPr/>
              </p:nvSpPr>
              <p:spPr>
                <a:xfrm>
                  <a:off x="4423" y="3380"/>
                  <a:ext cx="41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22" extrusionOk="0">
                      <a:moveTo>
                        <a:pt x="0" y="222"/>
                      </a:moveTo>
                      <a:lnTo>
                        <a:pt x="0" y="204"/>
                      </a:lnTo>
                      <a:lnTo>
                        <a:pt x="10" y="200"/>
                      </a:lnTo>
                      <a:lnTo>
                        <a:pt x="21" y="197"/>
                      </a:lnTo>
                      <a:lnTo>
                        <a:pt x="29" y="192"/>
                      </a:lnTo>
                      <a:lnTo>
                        <a:pt x="38" y="186"/>
                      </a:lnTo>
                      <a:lnTo>
                        <a:pt x="46" y="180"/>
                      </a:lnTo>
                      <a:lnTo>
                        <a:pt x="53" y="174"/>
                      </a:lnTo>
                      <a:lnTo>
                        <a:pt x="60" y="168"/>
                      </a:lnTo>
                      <a:lnTo>
                        <a:pt x="66" y="161"/>
                      </a:lnTo>
                      <a:lnTo>
                        <a:pt x="71" y="154"/>
                      </a:lnTo>
                      <a:lnTo>
                        <a:pt x="76" y="146"/>
                      </a:lnTo>
                      <a:lnTo>
                        <a:pt x="80" y="138"/>
                      </a:lnTo>
                      <a:lnTo>
                        <a:pt x="84" y="131"/>
                      </a:lnTo>
                      <a:lnTo>
                        <a:pt x="85" y="122"/>
                      </a:lnTo>
                      <a:lnTo>
                        <a:pt x="87" y="114"/>
                      </a:lnTo>
                      <a:lnTo>
                        <a:pt x="89" y="107"/>
                      </a:lnTo>
                      <a:lnTo>
                        <a:pt x="89" y="98"/>
                      </a:lnTo>
                      <a:lnTo>
                        <a:pt x="87" y="92"/>
                      </a:lnTo>
                      <a:lnTo>
                        <a:pt x="85" y="85"/>
                      </a:lnTo>
                      <a:lnTo>
                        <a:pt x="82" y="83"/>
                      </a:lnTo>
                      <a:lnTo>
                        <a:pt x="80" y="82"/>
                      </a:lnTo>
                      <a:lnTo>
                        <a:pt x="72" y="84"/>
                      </a:lnTo>
                      <a:lnTo>
                        <a:pt x="60" y="91"/>
                      </a:lnTo>
                      <a:lnTo>
                        <a:pt x="52" y="93"/>
                      </a:lnTo>
                      <a:lnTo>
                        <a:pt x="44" y="93"/>
                      </a:lnTo>
                      <a:lnTo>
                        <a:pt x="34" y="93"/>
                      </a:lnTo>
                      <a:lnTo>
                        <a:pt x="26" y="91"/>
                      </a:lnTo>
                      <a:lnTo>
                        <a:pt x="18" y="87"/>
                      </a:lnTo>
                      <a:lnTo>
                        <a:pt x="12" y="82"/>
                      </a:lnTo>
                      <a:lnTo>
                        <a:pt x="7" y="75"/>
                      </a:lnTo>
                      <a:lnTo>
                        <a:pt x="3" y="68"/>
                      </a:lnTo>
                      <a:lnTo>
                        <a:pt x="0" y="59"/>
                      </a:lnTo>
                      <a:lnTo>
                        <a:pt x="0" y="49"/>
                      </a:lnTo>
                      <a:lnTo>
                        <a:pt x="2" y="39"/>
                      </a:lnTo>
                      <a:lnTo>
                        <a:pt x="4" y="30"/>
                      </a:lnTo>
                      <a:lnTo>
                        <a:pt x="9" y="22"/>
                      </a:lnTo>
                      <a:lnTo>
                        <a:pt x="15" y="15"/>
                      </a:lnTo>
                      <a:lnTo>
                        <a:pt x="23" y="8"/>
                      </a:lnTo>
                      <a:lnTo>
                        <a:pt x="33" y="3"/>
                      </a:lnTo>
                      <a:lnTo>
                        <a:pt x="42" y="1"/>
                      </a:lnTo>
                      <a:lnTo>
                        <a:pt x="53" y="0"/>
                      </a:lnTo>
                      <a:lnTo>
                        <a:pt x="60" y="1"/>
                      </a:lnTo>
                      <a:lnTo>
                        <a:pt x="66" y="1"/>
                      </a:lnTo>
                      <a:lnTo>
                        <a:pt x="72" y="3"/>
                      </a:lnTo>
                      <a:lnTo>
                        <a:pt x="79" y="6"/>
                      </a:lnTo>
                      <a:lnTo>
                        <a:pt x="85" y="10"/>
                      </a:lnTo>
                      <a:lnTo>
                        <a:pt x="90" y="14"/>
                      </a:lnTo>
                      <a:lnTo>
                        <a:pt x="96" y="19"/>
                      </a:lnTo>
                      <a:lnTo>
                        <a:pt x="101" y="24"/>
                      </a:lnTo>
                      <a:lnTo>
                        <a:pt x="106" y="30"/>
                      </a:lnTo>
                      <a:lnTo>
                        <a:pt x="110" y="36"/>
                      </a:lnTo>
                      <a:lnTo>
                        <a:pt x="114" y="44"/>
                      </a:lnTo>
                      <a:lnTo>
                        <a:pt x="118" y="51"/>
                      </a:lnTo>
                      <a:lnTo>
                        <a:pt x="119" y="59"/>
                      </a:lnTo>
                      <a:lnTo>
                        <a:pt x="121" y="68"/>
                      </a:lnTo>
                      <a:lnTo>
                        <a:pt x="121" y="77"/>
                      </a:lnTo>
                      <a:lnTo>
                        <a:pt x="123" y="87"/>
                      </a:lnTo>
                      <a:lnTo>
                        <a:pt x="121" y="97"/>
                      </a:lnTo>
                      <a:lnTo>
                        <a:pt x="120" y="107"/>
                      </a:lnTo>
                      <a:lnTo>
                        <a:pt x="118" y="117"/>
                      </a:lnTo>
                      <a:lnTo>
                        <a:pt x="115" y="127"/>
                      </a:lnTo>
                      <a:lnTo>
                        <a:pt x="111" y="137"/>
                      </a:lnTo>
                      <a:lnTo>
                        <a:pt x="106" y="146"/>
                      </a:lnTo>
                      <a:lnTo>
                        <a:pt x="100" y="156"/>
                      </a:lnTo>
                      <a:lnTo>
                        <a:pt x="94" y="165"/>
                      </a:lnTo>
                      <a:lnTo>
                        <a:pt x="85" y="174"/>
                      </a:lnTo>
                      <a:lnTo>
                        <a:pt x="76" y="181"/>
                      </a:lnTo>
                      <a:lnTo>
                        <a:pt x="66" y="190"/>
                      </a:lnTo>
                      <a:lnTo>
                        <a:pt x="55" y="198"/>
                      </a:lnTo>
                      <a:lnTo>
                        <a:pt x="43" y="204"/>
                      </a:lnTo>
                      <a:lnTo>
                        <a:pt x="29" y="210"/>
                      </a:lnTo>
                      <a:lnTo>
                        <a:pt x="15" y="217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53"/>
                <p:cNvSpPr/>
                <p:nvPr/>
              </p:nvSpPr>
              <p:spPr>
                <a:xfrm>
                  <a:off x="4553" y="3222"/>
                  <a:ext cx="167" cy="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57" extrusionOk="0">
                      <a:moveTo>
                        <a:pt x="375" y="273"/>
                      </a:moveTo>
                      <a:lnTo>
                        <a:pt x="389" y="276"/>
                      </a:lnTo>
                      <a:lnTo>
                        <a:pt x="401" y="280"/>
                      </a:lnTo>
                      <a:lnTo>
                        <a:pt x="414" y="284"/>
                      </a:lnTo>
                      <a:lnTo>
                        <a:pt x="425" y="289"/>
                      </a:lnTo>
                      <a:lnTo>
                        <a:pt x="435" y="294"/>
                      </a:lnTo>
                      <a:lnTo>
                        <a:pt x="446" y="299"/>
                      </a:lnTo>
                      <a:lnTo>
                        <a:pt x="453" y="305"/>
                      </a:lnTo>
                      <a:lnTo>
                        <a:pt x="461" y="312"/>
                      </a:lnTo>
                      <a:lnTo>
                        <a:pt x="471" y="322"/>
                      </a:lnTo>
                      <a:lnTo>
                        <a:pt x="478" y="332"/>
                      </a:lnTo>
                      <a:lnTo>
                        <a:pt x="486" y="343"/>
                      </a:lnTo>
                      <a:lnTo>
                        <a:pt x="491" y="355"/>
                      </a:lnTo>
                      <a:lnTo>
                        <a:pt x="495" y="366"/>
                      </a:lnTo>
                      <a:lnTo>
                        <a:pt x="499" y="379"/>
                      </a:lnTo>
                      <a:lnTo>
                        <a:pt x="500" y="391"/>
                      </a:lnTo>
                      <a:lnTo>
                        <a:pt x="501" y="405"/>
                      </a:lnTo>
                      <a:lnTo>
                        <a:pt x="501" y="415"/>
                      </a:lnTo>
                      <a:lnTo>
                        <a:pt x="500" y="425"/>
                      </a:lnTo>
                      <a:lnTo>
                        <a:pt x="497" y="435"/>
                      </a:lnTo>
                      <a:lnTo>
                        <a:pt x="495" y="446"/>
                      </a:lnTo>
                      <a:lnTo>
                        <a:pt x="491" y="456"/>
                      </a:lnTo>
                      <a:lnTo>
                        <a:pt x="486" y="465"/>
                      </a:lnTo>
                      <a:lnTo>
                        <a:pt x="481" y="475"/>
                      </a:lnTo>
                      <a:lnTo>
                        <a:pt x="475" y="485"/>
                      </a:lnTo>
                      <a:lnTo>
                        <a:pt x="468" y="494"/>
                      </a:lnTo>
                      <a:lnTo>
                        <a:pt x="461" y="502"/>
                      </a:lnTo>
                      <a:lnTo>
                        <a:pt x="452" y="510"/>
                      </a:lnTo>
                      <a:lnTo>
                        <a:pt x="443" y="518"/>
                      </a:lnTo>
                      <a:lnTo>
                        <a:pt x="434" y="524"/>
                      </a:lnTo>
                      <a:lnTo>
                        <a:pt x="424" y="530"/>
                      </a:lnTo>
                      <a:lnTo>
                        <a:pt x="414" y="535"/>
                      </a:lnTo>
                      <a:lnTo>
                        <a:pt x="403" y="539"/>
                      </a:lnTo>
                      <a:lnTo>
                        <a:pt x="390" y="544"/>
                      </a:lnTo>
                      <a:lnTo>
                        <a:pt x="376" y="548"/>
                      </a:lnTo>
                      <a:lnTo>
                        <a:pt x="361" y="550"/>
                      </a:lnTo>
                      <a:lnTo>
                        <a:pt x="345" y="553"/>
                      </a:lnTo>
                      <a:lnTo>
                        <a:pt x="327" y="554"/>
                      </a:lnTo>
                      <a:lnTo>
                        <a:pt x="307" y="555"/>
                      </a:lnTo>
                      <a:lnTo>
                        <a:pt x="285" y="557"/>
                      </a:lnTo>
                      <a:lnTo>
                        <a:pt x="263" y="557"/>
                      </a:lnTo>
                      <a:lnTo>
                        <a:pt x="0" y="557"/>
                      </a:lnTo>
                      <a:lnTo>
                        <a:pt x="0" y="542"/>
                      </a:lnTo>
                      <a:lnTo>
                        <a:pt x="21" y="542"/>
                      </a:lnTo>
                      <a:lnTo>
                        <a:pt x="29" y="542"/>
                      </a:lnTo>
                      <a:lnTo>
                        <a:pt x="38" y="540"/>
                      </a:lnTo>
                      <a:lnTo>
                        <a:pt x="44" y="539"/>
                      </a:lnTo>
                      <a:lnTo>
                        <a:pt x="51" y="536"/>
                      </a:lnTo>
                      <a:lnTo>
                        <a:pt x="57" y="533"/>
                      </a:lnTo>
                      <a:lnTo>
                        <a:pt x="62" y="529"/>
                      </a:lnTo>
                      <a:lnTo>
                        <a:pt x="67" y="525"/>
                      </a:lnTo>
                      <a:lnTo>
                        <a:pt x="71" y="520"/>
                      </a:lnTo>
                      <a:lnTo>
                        <a:pt x="76" y="510"/>
                      </a:lnTo>
                      <a:lnTo>
                        <a:pt x="78" y="497"/>
                      </a:lnTo>
                      <a:lnTo>
                        <a:pt x="80" y="480"/>
                      </a:lnTo>
                      <a:lnTo>
                        <a:pt x="81" y="458"/>
                      </a:lnTo>
                      <a:lnTo>
                        <a:pt x="81" y="98"/>
                      </a:lnTo>
                      <a:lnTo>
                        <a:pt x="80" y="76"/>
                      </a:lnTo>
                      <a:lnTo>
                        <a:pt x="78" y="57"/>
                      </a:lnTo>
                      <a:lnTo>
                        <a:pt x="76" y="49"/>
                      </a:lnTo>
                      <a:lnTo>
                        <a:pt x="75" y="43"/>
                      </a:lnTo>
                      <a:lnTo>
                        <a:pt x="72" y="38"/>
                      </a:lnTo>
                      <a:lnTo>
                        <a:pt x="68" y="34"/>
                      </a:lnTo>
                      <a:lnTo>
                        <a:pt x="64" y="29"/>
                      </a:lnTo>
                      <a:lnTo>
                        <a:pt x="59" y="25"/>
                      </a:lnTo>
                      <a:lnTo>
                        <a:pt x="54" y="23"/>
                      </a:lnTo>
                      <a:lnTo>
                        <a:pt x="49" y="20"/>
                      </a:lnTo>
                      <a:lnTo>
                        <a:pt x="35" y="16"/>
                      </a:lnTo>
                      <a:lnTo>
                        <a:pt x="21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241" y="0"/>
                      </a:lnTo>
                      <a:lnTo>
                        <a:pt x="273" y="1"/>
                      </a:lnTo>
                      <a:lnTo>
                        <a:pt x="302" y="2"/>
                      </a:lnTo>
                      <a:lnTo>
                        <a:pt x="327" y="6"/>
                      </a:lnTo>
                      <a:lnTo>
                        <a:pt x="348" y="10"/>
                      </a:lnTo>
                      <a:lnTo>
                        <a:pt x="364" y="14"/>
                      </a:lnTo>
                      <a:lnTo>
                        <a:pt x="377" y="19"/>
                      </a:lnTo>
                      <a:lnTo>
                        <a:pt x="391" y="24"/>
                      </a:lnTo>
                      <a:lnTo>
                        <a:pt x="403" y="30"/>
                      </a:lnTo>
                      <a:lnTo>
                        <a:pt x="414" y="38"/>
                      </a:lnTo>
                      <a:lnTo>
                        <a:pt x="424" y="45"/>
                      </a:lnTo>
                      <a:lnTo>
                        <a:pt x="434" y="53"/>
                      </a:lnTo>
                      <a:lnTo>
                        <a:pt x="443" y="63"/>
                      </a:lnTo>
                      <a:lnTo>
                        <a:pt x="451" y="72"/>
                      </a:lnTo>
                      <a:lnTo>
                        <a:pt x="457" y="82"/>
                      </a:lnTo>
                      <a:lnTo>
                        <a:pt x="462" y="92"/>
                      </a:lnTo>
                      <a:lnTo>
                        <a:pt x="467" y="103"/>
                      </a:lnTo>
                      <a:lnTo>
                        <a:pt x="471" y="114"/>
                      </a:lnTo>
                      <a:lnTo>
                        <a:pt x="473" y="125"/>
                      </a:lnTo>
                      <a:lnTo>
                        <a:pt x="475" y="138"/>
                      </a:lnTo>
                      <a:lnTo>
                        <a:pt x="475" y="149"/>
                      </a:lnTo>
                      <a:lnTo>
                        <a:pt x="475" y="159"/>
                      </a:lnTo>
                      <a:lnTo>
                        <a:pt x="473" y="169"/>
                      </a:lnTo>
                      <a:lnTo>
                        <a:pt x="472" y="179"/>
                      </a:lnTo>
                      <a:lnTo>
                        <a:pt x="468" y="188"/>
                      </a:lnTo>
                      <a:lnTo>
                        <a:pt x="466" y="198"/>
                      </a:lnTo>
                      <a:lnTo>
                        <a:pt x="461" y="207"/>
                      </a:lnTo>
                      <a:lnTo>
                        <a:pt x="456" y="216"/>
                      </a:lnTo>
                      <a:lnTo>
                        <a:pt x="449" y="223"/>
                      </a:lnTo>
                      <a:lnTo>
                        <a:pt x="443" y="232"/>
                      </a:lnTo>
                      <a:lnTo>
                        <a:pt x="435" y="240"/>
                      </a:lnTo>
                      <a:lnTo>
                        <a:pt x="427" y="246"/>
                      </a:lnTo>
                      <a:lnTo>
                        <a:pt x="418" y="252"/>
                      </a:lnTo>
                      <a:lnTo>
                        <a:pt x="409" y="259"/>
                      </a:lnTo>
                      <a:lnTo>
                        <a:pt x="398" y="264"/>
                      </a:lnTo>
                      <a:lnTo>
                        <a:pt x="386" y="269"/>
                      </a:lnTo>
                      <a:lnTo>
                        <a:pt x="375" y="273"/>
                      </a:lnTo>
                      <a:close/>
                      <a:moveTo>
                        <a:pt x="159" y="251"/>
                      </a:moveTo>
                      <a:lnTo>
                        <a:pt x="175" y="254"/>
                      </a:lnTo>
                      <a:lnTo>
                        <a:pt x="194" y="255"/>
                      </a:lnTo>
                      <a:lnTo>
                        <a:pt x="204" y="256"/>
                      </a:lnTo>
                      <a:lnTo>
                        <a:pt x="215" y="256"/>
                      </a:lnTo>
                      <a:lnTo>
                        <a:pt x="226" y="256"/>
                      </a:lnTo>
                      <a:lnTo>
                        <a:pt x="237" y="256"/>
                      </a:lnTo>
                      <a:lnTo>
                        <a:pt x="265" y="256"/>
                      </a:lnTo>
                      <a:lnTo>
                        <a:pt x="289" y="254"/>
                      </a:lnTo>
                      <a:lnTo>
                        <a:pt x="300" y="251"/>
                      </a:lnTo>
                      <a:lnTo>
                        <a:pt x="311" y="249"/>
                      </a:lnTo>
                      <a:lnTo>
                        <a:pt x="319" y="246"/>
                      </a:lnTo>
                      <a:lnTo>
                        <a:pt x="327" y="244"/>
                      </a:lnTo>
                      <a:lnTo>
                        <a:pt x="341" y="236"/>
                      </a:lnTo>
                      <a:lnTo>
                        <a:pt x="353" y="227"/>
                      </a:lnTo>
                      <a:lnTo>
                        <a:pt x="365" y="216"/>
                      </a:lnTo>
                      <a:lnTo>
                        <a:pt x="374" y="204"/>
                      </a:lnTo>
                      <a:lnTo>
                        <a:pt x="380" y="191"/>
                      </a:lnTo>
                      <a:lnTo>
                        <a:pt x="385" y="177"/>
                      </a:lnTo>
                      <a:lnTo>
                        <a:pt x="389" y="162"/>
                      </a:lnTo>
                      <a:lnTo>
                        <a:pt x="389" y="145"/>
                      </a:lnTo>
                      <a:lnTo>
                        <a:pt x="389" y="134"/>
                      </a:lnTo>
                      <a:lnTo>
                        <a:pt x="386" y="122"/>
                      </a:lnTo>
                      <a:lnTo>
                        <a:pt x="384" y="111"/>
                      </a:lnTo>
                      <a:lnTo>
                        <a:pt x="380" y="101"/>
                      </a:lnTo>
                      <a:lnTo>
                        <a:pt x="374" y="91"/>
                      </a:lnTo>
                      <a:lnTo>
                        <a:pt x="367" y="81"/>
                      </a:lnTo>
                      <a:lnTo>
                        <a:pt x="358" y="71"/>
                      </a:lnTo>
                      <a:lnTo>
                        <a:pt x="350" y="62"/>
                      </a:lnTo>
                      <a:lnTo>
                        <a:pt x="340" y="54"/>
                      </a:lnTo>
                      <a:lnTo>
                        <a:pt x="327" y="48"/>
                      </a:lnTo>
                      <a:lnTo>
                        <a:pt x="314" y="42"/>
                      </a:lnTo>
                      <a:lnTo>
                        <a:pt x="300" y="37"/>
                      </a:lnTo>
                      <a:lnTo>
                        <a:pt x="285" y="33"/>
                      </a:lnTo>
                      <a:lnTo>
                        <a:pt x="269" y="30"/>
                      </a:lnTo>
                      <a:lnTo>
                        <a:pt x="252" y="29"/>
                      </a:lnTo>
                      <a:lnTo>
                        <a:pt x="234" y="28"/>
                      </a:lnTo>
                      <a:lnTo>
                        <a:pt x="213" y="29"/>
                      </a:lnTo>
                      <a:lnTo>
                        <a:pt x="194" y="30"/>
                      </a:lnTo>
                      <a:lnTo>
                        <a:pt x="177" y="33"/>
                      </a:lnTo>
                      <a:lnTo>
                        <a:pt x="159" y="37"/>
                      </a:lnTo>
                      <a:lnTo>
                        <a:pt x="159" y="251"/>
                      </a:lnTo>
                      <a:close/>
                      <a:moveTo>
                        <a:pt x="159" y="516"/>
                      </a:moveTo>
                      <a:lnTo>
                        <a:pt x="183" y="521"/>
                      </a:lnTo>
                      <a:lnTo>
                        <a:pt x="207" y="525"/>
                      </a:lnTo>
                      <a:lnTo>
                        <a:pt x="230" y="528"/>
                      </a:lnTo>
                      <a:lnTo>
                        <a:pt x="254" y="528"/>
                      </a:lnTo>
                      <a:lnTo>
                        <a:pt x="271" y="528"/>
                      </a:lnTo>
                      <a:lnTo>
                        <a:pt x="288" y="526"/>
                      </a:lnTo>
                      <a:lnTo>
                        <a:pt x="304" y="524"/>
                      </a:lnTo>
                      <a:lnTo>
                        <a:pt x="319" y="520"/>
                      </a:lnTo>
                      <a:lnTo>
                        <a:pt x="332" y="515"/>
                      </a:lnTo>
                      <a:lnTo>
                        <a:pt x="345" y="509"/>
                      </a:lnTo>
                      <a:lnTo>
                        <a:pt x="356" y="502"/>
                      </a:lnTo>
                      <a:lnTo>
                        <a:pt x="367" y="495"/>
                      </a:lnTo>
                      <a:lnTo>
                        <a:pt x="376" y="486"/>
                      </a:lnTo>
                      <a:lnTo>
                        <a:pt x="384" y="477"/>
                      </a:lnTo>
                      <a:lnTo>
                        <a:pt x="390" y="467"/>
                      </a:lnTo>
                      <a:lnTo>
                        <a:pt x="396" y="457"/>
                      </a:lnTo>
                      <a:lnTo>
                        <a:pt x="400" y="447"/>
                      </a:lnTo>
                      <a:lnTo>
                        <a:pt x="404" y="435"/>
                      </a:lnTo>
                      <a:lnTo>
                        <a:pt x="405" y="424"/>
                      </a:lnTo>
                      <a:lnTo>
                        <a:pt x="405" y="412"/>
                      </a:lnTo>
                      <a:lnTo>
                        <a:pt x="405" y="395"/>
                      </a:lnTo>
                      <a:lnTo>
                        <a:pt x="401" y="380"/>
                      </a:lnTo>
                      <a:lnTo>
                        <a:pt x="396" y="365"/>
                      </a:lnTo>
                      <a:lnTo>
                        <a:pt x="387" y="350"/>
                      </a:lnTo>
                      <a:lnTo>
                        <a:pt x="384" y="342"/>
                      </a:lnTo>
                      <a:lnTo>
                        <a:pt x="377" y="336"/>
                      </a:lnTo>
                      <a:lnTo>
                        <a:pt x="371" y="328"/>
                      </a:lnTo>
                      <a:lnTo>
                        <a:pt x="365" y="323"/>
                      </a:lnTo>
                      <a:lnTo>
                        <a:pt x="357" y="317"/>
                      </a:lnTo>
                      <a:lnTo>
                        <a:pt x="350" y="312"/>
                      </a:lnTo>
                      <a:lnTo>
                        <a:pt x="341" y="307"/>
                      </a:lnTo>
                      <a:lnTo>
                        <a:pt x="331" y="302"/>
                      </a:lnTo>
                      <a:lnTo>
                        <a:pt x="321" y="298"/>
                      </a:lnTo>
                      <a:lnTo>
                        <a:pt x="309" y="294"/>
                      </a:lnTo>
                      <a:lnTo>
                        <a:pt x="298" y="292"/>
                      </a:lnTo>
                      <a:lnTo>
                        <a:pt x="287" y="289"/>
                      </a:lnTo>
                      <a:lnTo>
                        <a:pt x="260" y="287"/>
                      </a:lnTo>
                      <a:lnTo>
                        <a:pt x="232" y="285"/>
                      </a:lnTo>
                      <a:lnTo>
                        <a:pt x="220" y="285"/>
                      </a:lnTo>
                      <a:lnTo>
                        <a:pt x="208" y="285"/>
                      </a:lnTo>
                      <a:lnTo>
                        <a:pt x="198" y="285"/>
                      </a:lnTo>
                      <a:lnTo>
                        <a:pt x="188" y="285"/>
                      </a:lnTo>
                      <a:lnTo>
                        <a:pt x="172" y="287"/>
                      </a:lnTo>
                      <a:lnTo>
                        <a:pt x="159" y="289"/>
                      </a:lnTo>
                      <a:lnTo>
                        <a:pt x="159" y="5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53"/>
                <p:cNvSpPr/>
                <p:nvPr/>
              </p:nvSpPr>
              <p:spPr>
                <a:xfrm>
                  <a:off x="33" y="37"/>
                  <a:ext cx="80" cy="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557" extrusionOk="0">
                      <a:moveTo>
                        <a:pt x="238" y="542"/>
                      </a:moveTo>
                      <a:lnTo>
                        <a:pt x="238" y="557"/>
                      </a:lnTo>
                      <a:lnTo>
                        <a:pt x="0" y="557"/>
                      </a:lnTo>
                      <a:lnTo>
                        <a:pt x="0" y="542"/>
                      </a:lnTo>
                      <a:lnTo>
                        <a:pt x="20" y="542"/>
                      </a:lnTo>
                      <a:lnTo>
                        <a:pt x="29" y="542"/>
                      </a:lnTo>
                      <a:lnTo>
                        <a:pt x="36" y="541"/>
                      </a:lnTo>
                      <a:lnTo>
                        <a:pt x="43" y="539"/>
                      </a:lnTo>
                      <a:lnTo>
                        <a:pt x="50" y="537"/>
                      </a:lnTo>
                      <a:lnTo>
                        <a:pt x="55" y="534"/>
                      </a:lnTo>
                      <a:lnTo>
                        <a:pt x="60" y="531"/>
                      </a:lnTo>
                      <a:lnTo>
                        <a:pt x="65" y="527"/>
                      </a:lnTo>
                      <a:lnTo>
                        <a:pt x="70" y="522"/>
                      </a:lnTo>
                      <a:lnTo>
                        <a:pt x="72" y="518"/>
                      </a:lnTo>
                      <a:lnTo>
                        <a:pt x="74" y="513"/>
                      </a:lnTo>
                      <a:lnTo>
                        <a:pt x="75" y="507"/>
                      </a:lnTo>
                      <a:lnTo>
                        <a:pt x="77" y="499"/>
                      </a:lnTo>
                      <a:lnTo>
                        <a:pt x="79" y="481"/>
                      </a:lnTo>
                      <a:lnTo>
                        <a:pt x="79" y="459"/>
                      </a:lnTo>
                      <a:lnTo>
                        <a:pt x="79" y="99"/>
                      </a:lnTo>
                      <a:lnTo>
                        <a:pt x="79" y="80"/>
                      </a:lnTo>
                      <a:lnTo>
                        <a:pt x="78" y="63"/>
                      </a:lnTo>
                      <a:lnTo>
                        <a:pt x="77" y="52"/>
                      </a:lnTo>
                      <a:lnTo>
                        <a:pt x="74" y="43"/>
                      </a:lnTo>
                      <a:lnTo>
                        <a:pt x="72" y="38"/>
                      </a:lnTo>
                      <a:lnTo>
                        <a:pt x="68" y="33"/>
                      </a:lnTo>
                      <a:lnTo>
                        <a:pt x="64" y="29"/>
                      </a:lnTo>
                      <a:lnTo>
                        <a:pt x="58" y="26"/>
                      </a:lnTo>
                      <a:lnTo>
                        <a:pt x="49" y="21"/>
                      </a:lnTo>
                      <a:lnTo>
                        <a:pt x="39" y="18"/>
                      </a:lnTo>
                      <a:lnTo>
                        <a:pt x="30" y="15"/>
                      </a:lnTo>
                      <a:lnTo>
                        <a:pt x="20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238" y="0"/>
                      </a:lnTo>
                      <a:lnTo>
                        <a:pt x="238" y="15"/>
                      </a:lnTo>
                      <a:lnTo>
                        <a:pt x="218" y="15"/>
                      </a:lnTo>
                      <a:lnTo>
                        <a:pt x="210" y="15"/>
                      </a:lnTo>
                      <a:lnTo>
                        <a:pt x="203" y="17"/>
                      </a:lnTo>
                      <a:lnTo>
                        <a:pt x="195" y="18"/>
                      </a:lnTo>
                      <a:lnTo>
                        <a:pt x="189" y="21"/>
                      </a:lnTo>
                      <a:lnTo>
                        <a:pt x="183" y="23"/>
                      </a:lnTo>
                      <a:lnTo>
                        <a:pt x="178" y="27"/>
                      </a:lnTo>
                      <a:lnTo>
                        <a:pt x="173" y="31"/>
                      </a:lnTo>
                      <a:lnTo>
                        <a:pt x="169" y="36"/>
                      </a:lnTo>
                      <a:lnTo>
                        <a:pt x="166" y="39"/>
                      </a:lnTo>
                      <a:lnTo>
                        <a:pt x="164" y="45"/>
                      </a:lnTo>
                      <a:lnTo>
                        <a:pt x="163" y="51"/>
                      </a:lnTo>
                      <a:lnTo>
                        <a:pt x="161" y="58"/>
                      </a:lnTo>
                      <a:lnTo>
                        <a:pt x="159" y="76"/>
                      </a:lnTo>
                      <a:lnTo>
                        <a:pt x="159" y="99"/>
                      </a:lnTo>
                      <a:lnTo>
                        <a:pt x="159" y="459"/>
                      </a:lnTo>
                      <a:lnTo>
                        <a:pt x="159" y="478"/>
                      </a:lnTo>
                      <a:lnTo>
                        <a:pt x="160" y="494"/>
                      </a:lnTo>
                      <a:lnTo>
                        <a:pt x="161" y="505"/>
                      </a:lnTo>
                      <a:lnTo>
                        <a:pt x="164" y="514"/>
                      </a:lnTo>
                      <a:lnTo>
                        <a:pt x="166" y="519"/>
                      </a:lnTo>
                      <a:lnTo>
                        <a:pt x="170" y="524"/>
                      </a:lnTo>
                      <a:lnTo>
                        <a:pt x="175" y="528"/>
                      </a:lnTo>
                      <a:lnTo>
                        <a:pt x="181" y="532"/>
                      </a:lnTo>
                      <a:lnTo>
                        <a:pt x="190" y="536"/>
                      </a:lnTo>
                      <a:lnTo>
                        <a:pt x="199" y="539"/>
                      </a:lnTo>
                      <a:lnTo>
                        <a:pt x="209" y="541"/>
                      </a:lnTo>
                      <a:lnTo>
                        <a:pt x="218" y="542"/>
                      </a:lnTo>
                      <a:lnTo>
                        <a:pt x="238" y="54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53"/>
                <p:cNvSpPr/>
                <p:nvPr/>
              </p:nvSpPr>
              <p:spPr>
                <a:xfrm>
                  <a:off x="122" y="185"/>
                  <a:ext cx="91" cy="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82" extrusionOk="0">
                      <a:moveTo>
                        <a:pt x="272" y="274"/>
                      </a:moveTo>
                      <a:lnTo>
                        <a:pt x="272" y="282"/>
                      </a:lnTo>
                      <a:lnTo>
                        <a:pt x="200" y="282"/>
                      </a:lnTo>
                      <a:lnTo>
                        <a:pt x="192" y="271"/>
                      </a:lnTo>
                      <a:lnTo>
                        <a:pt x="181" y="255"/>
                      </a:lnTo>
                      <a:lnTo>
                        <a:pt x="167" y="235"/>
                      </a:lnTo>
                      <a:lnTo>
                        <a:pt x="150" y="211"/>
                      </a:lnTo>
                      <a:lnTo>
                        <a:pt x="133" y="189"/>
                      </a:lnTo>
                      <a:lnTo>
                        <a:pt x="120" y="171"/>
                      </a:lnTo>
                      <a:lnTo>
                        <a:pt x="110" y="160"/>
                      </a:lnTo>
                      <a:lnTo>
                        <a:pt x="104" y="154"/>
                      </a:lnTo>
                      <a:lnTo>
                        <a:pt x="100" y="152"/>
                      </a:lnTo>
                      <a:lnTo>
                        <a:pt x="94" y="149"/>
                      </a:lnTo>
                      <a:lnTo>
                        <a:pt x="87" y="148"/>
                      </a:lnTo>
                      <a:lnTo>
                        <a:pt x="80" y="148"/>
                      </a:lnTo>
                      <a:lnTo>
                        <a:pt x="80" y="231"/>
                      </a:lnTo>
                      <a:lnTo>
                        <a:pt x="80" y="244"/>
                      </a:lnTo>
                      <a:lnTo>
                        <a:pt x="81" y="254"/>
                      </a:lnTo>
                      <a:lnTo>
                        <a:pt x="84" y="262"/>
                      </a:lnTo>
                      <a:lnTo>
                        <a:pt x="86" y="266"/>
                      </a:lnTo>
                      <a:lnTo>
                        <a:pt x="91" y="269"/>
                      </a:lnTo>
                      <a:lnTo>
                        <a:pt x="99" y="272"/>
                      </a:lnTo>
                      <a:lnTo>
                        <a:pt x="108" y="273"/>
                      </a:lnTo>
                      <a:lnTo>
                        <a:pt x="120" y="274"/>
                      </a:lnTo>
                      <a:lnTo>
                        <a:pt x="120" y="282"/>
                      </a:lnTo>
                      <a:lnTo>
                        <a:pt x="0" y="282"/>
                      </a:lnTo>
                      <a:lnTo>
                        <a:pt x="0" y="274"/>
                      </a:lnTo>
                      <a:lnTo>
                        <a:pt x="12" y="273"/>
                      </a:lnTo>
                      <a:lnTo>
                        <a:pt x="20" y="272"/>
                      </a:lnTo>
                      <a:lnTo>
                        <a:pt x="28" y="269"/>
                      </a:lnTo>
                      <a:lnTo>
                        <a:pt x="33" y="267"/>
                      </a:lnTo>
                      <a:lnTo>
                        <a:pt x="36" y="262"/>
                      </a:lnTo>
                      <a:lnTo>
                        <a:pt x="38" y="254"/>
                      </a:lnTo>
                      <a:lnTo>
                        <a:pt x="39" y="244"/>
                      </a:lnTo>
                      <a:lnTo>
                        <a:pt x="39" y="231"/>
                      </a:lnTo>
                      <a:lnTo>
                        <a:pt x="39" y="55"/>
                      </a:lnTo>
                      <a:lnTo>
                        <a:pt x="39" y="42"/>
                      </a:lnTo>
                      <a:lnTo>
                        <a:pt x="38" y="32"/>
                      </a:lnTo>
                      <a:lnTo>
                        <a:pt x="36" y="24"/>
                      </a:lnTo>
                      <a:lnTo>
                        <a:pt x="33" y="19"/>
                      </a:lnTo>
                      <a:lnTo>
                        <a:pt x="28" y="16"/>
                      </a:lnTo>
                      <a:lnTo>
                        <a:pt x="20" y="13"/>
                      </a:lnTo>
                      <a:lnTo>
                        <a:pt x="12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120" y="4"/>
                      </a:lnTo>
                      <a:lnTo>
                        <a:pt x="120" y="12"/>
                      </a:lnTo>
                      <a:lnTo>
                        <a:pt x="108" y="12"/>
                      </a:lnTo>
                      <a:lnTo>
                        <a:pt x="99" y="13"/>
                      </a:lnTo>
                      <a:lnTo>
                        <a:pt x="91" y="16"/>
                      </a:lnTo>
                      <a:lnTo>
                        <a:pt x="86" y="19"/>
                      </a:lnTo>
                      <a:lnTo>
                        <a:pt x="84" y="24"/>
                      </a:lnTo>
                      <a:lnTo>
                        <a:pt x="81" y="32"/>
                      </a:lnTo>
                      <a:lnTo>
                        <a:pt x="80" y="42"/>
                      </a:lnTo>
                      <a:lnTo>
                        <a:pt x="80" y="55"/>
                      </a:lnTo>
                      <a:lnTo>
                        <a:pt x="80" y="132"/>
                      </a:lnTo>
                      <a:lnTo>
                        <a:pt x="99" y="130"/>
                      </a:lnTo>
                      <a:lnTo>
                        <a:pt x="110" y="129"/>
                      </a:lnTo>
                      <a:lnTo>
                        <a:pt x="119" y="124"/>
                      </a:lnTo>
                      <a:lnTo>
                        <a:pt x="130" y="117"/>
                      </a:lnTo>
                      <a:lnTo>
                        <a:pt x="139" y="106"/>
                      </a:lnTo>
                      <a:lnTo>
                        <a:pt x="147" y="95"/>
                      </a:lnTo>
                      <a:lnTo>
                        <a:pt x="154" y="80"/>
                      </a:lnTo>
                      <a:lnTo>
                        <a:pt x="163" y="57"/>
                      </a:lnTo>
                      <a:lnTo>
                        <a:pt x="172" y="37"/>
                      </a:lnTo>
                      <a:lnTo>
                        <a:pt x="178" y="23"/>
                      </a:lnTo>
                      <a:lnTo>
                        <a:pt x="181" y="19"/>
                      </a:lnTo>
                      <a:lnTo>
                        <a:pt x="186" y="14"/>
                      </a:lnTo>
                      <a:lnTo>
                        <a:pt x="191" y="11"/>
                      </a:lnTo>
                      <a:lnTo>
                        <a:pt x="197" y="7"/>
                      </a:lnTo>
                      <a:lnTo>
                        <a:pt x="203" y="4"/>
                      </a:lnTo>
                      <a:lnTo>
                        <a:pt x="211" y="2"/>
                      </a:lnTo>
                      <a:lnTo>
                        <a:pt x="219" y="0"/>
                      </a:lnTo>
                      <a:lnTo>
                        <a:pt x="227" y="0"/>
                      </a:lnTo>
                      <a:lnTo>
                        <a:pt x="235" y="0"/>
                      </a:lnTo>
                      <a:lnTo>
                        <a:pt x="241" y="2"/>
                      </a:lnTo>
                      <a:lnTo>
                        <a:pt x="246" y="3"/>
                      </a:lnTo>
                      <a:lnTo>
                        <a:pt x="251" y="5"/>
                      </a:lnTo>
                      <a:lnTo>
                        <a:pt x="255" y="9"/>
                      </a:lnTo>
                      <a:lnTo>
                        <a:pt x="258" y="13"/>
                      </a:lnTo>
                      <a:lnTo>
                        <a:pt x="259" y="17"/>
                      </a:lnTo>
                      <a:lnTo>
                        <a:pt x="259" y="22"/>
                      </a:lnTo>
                      <a:lnTo>
                        <a:pt x="259" y="26"/>
                      </a:lnTo>
                      <a:lnTo>
                        <a:pt x="258" y="29"/>
                      </a:lnTo>
                      <a:lnTo>
                        <a:pt x="255" y="33"/>
                      </a:lnTo>
                      <a:lnTo>
                        <a:pt x="253" y="36"/>
                      </a:lnTo>
                      <a:lnTo>
                        <a:pt x="250" y="38"/>
                      </a:lnTo>
                      <a:lnTo>
                        <a:pt x="246" y="41"/>
                      </a:lnTo>
                      <a:lnTo>
                        <a:pt x="243" y="41"/>
                      </a:lnTo>
                      <a:lnTo>
                        <a:pt x="239" y="42"/>
                      </a:lnTo>
                      <a:lnTo>
                        <a:pt x="231" y="40"/>
                      </a:lnTo>
                      <a:lnTo>
                        <a:pt x="220" y="36"/>
                      </a:lnTo>
                      <a:lnTo>
                        <a:pt x="210" y="31"/>
                      </a:lnTo>
                      <a:lnTo>
                        <a:pt x="202" y="29"/>
                      </a:lnTo>
                      <a:lnTo>
                        <a:pt x="200" y="29"/>
                      </a:lnTo>
                      <a:lnTo>
                        <a:pt x="197" y="31"/>
                      </a:lnTo>
                      <a:lnTo>
                        <a:pt x="193" y="33"/>
                      </a:lnTo>
                      <a:lnTo>
                        <a:pt x="191" y="36"/>
                      </a:lnTo>
                      <a:lnTo>
                        <a:pt x="186" y="48"/>
                      </a:lnTo>
                      <a:lnTo>
                        <a:pt x="177" y="71"/>
                      </a:lnTo>
                      <a:lnTo>
                        <a:pt x="172" y="84"/>
                      </a:lnTo>
                      <a:lnTo>
                        <a:pt x="166" y="95"/>
                      </a:lnTo>
                      <a:lnTo>
                        <a:pt x="161" y="105"/>
                      </a:lnTo>
                      <a:lnTo>
                        <a:pt x="154" y="114"/>
                      </a:lnTo>
                      <a:lnTo>
                        <a:pt x="148" y="122"/>
                      </a:lnTo>
                      <a:lnTo>
                        <a:pt x="140" y="128"/>
                      </a:lnTo>
                      <a:lnTo>
                        <a:pt x="134" y="134"/>
                      </a:lnTo>
                      <a:lnTo>
                        <a:pt x="126" y="138"/>
                      </a:lnTo>
                      <a:lnTo>
                        <a:pt x="132" y="139"/>
                      </a:lnTo>
                      <a:lnTo>
                        <a:pt x="137" y="142"/>
                      </a:lnTo>
                      <a:lnTo>
                        <a:pt x="142" y="147"/>
                      </a:lnTo>
                      <a:lnTo>
                        <a:pt x="148" y="152"/>
                      </a:lnTo>
                      <a:lnTo>
                        <a:pt x="162" y="168"/>
                      </a:lnTo>
                      <a:lnTo>
                        <a:pt x="178" y="189"/>
                      </a:lnTo>
                      <a:lnTo>
                        <a:pt x="195" y="213"/>
                      </a:lnTo>
                      <a:lnTo>
                        <a:pt x="209" y="231"/>
                      </a:lnTo>
                      <a:lnTo>
                        <a:pt x="220" y="247"/>
                      </a:lnTo>
                      <a:lnTo>
                        <a:pt x="230" y="257"/>
                      </a:lnTo>
                      <a:lnTo>
                        <a:pt x="238" y="264"/>
                      </a:lnTo>
                      <a:lnTo>
                        <a:pt x="248" y="269"/>
                      </a:lnTo>
                      <a:lnTo>
                        <a:pt x="259" y="273"/>
                      </a:lnTo>
                      <a:lnTo>
                        <a:pt x="272" y="27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53"/>
                <p:cNvSpPr/>
                <p:nvPr/>
              </p:nvSpPr>
              <p:spPr>
                <a:xfrm>
                  <a:off x="228" y="196"/>
                  <a:ext cx="41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22" extrusionOk="0">
                      <a:moveTo>
                        <a:pt x="0" y="222"/>
                      </a:moveTo>
                      <a:lnTo>
                        <a:pt x="0" y="203"/>
                      </a:lnTo>
                      <a:lnTo>
                        <a:pt x="11" y="201"/>
                      </a:lnTo>
                      <a:lnTo>
                        <a:pt x="20" y="196"/>
                      </a:lnTo>
                      <a:lnTo>
                        <a:pt x="29" y="192"/>
                      </a:lnTo>
                      <a:lnTo>
                        <a:pt x="38" y="186"/>
                      </a:lnTo>
                      <a:lnTo>
                        <a:pt x="45" y="181"/>
                      </a:lnTo>
                      <a:lnTo>
                        <a:pt x="53" y="174"/>
                      </a:lnTo>
                      <a:lnTo>
                        <a:pt x="61" y="168"/>
                      </a:lnTo>
                      <a:lnTo>
                        <a:pt x="66" y="160"/>
                      </a:lnTo>
                      <a:lnTo>
                        <a:pt x="72" y="153"/>
                      </a:lnTo>
                      <a:lnTo>
                        <a:pt x="76" y="145"/>
                      </a:lnTo>
                      <a:lnTo>
                        <a:pt x="81" y="138"/>
                      </a:lnTo>
                      <a:lnTo>
                        <a:pt x="83" y="130"/>
                      </a:lnTo>
                      <a:lnTo>
                        <a:pt x="86" y="122"/>
                      </a:lnTo>
                      <a:lnTo>
                        <a:pt x="88" y="115"/>
                      </a:lnTo>
                      <a:lnTo>
                        <a:pt x="88" y="106"/>
                      </a:lnTo>
                      <a:lnTo>
                        <a:pt x="90" y="98"/>
                      </a:lnTo>
                      <a:lnTo>
                        <a:pt x="88" y="91"/>
                      </a:lnTo>
                      <a:lnTo>
                        <a:pt x="86" y="85"/>
                      </a:lnTo>
                      <a:lnTo>
                        <a:pt x="82" y="82"/>
                      </a:lnTo>
                      <a:lnTo>
                        <a:pt x="80" y="82"/>
                      </a:lnTo>
                      <a:lnTo>
                        <a:pt x="73" y="83"/>
                      </a:lnTo>
                      <a:lnTo>
                        <a:pt x="61" y="90"/>
                      </a:lnTo>
                      <a:lnTo>
                        <a:pt x="53" y="92"/>
                      </a:lnTo>
                      <a:lnTo>
                        <a:pt x="44" y="93"/>
                      </a:lnTo>
                      <a:lnTo>
                        <a:pt x="35" y="92"/>
                      </a:lnTo>
                      <a:lnTo>
                        <a:pt x="27" y="91"/>
                      </a:lnTo>
                      <a:lnTo>
                        <a:pt x="19" y="87"/>
                      </a:lnTo>
                      <a:lnTo>
                        <a:pt x="13" y="82"/>
                      </a:lnTo>
                      <a:lnTo>
                        <a:pt x="8" y="74"/>
                      </a:lnTo>
                      <a:lnTo>
                        <a:pt x="4" y="67"/>
                      </a:lnTo>
                      <a:lnTo>
                        <a:pt x="1" y="58"/>
                      </a:lnTo>
                      <a:lnTo>
                        <a:pt x="0" y="49"/>
                      </a:lnTo>
                      <a:lnTo>
                        <a:pt x="1" y="39"/>
                      </a:lnTo>
                      <a:lnTo>
                        <a:pt x="5" y="30"/>
                      </a:lnTo>
                      <a:lnTo>
                        <a:pt x="9" y="21"/>
                      </a:lnTo>
                      <a:lnTo>
                        <a:pt x="16" y="14"/>
                      </a:lnTo>
                      <a:lnTo>
                        <a:pt x="24" y="8"/>
                      </a:lnTo>
                      <a:lnTo>
                        <a:pt x="33" y="4"/>
                      </a:lnTo>
                      <a:lnTo>
                        <a:pt x="43" y="1"/>
                      </a:lnTo>
                      <a:lnTo>
                        <a:pt x="53" y="0"/>
                      </a:lnTo>
                      <a:lnTo>
                        <a:pt x="61" y="0"/>
                      </a:lnTo>
                      <a:lnTo>
                        <a:pt x="67" y="1"/>
                      </a:lnTo>
                      <a:lnTo>
                        <a:pt x="73" y="4"/>
                      </a:lnTo>
                      <a:lnTo>
                        <a:pt x="80" y="6"/>
                      </a:lnTo>
                      <a:lnTo>
                        <a:pt x="85" y="9"/>
                      </a:lnTo>
                      <a:lnTo>
                        <a:pt x="91" y="13"/>
                      </a:lnTo>
                      <a:lnTo>
                        <a:pt x="96" y="18"/>
                      </a:lnTo>
                      <a:lnTo>
                        <a:pt x="102" y="24"/>
                      </a:lnTo>
                      <a:lnTo>
                        <a:pt x="106" y="29"/>
                      </a:lnTo>
                      <a:lnTo>
                        <a:pt x="111" y="37"/>
                      </a:lnTo>
                      <a:lnTo>
                        <a:pt x="115" y="43"/>
                      </a:lnTo>
                      <a:lnTo>
                        <a:pt x="117" y="50"/>
                      </a:lnTo>
                      <a:lnTo>
                        <a:pt x="120" y="59"/>
                      </a:lnTo>
                      <a:lnTo>
                        <a:pt x="121" y="68"/>
                      </a:lnTo>
                      <a:lnTo>
                        <a:pt x="122" y="77"/>
                      </a:lnTo>
                      <a:lnTo>
                        <a:pt x="122" y="86"/>
                      </a:lnTo>
                      <a:lnTo>
                        <a:pt x="122" y="96"/>
                      </a:lnTo>
                      <a:lnTo>
                        <a:pt x="121" y="107"/>
                      </a:lnTo>
                      <a:lnTo>
                        <a:pt x="119" y="117"/>
                      </a:lnTo>
                      <a:lnTo>
                        <a:pt x="116" y="126"/>
                      </a:lnTo>
                      <a:lnTo>
                        <a:pt x="111" y="136"/>
                      </a:lnTo>
                      <a:lnTo>
                        <a:pt x="106" y="146"/>
                      </a:lnTo>
                      <a:lnTo>
                        <a:pt x="101" y="155"/>
                      </a:lnTo>
                      <a:lnTo>
                        <a:pt x="93" y="164"/>
                      </a:lnTo>
                      <a:lnTo>
                        <a:pt x="86" y="173"/>
                      </a:lnTo>
                      <a:lnTo>
                        <a:pt x="77" y="182"/>
                      </a:lnTo>
                      <a:lnTo>
                        <a:pt x="67" y="189"/>
                      </a:lnTo>
                      <a:lnTo>
                        <a:pt x="56" y="197"/>
                      </a:lnTo>
                      <a:lnTo>
                        <a:pt x="43" y="205"/>
                      </a:lnTo>
                      <a:lnTo>
                        <a:pt x="30" y="211"/>
                      </a:lnTo>
                      <a:lnTo>
                        <a:pt x="16" y="216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53"/>
                <p:cNvSpPr/>
                <p:nvPr/>
              </p:nvSpPr>
              <p:spPr>
                <a:xfrm>
                  <a:off x="6" y="434"/>
                  <a:ext cx="165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376" extrusionOk="0">
                      <a:moveTo>
                        <a:pt x="250" y="277"/>
                      </a:moveTo>
                      <a:lnTo>
                        <a:pt x="367" y="0"/>
                      </a:lnTo>
                      <a:lnTo>
                        <a:pt x="495" y="0"/>
                      </a:lnTo>
                      <a:lnTo>
                        <a:pt x="495" y="15"/>
                      </a:lnTo>
                      <a:lnTo>
                        <a:pt x="482" y="16"/>
                      </a:lnTo>
                      <a:lnTo>
                        <a:pt x="471" y="16"/>
                      </a:lnTo>
                      <a:lnTo>
                        <a:pt x="463" y="18"/>
                      </a:lnTo>
                      <a:lnTo>
                        <a:pt x="457" y="21"/>
                      </a:lnTo>
                      <a:lnTo>
                        <a:pt x="449" y="27"/>
                      </a:lnTo>
                      <a:lnTo>
                        <a:pt x="443" y="34"/>
                      </a:lnTo>
                      <a:lnTo>
                        <a:pt x="440" y="41"/>
                      </a:lnTo>
                      <a:lnTo>
                        <a:pt x="439" y="51"/>
                      </a:lnTo>
                      <a:lnTo>
                        <a:pt x="438" y="68"/>
                      </a:lnTo>
                      <a:lnTo>
                        <a:pt x="438" y="88"/>
                      </a:lnTo>
                      <a:lnTo>
                        <a:pt x="438" y="287"/>
                      </a:lnTo>
                      <a:lnTo>
                        <a:pt x="438" y="305"/>
                      </a:lnTo>
                      <a:lnTo>
                        <a:pt x="438" y="319"/>
                      </a:lnTo>
                      <a:lnTo>
                        <a:pt x="439" y="330"/>
                      </a:lnTo>
                      <a:lnTo>
                        <a:pt x="442" y="338"/>
                      </a:lnTo>
                      <a:lnTo>
                        <a:pt x="444" y="343"/>
                      </a:lnTo>
                      <a:lnTo>
                        <a:pt x="447" y="348"/>
                      </a:lnTo>
                      <a:lnTo>
                        <a:pt x="452" y="352"/>
                      </a:lnTo>
                      <a:lnTo>
                        <a:pt x="457" y="354"/>
                      </a:lnTo>
                      <a:lnTo>
                        <a:pt x="464" y="357"/>
                      </a:lnTo>
                      <a:lnTo>
                        <a:pt x="473" y="359"/>
                      </a:lnTo>
                      <a:lnTo>
                        <a:pt x="483" y="359"/>
                      </a:lnTo>
                      <a:lnTo>
                        <a:pt x="495" y="361"/>
                      </a:lnTo>
                      <a:lnTo>
                        <a:pt x="495" y="376"/>
                      </a:lnTo>
                      <a:lnTo>
                        <a:pt x="313" y="376"/>
                      </a:lnTo>
                      <a:lnTo>
                        <a:pt x="313" y="361"/>
                      </a:lnTo>
                      <a:lnTo>
                        <a:pt x="328" y="359"/>
                      </a:lnTo>
                      <a:lnTo>
                        <a:pt x="341" y="357"/>
                      </a:lnTo>
                      <a:lnTo>
                        <a:pt x="346" y="355"/>
                      </a:lnTo>
                      <a:lnTo>
                        <a:pt x="351" y="353"/>
                      </a:lnTo>
                      <a:lnTo>
                        <a:pt x="355" y="350"/>
                      </a:lnTo>
                      <a:lnTo>
                        <a:pt x="358" y="348"/>
                      </a:lnTo>
                      <a:lnTo>
                        <a:pt x="361" y="344"/>
                      </a:lnTo>
                      <a:lnTo>
                        <a:pt x="362" y="339"/>
                      </a:lnTo>
                      <a:lnTo>
                        <a:pt x="365" y="333"/>
                      </a:lnTo>
                      <a:lnTo>
                        <a:pt x="366" y="326"/>
                      </a:lnTo>
                      <a:lnTo>
                        <a:pt x="368" y="309"/>
                      </a:lnTo>
                      <a:lnTo>
                        <a:pt x="370" y="287"/>
                      </a:lnTo>
                      <a:lnTo>
                        <a:pt x="370" y="61"/>
                      </a:lnTo>
                      <a:lnTo>
                        <a:pt x="236" y="376"/>
                      </a:lnTo>
                      <a:lnTo>
                        <a:pt x="222" y="376"/>
                      </a:lnTo>
                      <a:lnTo>
                        <a:pt x="87" y="61"/>
                      </a:lnTo>
                      <a:lnTo>
                        <a:pt x="87" y="287"/>
                      </a:lnTo>
                      <a:lnTo>
                        <a:pt x="87" y="305"/>
                      </a:lnTo>
                      <a:lnTo>
                        <a:pt x="87" y="319"/>
                      </a:lnTo>
                      <a:lnTo>
                        <a:pt x="88" y="330"/>
                      </a:lnTo>
                      <a:lnTo>
                        <a:pt x="91" y="338"/>
                      </a:lnTo>
                      <a:lnTo>
                        <a:pt x="93" y="343"/>
                      </a:lnTo>
                      <a:lnTo>
                        <a:pt x="97" y="348"/>
                      </a:lnTo>
                      <a:lnTo>
                        <a:pt x="101" y="352"/>
                      </a:lnTo>
                      <a:lnTo>
                        <a:pt x="106" y="354"/>
                      </a:lnTo>
                      <a:lnTo>
                        <a:pt x="114" y="357"/>
                      </a:lnTo>
                      <a:lnTo>
                        <a:pt x="122" y="359"/>
                      </a:lnTo>
                      <a:lnTo>
                        <a:pt x="131" y="359"/>
                      </a:lnTo>
                      <a:lnTo>
                        <a:pt x="144" y="361"/>
                      </a:lnTo>
                      <a:lnTo>
                        <a:pt x="144" y="376"/>
                      </a:lnTo>
                      <a:lnTo>
                        <a:pt x="0" y="376"/>
                      </a:lnTo>
                      <a:lnTo>
                        <a:pt x="0" y="361"/>
                      </a:lnTo>
                      <a:lnTo>
                        <a:pt x="16" y="359"/>
                      </a:lnTo>
                      <a:lnTo>
                        <a:pt x="30" y="357"/>
                      </a:lnTo>
                      <a:lnTo>
                        <a:pt x="35" y="355"/>
                      </a:lnTo>
                      <a:lnTo>
                        <a:pt x="40" y="353"/>
                      </a:lnTo>
                      <a:lnTo>
                        <a:pt x="44" y="350"/>
                      </a:lnTo>
                      <a:lnTo>
                        <a:pt x="47" y="347"/>
                      </a:lnTo>
                      <a:lnTo>
                        <a:pt x="49" y="343"/>
                      </a:lnTo>
                      <a:lnTo>
                        <a:pt x="52" y="338"/>
                      </a:lnTo>
                      <a:lnTo>
                        <a:pt x="53" y="333"/>
                      </a:lnTo>
                      <a:lnTo>
                        <a:pt x="54" y="325"/>
                      </a:lnTo>
                      <a:lnTo>
                        <a:pt x="57" y="309"/>
                      </a:lnTo>
                      <a:lnTo>
                        <a:pt x="57" y="287"/>
                      </a:lnTo>
                      <a:lnTo>
                        <a:pt x="57" y="88"/>
                      </a:lnTo>
                      <a:lnTo>
                        <a:pt x="57" y="68"/>
                      </a:lnTo>
                      <a:lnTo>
                        <a:pt x="55" y="53"/>
                      </a:lnTo>
                      <a:lnTo>
                        <a:pt x="54" y="42"/>
                      </a:lnTo>
                      <a:lnTo>
                        <a:pt x="53" y="36"/>
                      </a:lnTo>
                      <a:lnTo>
                        <a:pt x="47" y="29"/>
                      </a:lnTo>
                      <a:lnTo>
                        <a:pt x="39" y="21"/>
                      </a:lnTo>
                      <a:lnTo>
                        <a:pt x="33" y="18"/>
                      </a:lnTo>
                      <a:lnTo>
                        <a:pt x="24" y="16"/>
                      </a:lnTo>
                      <a:lnTo>
                        <a:pt x="14" y="16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250" y="27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53"/>
                <p:cNvSpPr/>
                <p:nvPr/>
              </p:nvSpPr>
              <p:spPr>
                <a:xfrm>
                  <a:off x="180" y="369"/>
                  <a:ext cx="197" cy="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570" extrusionOk="0">
                      <a:moveTo>
                        <a:pt x="377" y="383"/>
                      </a:moveTo>
                      <a:lnTo>
                        <a:pt x="161" y="383"/>
                      </a:lnTo>
                      <a:lnTo>
                        <a:pt x="125" y="471"/>
                      </a:lnTo>
                      <a:lnTo>
                        <a:pt x="119" y="486"/>
                      </a:lnTo>
                      <a:lnTo>
                        <a:pt x="113" y="499"/>
                      </a:lnTo>
                      <a:lnTo>
                        <a:pt x="111" y="510"/>
                      </a:lnTo>
                      <a:lnTo>
                        <a:pt x="111" y="519"/>
                      </a:lnTo>
                      <a:lnTo>
                        <a:pt x="111" y="526"/>
                      </a:lnTo>
                      <a:lnTo>
                        <a:pt x="113" y="532"/>
                      </a:lnTo>
                      <a:lnTo>
                        <a:pt x="117" y="537"/>
                      </a:lnTo>
                      <a:lnTo>
                        <a:pt x="122" y="542"/>
                      </a:lnTo>
                      <a:lnTo>
                        <a:pt x="130" y="546"/>
                      </a:lnTo>
                      <a:lnTo>
                        <a:pt x="141" y="549"/>
                      </a:lnTo>
                      <a:lnTo>
                        <a:pt x="156" y="552"/>
                      </a:lnTo>
                      <a:lnTo>
                        <a:pt x="175" y="555"/>
                      </a:lnTo>
                      <a:lnTo>
                        <a:pt x="175" y="570"/>
                      </a:lnTo>
                      <a:lnTo>
                        <a:pt x="0" y="570"/>
                      </a:lnTo>
                      <a:lnTo>
                        <a:pt x="0" y="555"/>
                      </a:lnTo>
                      <a:lnTo>
                        <a:pt x="15" y="551"/>
                      </a:lnTo>
                      <a:lnTo>
                        <a:pt x="28" y="547"/>
                      </a:lnTo>
                      <a:lnTo>
                        <a:pt x="38" y="543"/>
                      </a:lnTo>
                      <a:lnTo>
                        <a:pt x="44" y="538"/>
                      </a:lnTo>
                      <a:lnTo>
                        <a:pt x="50" y="533"/>
                      </a:lnTo>
                      <a:lnTo>
                        <a:pt x="55" y="526"/>
                      </a:lnTo>
                      <a:lnTo>
                        <a:pt x="60" y="518"/>
                      </a:lnTo>
                      <a:lnTo>
                        <a:pt x="67" y="508"/>
                      </a:lnTo>
                      <a:lnTo>
                        <a:pt x="78" y="486"/>
                      </a:lnTo>
                      <a:lnTo>
                        <a:pt x="91" y="459"/>
                      </a:lnTo>
                      <a:lnTo>
                        <a:pt x="286" y="0"/>
                      </a:lnTo>
                      <a:lnTo>
                        <a:pt x="302" y="0"/>
                      </a:lnTo>
                      <a:lnTo>
                        <a:pt x="495" y="462"/>
                      </a:lnTo>
                      <a:lnTo>
                        <a:pt x="506" y="489"/>
                      </a:lnTo>
                      <a:lnTo>
                        <a:pt x="517" y="509"/>
                      </a:lnTo>
                      <a:lnTo>
                        <a:pt x="522" y="518"/>
                      </a:lnTo>
                      <a:lnTo>
                        <a:pt x="527" y="524"/>
                      </a:lnTo>
                      <a:lnTo>
                        <a:pt x="532" y="531"/>
                      </a:lnTo>
                      <a:lnTo>
                        <a:pt x="538" y="536"/>
                      </a:lnTo>
                      <a:lnTo>
                        <a:pt x="543" y="539"/>
                      </a:lnTo>
                      <a:lnTo>
                        <a:pt x="548" y="543"/>
                      </a:lnTo>
                      <a:lnTo>
                        <a:pt x="554" y="546"/>
                      </a:lnTo>
                      <a:lnTo>
                        <a:pt x="560" y="548"/>
                      </a:lnTo>
                      <a:lnTo>
                        <a:pt x="574" y="552"/>
                      </a:lnTo>
                      <a:lnTo>
                        <a:pt x="591" y="555"/>
                      </a:lnTo>
                      <a:lnTo>
                        <a:pt x="591" y="570"/>
                      </a:lnTo>
                      <a:lnTo>
                        <a:pt x="371" y="570"/>
                      </a:lnTo>
                      <a:lnTo>
                        <a:pt x="371" y="555"/>
                      </a:lnTo>
                      <a:lnTo>
                        <a:pt x="386" y="553"/>
                      </a:lnTo>
                      <a:lnTo>
                        <a:pt x="399" y="551"/>
                      </a:lnTo>
                      <a:lnTo>
                        <a:pt x="409" y="547"/>
                      </a:lnTo>
                      <a:lnTo>
                        <a:pt x="416" y="543"/>
                      </a:lnTo>
                      <a:lnTo>
                        <a:pt x="421" y="538"/>
                      </a:lnTo>
                      <a:lnTo>
                        <a:pt x="425" y="533"/>
                      </a:lnTo>
                      <a:lnTo>
                        <a:pt x="426" y="527"/>
                      </a:lnTo>
                      <a:lnTo>
                        <a:pt x="428" y="520"/>
                      </a:lnTo>
                      <a:lnTo>
                        <a:pt x="426" y="509"/>
                      </a:lnTo>
                      <a:lnTo>
                        <a:pt x="424" y="496"/>
                      </a:lnTo>
                      <a:lnTo>
                        <a:pt x="419" y="481"/>
                      </a:lnTo>
                      <a:lnTo>
                        <a:pt x="411" y="462"/>
                      </a:lnTo>
                      <a:lnTo>
                        <a:pt x="377" y="383"/>
                      </a:lnTo>
                      <a:close/>
                      <a:moveTo>
                        <a:pt x="366" y="353"/>
                      </a:moveTo>
                      <a:lnTo>
                        <a:pt x="271" y="128"/>
                      </a:lnTo>
                      <a:lnTo>
                        <a:pt x="175" y="353"/>
                      </a:lnTo>
                      <a:lnTo>
                        <a:pt x="366" y="35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53"/>
                <p:cNvSpPr/>
                <p:nvPr/>
              </p:nvSpPr>
              <p:spPr>
                <a:xfrm>
                  <a:off x="3021" y="1553"/>
                  <a:ext cx="79" cy="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558" extrusionOk="0">
                      <a:moveTo>
                        <a:pt x="238" y="543"/>
                      </a:moveTo>
                      <a:lnTo>
                        <a:pt x="238" y="558"/>
                      </a:lnTo>
                      <a:lnTo>
                        <a:pt x="0" y="558"/>
                      </a:lnTo>
                      <a:lnTo>
                        <a:pt x="0" y="543"/>
                      </a:lnTo>
                      <a:lnTo>
                        <a:pt x="20" y="543"/>
                      </a:lnTo>
                      <a:lnTo>
                        <a:pt x="28" y="542"/>
                      </a:lnTo>
                      <a:lnTo>
                        <a:pt x="35" y="542"/>
                      </a:lnTo>
                      <a:lnTo>
                        <a:pt x="43" y="539"/>
                      </a:lnTo>
                      <a:lnTo>
                        <a:pt x="49" y="538"/>
                      </a:lnTo>
                      <a:lnTo>
                        <a:pt x="55" y="534"/>
                      </a:lnTo>
                      <a:lnTo>
                        <a:pt x="60" y="532"/>
                      </a:lnTo>
                      <a:lnTo>
                        <a:pt x="65" y="527"/>
                      </a:lnTo>
                      <a:lnTo>
                        <a:pt x="69" y="523"/>
                      </a:lnTo>
                      <a:lnTo>
                        <a:pt x="72" y="519"/>
                      </a:lnTo>
                      <a:lnTo>
                        <a:pt x="74" y="514"/>
                      </a:lnTo>
                      <a:lnTo>
                        <a:pt x="76" y="508"/>
                      </a:lnTo>
                      <a:lnTo>
                        <a:pt x="77" y="500"/>
                      </a:lnTo>
                      <a:lnTo>
                        <a:pt x="79" y="483"/>
                      </a:lnTo>
                      <a:lnTo>
                        <a:pt x="79" y="459"/>
                      </a:lnTo>
                      <a:lnTo>
                        <a:pt x="79" y="100"/>
                      </a:lnTo>
                      <a:lnTo>
                        <a:pt x="79" y="80"/>
                      </a:lnTo>
                      <a:lnTo>
                        <a:pt x="78" y="65"/>
                      </a:lnTo>
                      <a:lnTo>
                        <a:pt x="77" y="52"/>
                      </a:lnTo>
                      <a:lnTo>
                        <a:pt x="74" y="43"/>
                      </a:lnTo>
                      <a:lnTo>
                        <a:pt x="72" y="38"/>
                      </a:lnTo>
                      <a:lnTo>
                        <a:pt x="68" y="34"/>
                      </a:lnTo>
                      <a:lnTo>
                        <a:pt x="63" y="29"/>
                      </a:lnTo>
                      <a:lnTo>
                        <a:pt x="58" y="26"/>
                      </a:lnTo>
                      <a:lnTo>
                        <a:pt x="48" y="22"/>
                      </a:lnTo>
                      <a:lnTo>
                        <a:pt x="39" y="19"/>
                      </a:lnTo>
                      <a:lnTo>
                        <a:pt x="29" y="17"/>
                      </a:lnTo>
                      <a:lnTo>
                        <a:pt x="20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38" y="0"/>
                      </a:lnTo>
                      <a:lnTo>
                        <a:pt x="238" y="17"/>
                      </a:lnTo>
                      <a:lnTo>
                        <a:pt x="218" y="17"/>
                      </a:lnTo>
                      <a:lnTo>
                        <a:pt x="211" y="17"/>
                      </a:lnTo>
                      <a:lnTo>
                        <a:pt x="203" y="18"/>
                      </a:lnTo>
                      <a:lnTo>
                        <a:pt x="195" y="19"/>
                      </a:lnTo>
                      <a:lnTo>
                        <a:pt x="189" y="22"/>
                      </a:lnTo>
                      <a:lnTo>
                        <a:pt x="183" y="24"/>
                      </a:lnTo>
                      <a:lnTo>
                        <a:pt x="178" y="28"/>
                      </a:lnTo>
                      <a:lnTo>
                        <a:pt x="173" y="32"/>
                      </a:lnTo>
                      <a:lnTo>
                        <a:pt x="169" y="36"/>
                      </a:lnTo>
                      <a:lnTo>
                        <a:pt x="166" y="41"/>
                      </a:lnTo>
                      <a:lnTo>
                        <a:pt x="164" y="46"/>
                      </a:lnTo>
                      <a:lnTo>
                        <a:pt x="163" y="51"/>
                      </a:lnTo>
                      <a:lnTo>
                        <a:pt x="161" y="58"/>
                      </a:lnTo>
                      <a:lnTo>
                        <a:pt x="159" y="77"/>
                      </a:lnTo>
                      <a:lnTo>
                        <a:pt x="159" y="100"/>
                      </a:lnTo>
                      <a:lnTo>
                        <a:pt x="159" y="459"/>
                      </a:lnTo>
                      <a:lnTo>
                        <a:pt x="159" y="479"/>
                      </a:lnTo>
                      <a:lnTo>
                        <a:pt x="160" y="494"/>
                      </a:lnTo>
                      <a:lnTo>
                        <a:pt x="161" y="507"/>
                      </a:lnTo>
                      <a:lnTo>
                        <a:pt x="164" y="515"/>
                      </a:lnTo>
                      <a:lnTo>
                        <a:pt x="166" y="521"/>
                      </a:lnTo>
                      <a:lnTo>
                        <a:pt x="170" y="524"/>
                      </a:lnTo>
                      <a:lnTo>
                        <a:pt x="175" y="529"/>
                      </a:lnTo>
                      <a:lnTo>
                        <a:pt x="182" y="533"/>
                      </a:lnTo>
                      <a:lnTo>
                        <a:pt x="190" y="537"/>
                      </a:lnTo>
                      <a:lnTo>
                        <a:pt x="199" y="541"/>
                      </a:lnTo>
                      <a:lnTo>
                        <a:pt x="208" y="542"/>
                      </a:lnTo>
                      <a:lnTo>
                        <a:pt x="218" y="543"/>
                      </a:lnTo>
                      <a:lnTo>
                        <a:pt x="238" y="54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53"/>
                <p:cNvSpPr/>
                <p:nvPr/>
              </p:nvSpPr>
              <p:spPr>
                <a:xfrm>
                  <a:off x="3110" y="1702"/>
                  <a:ext cx="73" cy="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279" extrusionOk="0">
                      <a:moveTo>
                        <a:pt x="200" y="0"/>
                      </a:moveTo>
                      <a:lnTo>
                        <a:pt x="203" y="61"/>
                      </a:lnTo>
                      <a:lnTo>
                        <a:pt x="196" y="61"/>
                      </a:lnTo>
                      <a:lnTo>
                        <a:pt x="192" y="48"/>
                      </a:lnTo>
                      <a:lnTo>
                        <a:pt x="187" y="37"/>
                      </a:lnTo>
                      <a:lnTo>
                        <a:pt x="182" y="29"/>
                      </a:lnTo>
                      <a:lnTo>
                        <a:pt x="176" y="23"/>
                      </a:lnTo>
                      <a:lnTo>
                        <a:pt x="167" y="20"/>
                      </a:lnTo>
                      <a:lnTo>
                        <a:pt x="157" y="18"/>
                      </a:lnTo>
                      <a:lnTo>
                        <a:pt x="143" y="17"/>
                      </a:lnTo>
                      <a:lnTo>
                        <a:pt x="126" y="15"/>
                      </a:lnTo>
                      <a:lnTo>
                        <a:pt x="80" y="15"/>
                      </a:lnTo>
                      <a:lnTo>
                        <a:pt x="80" y="127"/>
                      </a:lnTo>
                      <a:lnTo>
                        <a:pt x="91" y="127"/>
                      </a:lnTo>
                      <a:lnTo>
                        <a:pt x="115" y="127"/>
                      </a:lnTo>
                      <a:lnTo>
                        <a:pt x="135" y="128"/>
                      </a:lnTo>
                      <a:lnTo>
                        <a:pt x="153" y="129"/>
                      </a:lnTo>
                      <a:lnTo>
                        <a:pt x="167" y="133"/>
                      </a:lnTo>
                      <a:lnTo>
                        <a:pt x="178" y="137"/>
                      </a:lnTo>
                      <a:lnTo>
                        <a:pt x="188" y="142"/>
                      </a:lnTo>
                      <a:lnTo>
                        <a:pt x="197" y="149"/>
                      </a:lnTo>
                      <a:lnTo>
                        <a:pt x="206" y="157"/>
                      </a:lnTo>
                      <a:lnTo>
                        <a:pt x="212" y="167"/>
                      </a:lnTo>
                      <a:lnTo>
                        <a:pt x="217" y="177"/>
                      </a:lnTo>
                      <a:lnTo>
                        <a:pt x="220" y="188"/>
                      </a:lnTo>
                      <a:lnTo>
                        <a:pt x="221" y="201"/>
                      </a:lnTo>
                      <a:lnTo>
                        <a:pt x="220" y="209"/>
                      </a:lnTo>
                      <a:lnTo>
                        <a:pt x="219" y="216"/>
                      </a:lnTo>
                      <a:lnTo>
                        <a:pt x="217" y="224"/>
                      </a:lnTo>
                      <a:lnTo>
                        <a:pt x="215" y="230"/>
                      </a:lnTo>
                      <a:lnTo>
                        <a:pt x="211" y="236"/>
                      </a:lnTo>
                      <a:lnTo>
                        <a:pt x="207" y="243"/>
                      </a:lnTo>
                      <a:lnTo>
                        <a:pt x="203" y="249"/>
                      </a:lnTo>
                      <a:lnTo>
                        <a:pt x="197" y="255"/>
                      </a:lnTo>
                      <a:lnTo>
                        <a:pt x="191" y="260"/>
                      </a:lnTo>
                      <a:lnTo>
                        <a:pt x="184" y="265"/>
                      </a:lnTo>
                      <a:lnTo>
                        <a:pt x="176" y="269"/>
                      </a:lnTo>
                      <a:lnTo>
                        <a:pt x="167" y="273"/>
                      </a:lnTo>
                      <a:lnTo>
                        <a:pt x="155" y="275"/>
                      </a:lnTo>
                      <a:lnTo>
                        <a:pt x="144" y="277"/>
                      </a:lnTo>
                      <a:lnTo>
                        <a:pt x="131" y="278"/>
                      </a:lnTo>
                      <a:lnTo>
                        <a:pt x="119" y="279"/>
                      </a:lnTo>
                      <a:lnTo>
                        <a:pt x="0" y="279"/>
                      </a:lnTo>
                      <a:lnTo>
                        <a:pt x="0" y="272"/>
                      </a:lnTo>
                      <a:lnTo>
                        <a:pt x="13" y="270"/>
                      </a:lnTo>
                      <a:lnTo>
                        <a:pt x="22" y="269"/>
                      </a:lnTo>
                      <a:lnTo>
                        <a:pt x="29" y="267"/>
                      </a:lnTo>
                      <a:lnTo>
                        <a:pt x="33" y="263"/>
                      </a:lnTo>
                      <a:lnTo>
                        <a:pt x="37" y="258"/>
                      </a:lnTo>
                      <a:lnTo>
                        <a:pt x="39" y="250"/>
                      </a:lnTo>
                      <a:lnTo>
                        <a:pt x="41" y="240"/>
                      </a:lnTo>
                      <a:lnTo>
                        <a:pt x="41" y="228"/>
                      </a:lnTo>
                      <a:lnTo>
                        <a:pt x="41" y="51"/>
                      </a:lnTo>
                      <a:lnTo>
                        <a:pt x="39" y="33"/>
                      </a:lnTo>
                      <a:lnTo>
                        <a:pt x="38" y="23"/>
                      </a:lnTo>
                      <a:lnTo>
                        <a:pt x="36" y="19"/>
                      </a:lnTo>
                      <a:lnTo>
                        <a:pt x="34" y="17"/>
                      </a:lnTo>
                      <a:lnTo>
                        <a:pt x="30" y="14"/>
                      </a:lnTo>
                      <a:lnTo>
                        <a:pt x="28" y="12"/>
                      </a:lnTo>
                      <a:lnTo>
                        <a:pt x="18" y="9"/>
                      </a:lnTo>
                      <a:lnTo>
                        <a:pt x="3" y="8"/>
                      </a:lnTo>
                      <a:lnTo>
                        <a:pt x="3" y="0"/>
                      </a:lnTo>
                      <a:lnTo>
                        <a:pt x="200" y="0"/>
                      </a:lnTo>
                      <a:close/>
                      <a:moveTo>
                        <a:pt x="80" y="262"/>
                      </a:moveTo>
                      <a:lnTo>
                        <a:pt x="96" y="264"/>
                      </a:lnTo>
                      <a:lnTo>
                        <a:pt x="109" y="265"/>
                      </a:lnTo>
                      <a:lnTo>
                        <a:pt x="120" y="264"/>
                      </a:lnTo>
                      <a:lnTo>
                        <a:pt x="133" y="260"/>
                      </a:lnTo>
                      <a:lnTo>
                        <a:pt x="143" y="255"/>
                      </a:lnTo>
                      <a:lnTo>
                        <a:pt x="154" y="248"/>
                      </a:lnTo>
                      <a:lnTo>
                        <a:pt x="159" y="244"/>
                      </a:lnTo>
                      <a:lnTo>
                        <a:pt x="163" y="239"/>
                      </a:lnTo>
                      <a:lnTo>
                        <a:pt x="167" y="234"/>
                      </a:lnTo>
                      <a:lnTo>
                        <a:pt x="169" y="229"/>
                      </a:lnTo>
                      <a:lnTo>
                        <a:pt x="172" y="222"/>
                      </a:lnTo>
                      <a:lnTo>
                        <a:pt x="173" y="216"/>
                      </a:lnTo>
                      <a:lnTo>
                        <a:pt x="174" y="209"/>
                      </a:lnTo>
                      <a:lnTo>
                        <a:pt x="174" y="201"/>
                      </a:lnTo>
                      <a:lnTo>
                        <a:pt x="174" y="195"/>
                      </a:lnTo>
                      <a:lnTo>
                        <a:pt x="173" y="187"/>
                      </a:lnTo>
                      <a:lnTo>
                        <a:pt x="171" y="181"/>
                      </a:lnTo>
                      <a:lnTo>
                        <a:pt x="169" y="174"/>
                      </a:lnTo>
                      <a:lnTo>
                        <a:pt x="165" y="169"/>
                      </a:lnTo>
                      <a:lnTo>
                        <a:pt x="162" y="164"/>
                      </a:lnTo>
                      <a:lnTo>
                        <a:pt x="158" y="159"/>
                      </a:lnTo>
                      <a:lnTo>
                        <a:pt x="153" y="156"/>
                      </a:lnTo>
                      <a:lnTo>
                        <a:pt x="142" y="149"/>
                      </a:lnTo>
                      <a:lnTo>
                        <a:pt x="129" y="144"/>
                      </a:lnTo>
                      <a:lnTo>
                        <a:pt x="115" y="142"/>
                      </a:lnTo>
                      <a:lnTo>
                        <a:pt x="99" y="142"/>
                      </a:lnTo>
                      <a:lnTo>
                        <a:pt x="90" y="142"/>
                      </a:lnTo>
                      <a:lnTo>
                        <a:pt x="80" y="143"/>
                      </a:lnTo>
                      <a:lnTo>
                        <a:pt x="80" y="26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53"/>
                <p:cNvSpPr/>
                <p:nvPr/>
              </p:nvSpPr>
              <p:spPr>
                <a:xfrm>
                  <a:off x="3228" y="1618"/>
                  <a:ext cx="148" cy="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8" extrusionOk="0">
                      <a:moveTo>
                        <a:pt x="0" y="0"/>
                      </a:moveTo>
                      <a:lnTo>
                        <a:pt x="443" y="0"/>
                      </a:lnTo>
                      <a:lnTo>
                        <a:pt x="443" y="34"/>
                      </a:lnTo>
                      <a:lnTo>
                        <a:pt x="0" y="34"/>
                      </a:lnTo>
                      <a:lnTo>
                        <a:pt x="0" y="0"/>
                      </a:lnTo>
                      <a:close/>
                      <a:moveTo>
                        <a:pt x="0" y="134"/>
                      </a:moveTo>
                      <a:lnTo>
                        <a:pt x="443" y="134"/>
                      </a:lnTo>
                      <a:lnTo>
                        <a:pt x="443" y="168"/>
                      </a:lnTo>
                      <a:lnTo>
                        <a:pt x="0" y="168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53"/>
                <p:cNvSpPr/>
                <p:nvPr/>
              </p:nvSpPr>
              <p:spPr>
                <a:xfrm>
                  <a:off x="3457" y="1549"/>
                  <a:ext cx="122" cy="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569" extrusionOk="0">
                      <a:moveTo>
                        <a:pt x="368" y="462"/>
                      </a:moveTo>
                      <a:lnTo>
                        <a:pt x="330" y="569"/>
                      </a:lnTo>
                      <a:lnTo>
                        <a:pt x="0" y="569"/>
                      </a:lnTo>
                      <a:lnTo>
                        <a:pt x="0" y="554"/>
                      </a:lnTo>
                      <a:lnTo>
                        <a:pt x="36" y="521"/>
                      </a:lnTo>
                      <a:lnTo>
                        <a:pt x="67" y="491"/>
                      </a:lnTo>
                      <a:lnTo>
                        <a:pt x="98" y="461"/>
                      </a:lnTo>
                      <a:lnTo>
                        <a:pt x="124" y="433"/>
                      </a:lnTo>
                      <a:lnTo>
                        <a:pt x="148" y="408"/>
                      </a:lnTo>
                      <a:lnTo>
                        <a:pt x="169" y="383"/>
                      </a:lnTo>
                      <a:lnTo>
                        <a:pt x="188" y="360"/>
                      </a:lnTo>
                      <a:lnTo>
                        <a:pt x="205" y="337"/>
                      </a:lnTo>
                      <a:lnTo>
                        <a:pt x="219" y="317"/>
                      </a:lnTo>
                      <a:lnTo>
                        <a:pt x="230" y="297"/>
                      </a:lnTo>
                      <a:lnTo>
                        <a:pt x="240" y="277"/>
                      </a:lnTo>
                      <a:lnTo>
                        <a:pt x="249" y="258"/>
                      </a:lnTo>
                      <a:lnTo>
                        <a:pt x="255" y="239"/>
                      </a:lnTo>
                      <a:lnTo>
                        <a:pt x="260" y="220"/>
                      </a:lnTo>
                      <a:lnTo>
                        <a:pt x="263" y="202"/>
                      </a:lnTo>
                      <a:lnTo>
                        <a:pt x="264" y="184"/>
                      </a:lnTo>
                      <a:lnTo>
                        <a:pt x="263" y="172"/>
                      </a:lnTo>
                      <a:lnTo>
                        <a:pt x="262" y="159"/>
                      </a:lnTo>
                      <a:lnTo>
                        <a:pt x="259" y="148"/>
                      </a:lnTo>
                      <a:lnTo>
                        <a:pt x="255" y="136"/>
                      </a:lnTo>
                      <a:lnTo>
                        <a:pt x="252" y="126"/>
                      </a:lnTo>
                      <a:lnTo>
                        <a:pt x="245" y="116"/>
                      </a:lnTo>
                      <a:lnTo>
                        <a:pt x="239" y="106"/>
                      </a:lnTo>
                      <a:lnTo>
                        <a:pt x="231" y="97"/>
                      </a:lnTo>
                      <a:lnTo>
                        <a:pt x="222" y="90"/>
                      </a:lnTo>
                      <a:lnTo>
                        <a:pt x="215" y="82"/>
                      </a:lnTo>
                      <a:lnTo>
                        <a:pt x="205" y="77"/>
                      </a:lnTo>
                      <a:lnTo>
                        <a:pt x="196" y="72"/>
                      </a:lnTo>
                      <a:lnTo>
                        <a:pt x="186" y="68"/>
                      </a:lnTo>
                      <a:lnTo>
                        <a:pt x="176" y="66"/>
                      </a:lnTo>
                      <a:lnTo>
                        <a:pt x="164" y="64"/>
                      </a:lnTo>
                      <a:lnTo>
                        <a:pt x="154" y="63"/>
                      </a:lnTo>
                      <a:lnTo>
                        <a:pt x="144" y="64"/>
                      </a:lnTo>
                      <a:lnTo>
                        <a:pt x="134" y="64"/>
                      </a:lnTo>
                      <a:lnTo>
                        <a:pt x="124" y="67"/>
                      </a:lnTo>
                      <a:lnTo>
                        <a:pt x="115" y="69"/>
                      </a:lnTo>
                      <a:lnTo>
                        <a:pt x="106" y="73"/>
                      </a:lnTo>
                      <a:lnTo>
                        <a:pt x="98" y="77"/>
                      </a:lnTo>
                      <a:lnTo>
                        <a:pt x="89" y="82"/>
                      </a:lnTo>
                      <a:lnTo>
                        <a:pt x="80" y="87"/>
                      </a:lnTo>
                      <a:lnTo>
                        <a:pt x="72" y="93"/>
                      </a:lnTo>
                      <a:lnTo>
                        <a:pt x="65" y="101"/>
                      </a:lnTo>
                      <a:lnTo>
                        <a:pt x="58" y="109"/>
                      </a:lnTo>
                      <a:lnTo>
                        <a:pt x="52" y="117"/>
                      </a:lnTo>
                      <a:lnTo>
                        <a:pt x="46" y="126"/>
                      </a:lnTo>
                      <a:lnTo>
                        <a:pt x="41" y="136"/>
                      </a:lnTo>
                      <a:lnTo>
                        <a:pt x="36" y="146"/>
                      </a:lnTo>
                      <a:lnTo>
                        <a:pt x="32" y="158"/>
                      </a:lnTo>
                      <a:lnTo>
                        <a:pt x="17" y="158"/>
                      </a:lnTo>
                      <a:lnTo>
                        <a:pt x="19" y="139"/>
                      </a:lnTo>
                      <a:lnTo>
                        <a:pt x="24" y="122"/>
                      </a:lnTo>
                      <a:lnTo>
                        <a:pt x="29" y="106"/>
                      </a:lnTo>
                      <a:lnTo>
                        <a:pt x="34" y="91"/>
                      </a:lnTo>
                      <a:lnTo>
                        <a:pt x="42" y="77"/>
                      </a:lnTo>
                      <a:lnTo>
                        <a:pt x="51" y="63"/>
                      </a:lnTo>
                      <a:lnTo>
                        <a:pt x="60" y="52"/>
                      </a:lnTo>
                      <a:lnTo>
                        <a:pt x="70" y="42"/>
                      </a:lnTo>
                      <a:lnTo>
                        <a:pt x="80" y="32"/>
                      </a:lnTo>
                      <a:lnTo>
                        <a:pt x="92" y="24"/>
                      </a:lnTo>
                      <a:lnTo>
                        <a:pt x="104" y="16"/>
                      </a:lnTo>
                      <a:lnTo>
                        <a:pt x="118" y="10"/>
                      </a:lnTo>
                      <a:lnTo>
                        <a:pt x="130" y="6"/>
                      </a:lnTo>
                      <a:lnTo>
                        <a:pt x="146" y="3"/>
                      </a:lnTo>
                      <a:lnTo>
                        <a:pt x="161" y="1"/>
                      </a:lnTo>
                      <a:lnTo>
                        <a:pt x="176" y="0"/>
                      </a:lnTo>
                      <a:lnTo>
                        <a:pt x="192" y="1"/>
                      </a:lnTo>
                      <a:lnTo>
                        <a:pt x="209" y="4"/>
                      </a:lnTo>
                      <a:lnTo>
                        <a:pt x="224" y="6"/>
                      </a:lnTo>
                      <a:lnTo>
                        <a:pt x="238" y="11"/>
                      </a:lnTo>
                      <a:lnTo>
                        <a:pt x="252" y="18"/>
                      </a:lnTo>
                      <a:lnTo>
                        <a:pt x="264" y="25"/>
                      </a:lnTo>
                      <a:lnTo>
                        <a:pt x="277" y="34"/>
                      </a:lnTo>
                      <a:lnTo>
                        <a:pt x="288" y="44"/>
                      </a:lnTo>
                      <a:lnTo>
                        <a:pt x="299" y="56"/>
                      </a:lnTo>
                      <a:lnTo>
                        <a:pt x="308" y="67"/>
                      </a:lnTo>
                      <a:lnTo>
                        <a:pt x="316" y="80"/>
                      </a:lnTo>
                      <a:lnTo>
                        <a:pt x="322" y="91"/>
                      </a:lnTo>
                      <a:lnTo>
                        <a:pt x="327" y="105"/>
                      </a:lnTo>
                      <a:lnTo>
                        <a:pt x="331" y="119"/>
                      </a:lnTo>
                      <a:lnTo>
                        <a:pt x="334" y="133"/>
                      </a:lnTo>
                      <a:lnTo>
                        <a:pt x="334" y="146"/>
                      </a:lnTo>
                      <a:lnTo>
                        <a:pt x="332" y="168"/>
                      </a:lnTo>
                      <a:lnTo>
                        <a:pt x="329" y="189"/>
                      </a:lnTo>
                      <a:lnTo>
                        <a:pt x="323" y="210"/>
                      </a:lnTo>
                      <a:lnTo>
                        <a:pt x="315" y="231"/>
                      </a:lnTo>
                      <a:lnTo>
                        <a:pt x="306" y="247"/>
                      </a:lnTo>
                      <a:lnTo>
                        <a:pt x="297" y="265"/>
                      </a:lnTo>
                      <a:lnTo>
                        <a:pt x="287" y="283"/>
                      </a:lnTo>
                      <a:lnTo>
                        <a:pt x="274" y="299"/>
                      </a:lnTo>
                      <a:lnTo>
                        <a:pt x="262" y="317"/>
                      </a:lnTo>
                      <a:lnTo>
                        <a:pt x="248" y="336"/>
                      </a:lnTo>
                      <a:lnTo>
                        <a:pt x="233" y="354"/>
                      </a:lnTo>
                      <a:lnTo>
                        <a:pt x="216" y="372"/>
                      </a:lnTo>
                      <a:lnTo>
                        <a:pt x="169" y="423"/>
                      </a:lnTo>
                      <a:lnTo>
                        <a:pt x="133" y="462"/>
                      </a:lnTo>
                      <a:lnTo>
                        <a:pt x="105" y="490"/>
                      </a:lnTo>
                      <a:lnTo>
                        <a:pt x="89" y="506"/>
                      </a:lnTo>
                      <a:lnTo>
                        <a:pt x="234" y="506"/>
                      </a:lnTo>
                      <a:lnTo>
                        <a:pt x="254" y="506"/>
                      </a:lnTo>
                      <a:lnTo>
                        <a:pt x="272" y="506"/>
                      </a:lnTo>
                      <a:lnTo>
                        <a:pt x="286" y="505"/>
                      </a:lnTo>
                      <a:lnTo>
                        <a:pt x="296" y="504"/>
                      </a:lnTo>
                      <a:lnTo>
                        <a:pt x="305" y="501"/>
                      </a:lnTo>
                      <a:lnTo>
                        <a:pt x="312" y="499"/>
                      </a:lnTo>
                      <a:lnTo>
                        <a:pt x="321" y="495"/>
                      </a:lnTo>
                      <a:lnTo>
                        <a:pt x="329" y="490"/>
                      </a:lnTo>
                      <a:lnTo>
                        <a:pt x="335" y="485"/>
                      </a:lnTo>
                      <a:lnTo>
                        <a:pt x="341" y="478"/>
                      </a:lnTo>
                      <a:lnTo>
                        <a:pt x="347" y="471"/>
                      </a:lnTo>
                      <a:lnTo>
                        <a:pt x="352" y="462"/>
                      </a:lnTo>
                      <a:lnTo>
                        <a:pt x="368" y="46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53"/>
                <p:cNvSpPr/>
                <p:nvPr/>
              </p:nvSpPr>
              <p:spPr>
                <a:xfrm>
                  <a:off x="3601" y="1549"/>
                  <a:ext cx="120" cy="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578" extrusionOk="0">
                      <a:moveTo>
                        <a:pt x="0" y="294"/>
                      </a:moveTo>
                      <a:lnTo>
                        <a:pt x="0" y="270"/>
                      </a:lnTo>
                      <a:lnTo>
                        <a:pt x="3" y="247"/>
                      </a:lnTo>
                      <a:lnTo>
                        <a:pt x="4" y="226"/>
                      </a:lnTo>
                      <a:lnTo>
                        <a:pt x="8" y="205"/>
                      </a:lnTo>
                      <a:lnTo>
                        <a:pt x="12" y="186"/>
                      </a:lnTo>
                      <a:lnTo>
                        <a:pt x="17" y="165"/>
                      </a:lnTo>
                      <a:lnTo>
                        <a:pt x="23" y="148"/>
                      </a:lnTo>
                      <a:lnTo>
                        <a:pt x="29" y="130"/>
                      </a:lnTo>
                      <a:lnTo>
                        <a:pt x="37" y="114"/>
                      </a:lnTo>
                      <a:lnTo>
                        <a:pt x="44" y="97"/>
                      </a:lnTo>
                      <a:lnTo>
                        <a:pt x="53" y="83"/>
                      </a:lnTo>
                      <a:lnTo>
                        <a:pt x="62" y="69"/>
                      </a:lnTo>
                      <a:lnTo>
                        <a:pt x="72" y="58"/>
                      </a:lnTo>
                      <a:lnTo>
                        <a:pt x="82" y="47"/>
                      </a:lnTo>
                      <a:lnTo>
                        <a:pt x="94" y="37"/>
                      </a:lnTo>
                      <a:lnTo>
                        <a:pt x="105" y="28"/>
                      </a:lnTo>
                      <a:lnTo>
                        <a:pt x="115" y="22"/>
                      </a:lnTo>
                      <a:lnTo>
                        <a:pt x="124" y="15"/>
                      </a:lnTo>
                      <a:lnTo>
                        <a:pt x="134" y="11"/>
                      </a:lnTo>
                      <a:lnTo>
                        <a:pt x="143" y="8"/>
                      </a:lnTo>
                      <a:lnTo>
                        <a:pt x="153" y="4"/>
                      </a:lnTo>
                      <a:lnTo>
                        <a:pt x="162" y="3"/>
                      </a:lnTo>
                      <a:lnTo>
                        <a:pt x="172" y="1"/>
                      </a:lnTo>
                      <a:lnTo>
                        <a:pt x="182" y="0"/>
                      </a:lnTo>
                      <a:lnTo>
                        <a:pt x="197" y="1"/>
                      </a:lnTo>
                      <a:lnTo>
                        <a:pt x="214" y="5"/>
                      </a:lnTo>
                      <a:lnTo>
                        <a:pt x="227" y="10"/>
                      </a:lnTo>
                      <a:lnTo>
                        <a:pt x="243" y="16"/>
                      </a:lnTo>
                      <a:lnTo>
                        <a:pt x="256" y="27"/>
                      </a:lnTo>
                      <a:lnTo>
                        <a:pt x="270" y="38"/>
                      </a:lnTo>
                      <a:lnTo>
                        <a:pt x="284" y="51"/>
                      </a:lnTo>
                      <a:lnTo>
                        <a:pt x="297" y="66"/>
                      </a:lnTo>
                      <a:lnTo>
                        <a:pt x="304" y="76"/>
                      </a:lnTo>
                      <a:lnTo>
                        <a:pt x="312" y="87"/>
                      </a:lnTo>
                      <a:lnTo>
                        <a:pt x="318" y="99"/>
                      </a:lnTo>
                      <a:lnTo>
                        <a:pt x="325" y="110"/>
                      </a:lnTo>
                      <a:lnTo>
                        <a:pt x="336" y="135"/>
                      </a:lnTo>
                      <a:lnTo>
                        <a:pt x="345" y="162"/>
                      </a:lnTo>
                      <a:lnTo>
                        <a:pt x="351" y="189"/>
                      </a:lnTo>
                      <a:lnTo>
                        <a:pt x="356" y="220"/>
                      </a:lnTo>
                      <a:lnTo>
                        <a:pt x="360" y="251"/>
                      </a:lnTo>
                      <a:lnTo>
                        <a:pt x="360" y="285"/>
                      </a:lnTo>
                      <a:lnTo>
                        <a:pt x="360" y="309"/>
                      </a:lnTo>
                      <a:lnTo>
                        <a:pt x="359" y="332"/>
                      </a:lnTo>
                      <a:lnTo>
                        <a:pt x="356" y="354"/>
                      </a:lnTo>
                      <a:lnTo>
                        <a:pt x="354" y="375"/>
                      </a:lnTo>
                      <a:lnTo>
                        <a:pt x="350" y="395"/>
                      </a:lnTo>
                      <a:lnTo>
                        <a:pt x="345" y="414"/>
                      </a:lnTo>
                      <a:lnTo>
                        <a:pt x="338" y="432"/>
                      </a:lnTo>
                      <a:lnTo>
                        <a:pt x="332" y="449"/>
                      </a:lnTo>
                      <a:lnTo>
                        <a:pt x="325" y="466"/>
                      </a:lnTo>
                      <a:lnTo>
                        <a:pt x="317" y="481"/>
                      </a:lnTo>
                      <a:lnTo>
                        <a:pt x="309" y="495"/>
                      </a:lnTo>
                      <a:lnTo>
                        <a:pt x="301" y="509"/>
                      </a:lnTo>
                      <a:lnTo>
                        <a:pt x="292" y="520"/>
                      </a:lnTo>
                      <a:lnTo>
                        <a:pt x="282" y="530"/>
                      </a:lnTo>
                      <a:lnTo>
                        <a:pt x="272" y="540"/>
                      </a:lnTo>
                      <a:lnTo>
                        <a:pt x="262" y="548"/>
                      </a:lnTo>
                      <a:lnTo>
                        <a:pt x="250" y="555"/>
                      </a:lnTo>
                      <a:lnTo>
                        <a:pt x="240" y="562"/>
                      </a:lnTo>
                      <a:lnTo>
                        <a:pt x="229" y="567"/>
                      </a:lnTo>
                      <a:lnTo>
                        <a:pt x="219" y="571"/>
                      </a:lnTo>
                      <a:lnTo>
                        <a:pt x="208" y="574"/>
                      </a:lnTo>
                      <a:lnTo>
                        <a:pt x="198" y="577"/>
                      </a:lnTo>
                      <a:lnTo>
                        <a:pt x="188" y="578"/>
                      </a:lnTo>
                      <a:lnTo>
                        <a:pt x="178" y="578"/>
                      </a:lnTo>
                      <a:lnTo>
                        <a:pt x="168" y="578"/>
                      </a:lnTo>
                      <a:lnTo>
                        <a:pt x="158" y="577"/>
                      </a:lnTo>
                      <a:lnTo>
                        <a:pt x="149" y="576"/>
                      </a:lnTo>
                      <a:lnTo>
                        <a:pt x="139" y="573"/>
                      </a:lnTo>
                      <a:lnTo>
                        <a:pt x="130" y="569"/>
                      </a:lnTo>
                      <a:lnTo>
                        <a:pt x="121" y="566"/>
                      </a:lnTo>
                      <a:lnTo>
                        <a:pt x="113" y="561"/>
                      </a:lnTo>
                      <a:lnTo>
                        <a:pt x="105" y="555"/>
                      </a:lnTo>
                      <a:lnTo>
                        <a:pt x="96" y="549"/>
                      </a:lnTo>
                      <a:lnTo>
                        <a:pt x="89" y="542"/>
                      </a:lnTo>
                      <a:lnTo>
                        <a:pt x="81" y="534"/>
                      </a:lnTo>
                      <a:lnTo>
                        <a:pt x="73" y="525"/>
                      </a:lnTo>
                      <a:lnTo>
                        <a:pt x="58" y="506"/>
                      </a:lnTo>
                      <a:lnTo>
                        <a:pt x="46" y="485"/>
                      </a:lnTo>
                      <a:lnTo>
                        <a:pt x="34" y="465"/>
                      </a:lnTo>
                      <a:lnTo>
                        <a:pt x="25" y="443"/>
                      </a:lnTo>
                      <a:lnTo>
                        <a:pt x="18" y="420"/>
                      </a:lnTo>
                      <a:lnTo>
                        <a:pt x="12" y="398"/>
                      </a:lnTo>
                      <a:lnTo>
                        <a:pt x="7" y="372"/>
                      </a:lnTo>
                      <a:lnTo>
                        <a:pt x="3" y="347"/>
                      </a:lnTo>
                      <a:lnTo>
                        <a:pt x="2" y="321"/>
                      </a:lnTo>
                      <a:lnTo>
                        <a:pt x="0" y="294"/>
                      </a:lnTo>
                      <a:close/>
                      <a:moveTo>
                        <a:pt x="81" y="304"/>
                      </a:moveTo>
                      <a:lnTo>
                        <a:pt x="81" y="332"/>
                      </a:lnTo>
                      <a:lnTo>
                        <a:pt x="82" y="359"/>
                      </a:lnTo>
                      <a:lnTo>
                        <a:pt x="85" y="384"/>
                      </a:lnTo>
                      <a:lnTo>
                        <a:pt x="87" y="408"/>
                      </a:lnTo>
                      <a:lnTo>
                        <a:pt x="92" y="432"/>
                      </a:lnTo>
                      <a:lnTo>
                        <a:pt x="96" y="453"/>
                      </a:lnTo>
                      <a:lnTo>
                        <a:pt x="102" y="472"/>
                      </a:lnTo>
                      <a:lnTo>
                        <a:pt x="109" y="491"/>
                      </a:lnTo>
                      <a:lnTo>
                        <a:pt x="115" y="506"/>
                      </a:lnTo>
                      <a:lnTo>
                        <a:pt x="123" y="519"/>
                      </a:lnTo>
                      <a:lnTo>
                        <a:pt x="130" y="529"/>
                      </a:lnTo>
                      <a:lnTo>
                        <a:pt x="138" y="538"/>
                      </a:lnTo>
                      <a:lnTo>
                        <a:pt x="148" y="544"/>
                      </a:lnTo>
                      <a:lnTo>
                        <a:pt x="157" y="549"/>
                      </a:lnTo>
                      <a:lnTo>
                        <a:pt x="168" y="552"/>
                      </a:lnTo>
                      <a:lnTo>
                        <a:pt x="179" y="553"/>
                      </a:lnTo>
                      <a:lnTo>
                        <a:pt x="190" y="552"/>
                      </a:lnTo>
                      <a:lnTo>
                        <a:pt x="201" y="548"/>
                      </a:lnTo>
                      <a:lnTo>
                        <a:pt x="214" y="542"/>
                      </a:lnTo>
                      <a:lnTo>
                        <a:pt x="225" y="533"/>
                      </a:lnTo>
                      <a:lnTo>
                        <a:pt x="231" y="528"/>
                      </a:lnTo>
                      <a:lnTo>
                        <a:pt x="236" y="521"/>
                      </a:lnTo>
                      <a:lnTo>
                        <a:pt x="241" y="514"/>
                      </a:lnTo>
                      <a:lnTo>
                        <a:pt x="246" y="506"/>
                      </a:lnTo>
                      <a:lnTo>
                        <a:pt x="254" y="487"/>
                      </a:lnTo>
                      <a:lnTo>
                        <a:pt x="262" y="466"/>
                      </a:lnTo>
                      <a:lnTo>
                        <a:pt x="265" y="448"/>
                      </a:lnTo>
                      <a:lnTo>
                        <a:pt x="269" y="427"/>
                      </a:lnTo>
                      <a:lnTo>
                        <a:pt x="273" y="405"/>
                      </a:lnTo>
                      <a:lnTo>
                        <a:pt x="275" y="381"/>
                      </a:lnTo>
                      <a:lnTo>
                        <a:pt x="277" y="355"/>
                      </a:lnTo>
                      <a:lnTo>
                        <a:pt x="279" y="328"/>
                      </a:lnTo>
                      <a:lnTo>
                        <a:pt x="279" y="298"/>
                      </a:lnTo>
                      <a:lnTo>
                        <a:pt x="280" y="268"/>
                      </a:lnTo>
                      <a:lnTo>
                        <a:pt x="279" y="244"/>
                      </a:lnTo>
                      <a:lnTo>
                        <a:pt x="279" y="221"/>
                      </a:lnTo>
                      <a:lnTo>
                        <a:pt x="277" y="200"/>
                      </a:lnTo>
                      <a:lnTo>
                        <a:pt x="275" y="179"/>
                      </a:lnTo>
                      <a:lnTo>
                        <a:pt x="272" y="160"/>
                      </a:lnTo>
                      <a:lnTo>
                        <a:pt x="269" y="141"/>
                      </a:lnTo>
                      <a:lnTo>
                        <a:pt x="265" y="125"/>
                      </a:lnTo>
                      <a:lnTo>
                        <a:pt x="260" y="109"/>
                      </a:lnTo>
                      <a:lnTo>
                        <a:pt x="253" y="86"/>
                      </a:lnTo>
                      <a:lnTo>
                        <a:pt x="244" y="68"/>
                      </a:lnTo>
                      <a:lnTo>
                        <a:pt x="239" y="59"/>
                      </a:lnTo>
                      <a:lnTo>
                        <a:pt x="234" y="53"/>
                      </a:lnTo>
                      <a:lnTo>
                        <a:pt x="227" y="47"/>
                      </a:lnTo>
                      <a:lnTo>
                        <a:pt x="222" y="42"/>
                      </a:lnTo>
                      <a:lnTo>
                        <a:pt x="214" y="35"/>
                      </a:lnTo>
                      <a:lnTo>
                        <a:pt x="203" y="32"/>
                      </a:lnTo>
                      <a:lnTo>
                        <a:pt x="193" y="29"/>
                      </a:lnTo>
                      <a:lnTo>
                        <a:pt x="182" y="28"/>
                      </a:lnTo>
                      <a:lnTo>
                        <a:pt x="174" y="28"/>
                      </a:lnTo>
                      <a:lnTo>
                        <a:pt x="168" y="29"/>
                      </a:lnTo>
                      <a:lnTo>
                        <a:pt x="162" y="32"/>
                      </a:lnTo>
                      <a:lnTo>
                        <a:pt x="155" y="34"/>
                      </a:lnTo>
                      <a:lnTo>
                        <a:pt x="149" y="38"/>
                      </a:lnTo>
                      <a:lnTo>
                        <a:pt x="143" y="42"/>
                      </a:lnTo>
                      <a:lnTo>
                        <a:pt x="138" y="47"/>
                      </a:lnTo>
                      <a:lnTo>
                        <a:pt x="132" y="53"/>
                      </a:lnTo>
                      <a:lnTo>
                        <a:pt x="125" y="62"/>
                      </a:lnTo>
                      <a:lnTo>
                        <a:pt x="118" y="72"/>
                      </a:lnTo>
                      <a:lnTo>
                        <a:pt x="113" y="83"/>
                      </a:lnTo>
                      <a:lnTo>
                        <a:pt x="106" y="96"/>
                      </a:lnTo>
                      <a:lnTo>
                        <a:pt x="102" y="111"/>
                      </a:lnTo>
                      <a:lnTo>
                        <a:pt x="97" y="126"/>
                      </a:lnTo>
                      <a:lnTo>
                        <a:pt x="95" y="143"/>
                      </a:lnTo>
                      <a:lnTo>
                        <a:pt x="91" y="160"/>
                      </a:lnTo>
                      <a:lnTo>
                        <a:pt x="87" y="196"/>
                      </a:lnTo>
                      <a:lnTo>
                        <a:pt x="84" y="232"/>
                      </a:lnTo>
                      <a:lnTo>
                        <a:pt x="81" y="269"/>
                      </a:lnTo>
                      <a:lnTo>
                        <a:pt x="81" y="30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53"/>
                <p:cNvSpPr/>
                <p:nvPr/>
              </p:nvSpPr>
              <p:spPr>
                <a:xfrm>
                  <a:off x="3808" y="1614"/>
                  <a:ext cx="164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376" extrusionOk="0">
                      <a:moveTo>
                        <a:pt x="250" y="278"/>
                      </a:moveTo>
                      <a:lnTo>
                        <a:pt x="367" y="0"/>
                      </a:lnTo>
                      <a:lnTo>
                        <a:pt x="493" y="0"/>
                      </a:lnTo>
                      <a:lnTo>
                        <a:pt x="493" y="15"/>
                      </a:lnTo>
                      <a:lnTo>
                        <a:pt x="481" y="15"/>
                      </a:lnTo>
                      <a:lnTo>
                        <a:pt x="471" y="17"/>
                      </a:lnTo>
                      <a:lnTo>
                        <a:pt x="463" y="18"/>
                      </a:lnTo>
                      <a:lnTo>
                        <a:pt x="457" y="20"/>
                      </a:lnTo>
                      <a:lnTo>
                        <a:pt x="448" y="27"/>
                      </a:lnTo>
                      <a:lnTo>
                        <a:pt x="442" y="34"/>
                      </a:lnTo>
                      <a:lnTo>
                        <a:pt x="440" y="41"/>
                      </a:lnTo>
                      <a:lnTo>
                        <a:pt x="438" y="52"/>
                      </a:lnTo>
                      <a:lnTo>
                        <a:pt x="437" y="67"/>
                      </a:lnTo>
                      <a:lnTo>
                        <a:pt x="437" y="89"/>
                      </a:lnTo>
                      <a:lnTo>
                        <a:pt x="437" y="288"/>
                      </a:lnTo>
                      <a:lnTo>
                        <a:pt x="437" y="306"/>
                      </a:lnTo>
                      <a:lnTo>
                        <a:pt x="438" y="320"/>
                      </a:lnTo>
                      <a:lnTo>
                        <a:pt x="439" y="331"/>
                      </a:lnTo>
                      <a:lnTo>
                        <a:pt x="440" y="337"/>
                      </a:lnTo>
                      <a:lnTo>
                        <a:pt x="443" y="344"/>
                      </a:lnTo>
                      <a:lnTo>
                        <a:pt x="447" y="347"/>
                      </a:lnTo>
                      <a:lnTo>
                        <a:pt x="452" y="351"/>
                      </a:lnTo>
                      <a:lnTo>
                        <a:pt x="457" y="355"/>
                      </a:lnTo>
                      <a:lnTo>
                        <a:pt x="463" y="357"/>
                      </a:lnTo>
                      <a:lnTo>
                        <a:pt x="472" y="359"/>
                      </a:lnTo>
                      <a:lnTo>
                        <a:pt x="482" y="360"/>
                      </a:lnTo>
                      <a:lnTo>
                        <a:pt x="493" y="361"/>
                      </a:lnTo>
                      <a:lnTo>
                        <a:pt x="493" y="376"/>
                      </a:lnTo>
                      <a:lnTo>
                        <a:pt x="312" y="376"/>
                      </a:lnTo>
                      <a:lnTo>
                        <a:pt x="312" y="361"/>
                      </a:lnTo>
                      <a:lnTo>
                        <a:pt x="328" y="360"/>
                      </a:lnTo>
                      <a:lnTo>
                        <a:pt x="341" y="357"/>
                      </a:lnTo>
                      <a:lnTo>
                        <a:pt x="346" y="356"/>
                      </a:lnTo>
                      <a:lnTo>
                        <a:pt x="350" y="354"/>
                      </a:lnTo>
                      <a:lnTo>
                        <a:pt x="355" y="351"/>
                      </a:lnTo>
                      <a:lnTo>
                        <a:pt x="357" y="349"/>
                      </a:lnTo>
                      <a:lnTo>
                        <a:pt x="360" y="345"/>
                      </a:lnTo>
                      <a:lnTo>
                        <a:pt x="362" y="340"/>
                      </a:lnTo>
                      <a:lnTo>
                        <a:pt x="365" y="333"/>
                      </a:lnTo>
                      <a:lnTo>
                        <a:pt x="366" y="327"/>
                      </a:lnTo>
                      <a:lnTo>
                        <a:pt x="368" y="309"/>
                      </a:lnTo>
                      <a:lnTo>
                        <a:pt x="368" y="288"/>
                      </a:lnTo>
                      <a:lnTo>
                        <a:pt x="368" y="61"/>
                      </a:lnTo>
                      <a:lnTo>
                        <a:pt x="236" y="376"/>
                      </a:lnTo>
                      <a:lnTo>
                        <a:pt x="221" y="376"/>
                      </a:lnTo>
                      <a:lnTo>
                        <a:pt x="86" y="61"/>
                      </a:lnTo>
                      <a:lnTo>
                        <a:pt x="86" y="288"/>
                      </a:lnTo>
                      <a:lnTo>
                        <a:pt x="86" y="306"/>
                      </a:lnTo>
                      <a:lnTo>
                        <a:pt x="87" y="320"/>
                      </a:lnTo>
                      <a:lnTo>
                        <a:pt x="88" y="331"/>
                      </a:lnTo>
                      <a:lnTo>
                        <a:pt x="90" y="337"/>
                      </a:lnTo>
                      <a:lnTo>
                        <a:pt x="92" y="344"/>
                      </a:lnTo>
                      <a:lnTo>
                        <a:pt x="96" y="347"/>
                      </a:lnTo>
                      <a:lnTo>
                        <a:pt x="101" y="351"/>
                      </a:lnTo>
                      <a:lnTo>
                        <a:pt x="106" y="355"/>
                      </a:lnTo>
                      <a:lnTo>
                        <a:pt x="112" y="357"/>
                      </a:lnTo>
                      <a:lnTo>
                        <a:pt x="121" y="359"/>
                      </a:lnTo>
                      <a:lnTo>
                        <a:pt x="131" y="360"/>
                      </a:lnTo>
                      <a:lnTo>
                        <a:pt x="143" y="361"/>
                      </a:lnTo>
                      <a:lnTo>
                        <a:pt x="143" y="376"/>
                      </a:lnTo>
                      <a:lnTo>
                        <a:pt x="0" y="376"/>
                      </a:lnTo>
                      <a:lnTo>
                        <a:pt x="0" y="361"/>
                      </a:lnTo>
                      <a:lnTo>
                        <a:pt x="16" y="360"/>
                      </a:lnTo>
                      <a:lnTo>
                        <a:pt x="29" y="357"/>
                      </a:lnTo>
                      <a:lnTo>
                        <a:pt x="35" y="355"/>
                      </a:lnTo>
                      <a:lnTo>
                        <a:pt x="39" y="354"/>
                      </a:lnTo>
                      <a:lnTo>
                        <a:pt x="43" y="350"/>
                      </a:lnTo>
                      <a:lnTo>
                        <a:pt x="47" y="347"/>
                      </a:lnTo>
                      <a:lnTo>
                        <a:pt x="49" y="344"/>
                      </a:lnTo>
                      <a:lnTo>
                        <a:pt x="50" y="339"/>
                      </a:lnTo>
                      <a:lnTo>
                        <a:pt x="53" y="332"/>
                      </a:lnTo>
                      <a:lnTo>
                        <a:pt x="54" y="326"/>
                      </a:lnTo>
                      <a:lnTo>
                        <a:pt x="55" y="308"/>
                      </a:lnTo>
                      <a:lnTo>
                        <a:pt x="57" y="288"/>
                      </a:lnTo>
                      <a:lnTo>
                        <a:pt x="57" y="89"/>
                      </a:lnTo>
                      <a:lnTo>
                        <a:pt x="55" y="68"/>
                      </a:lnTo>
                      <a:lnTo>
                        <a:pt x="55" y="53"/>
                      </a:lnTo>
                      <a:lnTo>
                        <a:pt x="54" y="42"/>
                      </a:lnTo>
                      <a:lnTo>
                        <a:pt x="52" y="36"/>
                      </a:lnTo>
                      <a:lnTo>
                        <a:pt x="47" y="28"/>
                      </a:lnTo>
                      <a:lnTo>
                        <a:pt x="38" y="22"/>
                      </a:lnTo>
                      <a:lnTo>
                        <a:pt x="31" y="19"/>
                      </a:lnTo>
                      <a:lnTo>
                        <a:pt x="24" y="17"/>
                      </a:lnTo>
                      <a:lnTo>
                        <a:pt x="13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31" y="0"/>
                      </a:lnTo>
                      <a:lnTo>
                        <a:pt x="250" y="27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53"/>
                <p:cNvSpPr/>
                <p:nvPr/>
              </p:nvSpPr>
              <p:spPr>
                <a:xfrm>
                  <a:off x="3985" y="1612"/>
                  <a:ext cx="128" cy="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81" extrusionOk="0">
                      <a:moveTo>
                        <a:pt x="385" y="381"/>
                      </a:moveTo>
                      <a:lnTo>
                        <a:pt x="274" y="381"/>
                      </a:lnTo>
                      <a:lnTo>
                        <a:pt x="249" y="344"/>
                      </a:lnTo>
                      <a:lnTo>
                        <a:pt x="225" y="304"/>
                      </a:lnTo>
                      <a:lnTo>
                        <a:pt x="202" y="267"/>
                      </a:lnTo>
                      <a:lnTo>
                        <a:pt x="181" y="227"/>
                      </a:lnTo>
                      <a:lnTo>
                        <a:pt x="171" y="211"/>
                      </a:lnTo>
                      <a:lnTo>
                        <a:pt x="163" y="200"/>
                      </a:lnTo>
                      <a:lnTo>
                        <a:pt x="158" y="196"/>
                      </a:lnTo>
                      <a:lnTo>
                        <a:pt x="153" y="193"/>
                      </a:lnTo>
                      <a:lnTo>
                        <a:pt x="147" y="192"/>
                      </a:lnTo>
                      <a:lnTo>
                        <a:pt x="140" y="191"/>
                      </a:lnTo>
                      <a:lnTo>
                        <a:pt x="134" y="191"/>
                      </a:lnTo>
                      <a:lnTo>
                        <a:pt x="125" y="192"/>
                      </a:lnTo>
                      <a:lnTo>
                        <a:pt x="125" y="293"/>
                      </a:lnTo>
                      <a:lnTo>
                        <a:pt x="125" y="311"/>
                      </a:lnTo>
                      <a:lnTo>
                        <a:pt x="126" y="326"/>
                      </a:lnTo>
                      <a:lnTo>
                        <a:pt x="128" y="337"/>
                      </a:lnTo>
                      <a:lnTo>
                        <a:pt x="130" y="345"/>
                      </a:lnTo>
                      <a:lnTo>
                        <a:pt x="133" y="350"/>
                      </a:lnTo>
                      <a:lnTo>
                        <a:pt x="137" y="354"/>
                      </a:lnTo>
                      <a:lnTo>
                        <a:pt x="142" y="357"/>
                      </a:lnTo>
                      <a:lnTo>
                        <a:pt x="147" y="361"/>
                      </a:lnTo>
                      <a:lnTo>
                        <a:pt x="154" y="362"/>
                      </a:lnTo>
                      <a:lnTo>
                        <a:pt x="163" y="365"/>
                      </a:lnTo>
                      <a:lnTo>
                        <a:pt x="174" y="365"/>
                      </a:lnTo>
                      <a:lnTo>
                        <a:pt x="188" y="366"/>
                      </a:lnTo>
                      <a:lnTo>
                        <a:pt x="188" y="381"/>
                      </a:lnTo>
                      <a:lnTo>
                        <a:pt x="0" y="381"/>
                      </a:lnTo>
                      <a:lnTo>
                        <a:pt x="0" y="366"/>
                      </a:lnTo>
                      <a:lnTo>
                        <a:pt x="17" y="365"/>
                      </a:lnTo>
                      <a:lnTo>
                        <a:pt x="31" y="362"/>
                      </a:lnTo>
                      <a:lnTo>
                        <a:pt x="36" y="360"/>
                      </a:lnTo>
                      <a:lnTo>
                        <a:pt x="41" y="359"/>
                      </a:lnTo>
                      <a:lnTo>
                        <a:pt x="44" y="355"/>
                      </a:lnTo>
                      <a:lnTo>
                        <a:pt x="47" y="352"/>
                      </a:lnTo>
                      <a:lnTo>
                        <a:pt x="49" y="349"/>
                      </a:lnTo>
                      <a:lnTo>
                        <a:pt x="52" y="344"/>
                      </a:lnTo>
                      <a:lnTo>
                        <a:pt x="53" y="337"/>
                      </a:lnTo>
                      <a:lnTo>
                        <a:pt x="55" y="331"/>
                      </a:lnTo>
                      <a:lnTo>
                        <a:pt x="57" y="313"/>
                      </a:lnTo>
                      <a:lnTo>
                        <a:pt x="57" y="293"/>
                      </a:lnTo>
                      <a:lnTo>
                        <a:pt x="57" y="94"/>
                      </a:lnTo>
                      <a:lnTo>
                        <a:pt x="57" y="73"/>
                      </a:lnTo>
                      <a:lnTo>
                        <a:pt x="56" y="58"/>
                      </a:lnTo>
                      <a:lnTo>
                        <a:pt x="55" y="47"/>
                      </a:lnTo>
                      <a:lnTo>
                        <a:pt x="53" y="41"/>
                      </a:lnTo>
                      <a:lnTo>
                        <a:pt x="47" y="33"/>
                      </a:lnTo>
                      <a:lnTo>
                        <a:pt x="39" y="27"/>
                      </a:lnTo>
                      <a:lnTo>
                        <a:pt x="33" y="24"/>
                      </a:lnTo>
                      <a:lnTo>
                        <a:pt x="24" y="22"/>
                      </a:lnTo>
                      <a:lnTo>
                        <a:pt x="14" y="20"/>
                      </a:lnTo>
                      <a:lnTo>
                        <a:pt x="0" y="20"/>
                      </a:lnTo>
                      <a:lnTo>
                        <a:pt x="0" y="5"/>
                      </a:lnTo>
                      <a:lnTo>
                        <a:pt x="188" y="5"/>
                      </a:lnTo>
                      <a:lnTo>
                        <a:pt x="188" y="20"/>
                      </a:lnTo>
                      <a:lnTo>
                        <a:pt x="173" y="20"/>
                      </a:lnTo>
                      <a:lnTo>
                        <a:pt x="161" y="22"/>
                      </a:lnTo>
                      <a:lnTo>
                        <a:pt x="152" y="23"/>
                      </a:lnTo>
                      <a:lnTo>
                        <a:pt x="147" y="25"/>
                      </a:lnTo>
                      <a:lnTo>
                        <a:pt x="139" y="30"/>
                      </a:lnTo>
                      <a:lnTo>
                        <a:pt x="132" y="37"/>
                      </a:lnTo>
                      <a:lnTo>
                        <a:pt x="129" y="43"/>
                      </a:lnTo>
                      <a:lnTo>
                        <a:pt x="126" y="54"/>
                      </a:lnTo>
                      <a:lnTo>
                        <a:pt x="125" y="71"/>
                      </a:lnTo>
                      <a:lnTo>
                        <a:pt x="125" y="94"/>
                      </a:lnTo>
                      <a:lnTo>
                        <a:pt x="125" y="167"/>
                      </a:lnTo>
                      <a:lnTo>
                        <a:pt x="133" y="168"/>
                      </a:lnTo>
                      <a:lnTo>
                        <a:pt x="138" y="168"/>
                      </a:lnTo>
                      <a:lnTo>
                        <a:pt x="150" y="167"/>
                      </a:lnTo>
                      <a:lnTo>
                        <a:pt x="162" y="164"/>
                      </a:lnTo>
                      <a:lnTo>
                        <a:pt x="173" y="159"/>
                      </a:lnTo>
                      <a:lnTo>
                        <a:pt x="185" y="153"/>
                      </a:lnTo>
                      <a:lnTo>
                        <a:pt x="190" y="149"/>
                      </a:lnTo>
                      <a:lnTo>
                        <a:pt x="196" y="144"/>
                      </a:lnTo>
                      <a:lnTo>
                        <a:pt x="201" y="139"/>
                      </a:lnTo>
                      <a:lnTo>
                        <a:pt x="206" y="131"/>
                      </a:lnTo>
                      <a:lnTo>
                        <a:pt x="215" y="115"/>
                      </a:lnTo>
                      <a:lnTo>
                        <a:pt x="224" y="94"/>
                      </a:lnTo>
                      <a:lnTo>
                        <a:pt x="231" y="73"/>
                      </a:lnTo>
                      <a:lnTo>
                        <a:pt x="239" y="57"/>
                      </a:lnTo>
                      <a:lnTo>
                        <a:pt x="245" y="44"/>
                      </a:lnTo>
                      <a:lnTo>
                        <a:pt x="250" y="34"/>
                      </a:lnTo>
                      <a:lnTo>
                        <a:pt x="256" y="28"/>
                      </a:lnTo>
                      <a:lnTo>
                        <a:pt x="263" y="20"/>
                      </a:lnTo>
                      <a:lnTo>
                        <a:pt x="270" y="15"/>
                      </a:lnTo>
                      <a:lnTo>
                        <a:pt x="279" y="10"/>
                      </a:lnTo>
                      <a:lnTo>
                        <a:pt x="289" y="5"/>
                      </a:lnTo>
                      <a:lnTo>
                        <a:pt x="298" y="3"/>
                      </a:lnTo>
                      <a:lnTo>
                        <a:pt x="308" y="1"/>
                      </a:lnTo>
                      <a:lnTo>
                        <a:pt x="318" y="0"/>
                      </a:lnTo>
                      <a:lnTo>
                        <a:pt x="330" y="1"/>
                      </a:lnTo>
                      <a:lnTo>
                        <a:pt x="338" y="3"/>
                      </a:lnTo>
                      <a:lnTo>
                        <a:pt x="347" y="6"/>
                      </a:lnTo>
                      <a:lnTo>
                        <a:pt x="354" y="10"/>
                      </a:lnTo>
                      <a:lnTo>
                        <a:pt x="360" y="17"/>
                      </a:lnTo>
                      <a:lnTo>
                        <a:pt x="364" y="23"/>
                      </a:lnTo>
                      <a:lnTo>
                        <a:pt x="366" y="30"/>
                      </a:lnTo>
                      <a:lnTo>
                        <a:pt x="368" y="39"/>
                      </a:lnTo>
                      <a:lnTo>
                        <a:pt x="366" y="46"/>
                      </a:lnTo>
                      <a:lnTo>
                        <a:pt x="365" y="52"/>
                      </a:lnTo>
                      <a:lnTo>
                        <a:pt x="362" y="58"/>
                      </a:lnTo>
                      <a:lnTo>
                        <a:pt x="357" y="63"/>
                      </a:lnTo>
                      <a:lnTo>
                        <a:pt x="352" y="67"/>
                      </a:lnTo>
                      <a:lnTo>
                        <a:pt x="346" y="71"/>
                      </a:lnTo>
                      <a:lnTo>
                        <a:pt x="340" y="72"/>
                      </a:lnTo>
                      <a:lnTo>
                        <a:pt x="331" y="73"/>
                      </a:lnTo>
                      <a:lnTo>
                        <a:pt x="321" y="72"/>
                      </a:lnTo>
                      <a:lnTo>
                        <a:pt x="309" y="68"/>
                      </a:lnTo>
                      <a:lnTo>
                        <a:pt x="294" y="63"/>
                      </a:lnTo>
                      <a:lnTo>
                        <a:pt x="283" y="62"/>
                      </a:lnTo>
                      <a:lnTo>
                        <a:pt x="278" y="63"/>
                      </a:lnTo>
                      <a:lnTo>
                        <a:pt x="274" y="65"/>
                      </a:lnTo>
                      <a:lnTo>
                        <a:pt x="269" y="67"/>
                      </a:lnTo>
                      <a:lnTo>
                        <a:pt x="265" y="71"/>
                      </a:lnTo>
                      <a:lnTo>
                        <a:pt x="262" y="75"/>
                      </a:lnTo>
                      <a:lnTo>
                        <a:pt x="258" y="81"/>
                      </a:lnTo>
                      <a:lnTo>
                        <a:pt x="255" y="87"/>
                      </a:lnTo>
                      <a:lnTo>
                        <a:pt x="251" y="95"/>
                      </a:lnTo>
                      <a:lnTo>
                        <a:pt x="245" y="111"/>
                      </a:lnTo>
                      <a:lnTo>
                        <a:pt x="239" y="125"/>
                      </a:lnTo>
                      <a:lnTo>
                        <a:pt x="235" y="135"/>
                      </a:lnTo>
                      <a:lnTo>
                        <a:pt x="231" y="143"/>
                      </a:lnTo>
                      <a:lnTo>
                        <a:pt x="221" y="155"/>
                      </a:lnTo>
                      <a:lnTo>
                        <a:pt x="206" y="172"/>
                      </a:lnTo>
                      <a:lnTo>
                        <a:pt x="212" y="174"/>
                      </a:lnTo>
                      <a:lnTo>
                        <a:pt x="219" y="178"/>
                      </a:lnTo>
                      <a:lnTo>
                        <a:pt x="226" y="184"/>
                      </a:lnTo>
                      <a:lnTo>
                        <a:pt x="234" y="191"/>
                      </a:lnTo>
                      <a:lnTo>
                        <a:pt x="243" y="202"/>
                      </a:lnTo>
                      <a:lnTo>
                        <a:pt x="255" y="220"/>
                      </a:lnTo>
                      <a:lnTo>
                        <a:pt x="270" y="245"/>
                      </a:lnTo>
                      <a:lnTo>
                        <a:pt x="289" y="278"/>
                      </a:lnTo>
                      <a:lnTo>
                        <a:pt x="304" y="303"/>
                      </a:lnTo>
                      <a:lnTo>
                        <a:pt x="317" y="323"/>
                      </a:lnTo>
                      <a:lnTo>
                        <a:pt x="328" y="340"/>
                      </a:lnTo>
                      <a:lnTo>
                        <a:pt x="337" y="350"/>
                      </a:lnTo>
                      <a:lnTo>
                        <a:pt x="342" y="354"/>
                      </a:lnTo>
                      <a:lnTo>
                        <a:pt x="347" y="356"/>
                      </a:lnTo>
                      <a:lnTo>
                        <a:pt x="352" y="359"/>
                      </a:lnTo>
                      <a:lnTo>
                        <a:pt x="357" y="361"/>
                      </a:lnTo>
                      <a:lnTo>
                        <a:pt x="370" y="365"/>
                      </a:lnTo>
                      <a:lnTo>
                        <a:pt x="385" y="366"/>
                      </a:lnTo>
                      <a:lnTo>
                        <a:pt x="385" y="38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53"/>
                <p:cNvSpPr/>
                <p:nvPr/>
              </p:nvSpPr>
              <p:spPr>
                <a:xfrm>
                  <a:off x="4117" y="1549"/>
                  <a:ext cx="197" cy="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70" extrusionOk="0">
                      <a:moveTo>
                        <a:pt x="377" y="384"/>
                      </a:moveTo>
                      <a:lnTo>
                        <a:pt x="162" y="384"/>
                      </a:lnTo>
                      <a:lnTo>
                        <a:pt x="124" y="471"/>
                      </a:lnTo>
                      <a:lnTo>
                        <a:pt x="118" y="487"/>
                      </a:lnTo>
                      <a:lnTo>
                        <a:pt x="113" y="500"/>
                      </a:lnTo>
                      <a:lnTo>
                        <a:pt x="111" y="511"/>
                      </a:lnTo>
                      <a:lnTo>
                        <a:pt x="111" y="520"/>
                      </a:lnTo>
                      <a:lnTo>
                        <a:pt x="111" y="526"/>
                      </a:lnTo>
                      <a:lnTo>
                        <a:pt x="113" y="531"/>
                      </a:lnTo>
                      <a:lnTo>
                        <a:pt x="117" y="538"/>
                      </a:lnTo>
                      <a:lnTo>
                        <a:pt x="122" y="543"/>
                      </a:lnTo>
                      <a:lnTo>
                        <a:pt x="130" y="546"/>
                      </a:lnTo>
                      <a:lnTo>
                        <a:pt x="141" y="550"/>
                      </a:lnTo>
                      <a:lnTo>
                        <a:pt x="156" y="553"/>
                      </a:lnTo>
                      <a:lnTo>
                        <a:pt x="175" y="555"/>
                      </a:lnTo>
                      <a:lnTo>
                        <a:pt x="175" y="570"/>
                      </a:lnTo>
                      <a:lnTo>
                        <a:pt x="0" y="570"/>
                      </a:lnTo>
                      <a:lnTo>
                        <a:pt x="0" y="555"/>
                      </a:lnTo>
                      <a:lnTo>
                        <a:pt x="15" y="551"/>
                      </a:lnTo>
                      <a:lnTo>
                        <a:pt x="29" y="548"/>
                      </a:lnTo>
                      <a:lnTo>
                        <a:pt x="37" y="544"/>
                      </a:lnTo>
                      <a:lnTo>
                        <a:pt x="45" y="539"/>
                      </a:lnTo>
                      <a:lnTo>
                        <a:pt x="50" y="533"/>
                      </a:lnTo>
                      <a:lnTo>
                        <a:pt x="55" y="526"/>
                      </a:lnTo>
                      <a:lnTo>
                        <a:pt x="61" y="519"/>
                      </a:lnTo>
                      <a:lnTo>
                        <a:pt x="66" y="509"/>
                      </a:lnTo>
                      <a:lnTo>
                        <a:pt x="78" y="486"/>
                      </a:lnTo>
                      <a:lnTo>
                        <a:pt x="90" y="458"/>
                      </a:lnTo>
                      <a:lnTo>
                        <a:pt x="287" y="0"/>
                      </a:lnTo>
                      <a:lnTo>
                        <a:pt x="301" y="0"/>
                      </a:lnTo>
                      <a:lnTo>
                        <a:pt x="494" y="463"/>
                      </a:lnTo>
                      <a:lnTo>
                        <a:pt x="506" y="488"/>
                      </a:lnTo>
                      <a:lnTo>
                        <a:pt x="517" y="510"/>
                      </a:lnTo>
                      <a:lnTo>
                        <a:pt x="522" y="517"/>
                      </a:lnTo>
                      <a:lnTo>
                        <a:pt x="527" y="525"/>
                      </a:lnTo>
                      <a:lnTo>
                        <a:pt x="532" y="531"/>
                      </a:lnTo>
                      <a:lnTo>
                        <a:pt x="537" y="536"/>
                      </a:lnTo>
                      <a:lnTo>
                        <a:pt x="542" y="540"/>
                      </a:lnTo>
                      <a:lnTo>
                        <a:pt x="547" y="544"/>
                      </a:lnTo>
                      <a:lnTo>
                        <a:pt x="554" y="546"/>
                      </a:lnTo>
                      <a:lnTo>
                        <a:pt x="560" y="549"/>
                      </a:lnTo>
                      <a:lnTo>
                        <a:pt x="574" y="553"/>
                      </a:lnTo>
                      <a:lnTo>
                        <a:pt x="590" y="555"/>
                      </a:lnTo>
                      <a:lnTo>
                        <a:pt x="590" y="570"/>
                      </a:lnTo>
                      <a:lnTo>
                        <a:pt x="371" y="570"/>
                      </a:lnTo>
                      <a:lnTo>
                        <a:pt x="371" y="555"/>
                      </a:lnTo>
                      <a:lnTo>
                        <a:pt x="386" y="553"/>
                      </a:lnTo>
                      <a:lnTo>
                        <a:pt x="398" y="551"/>
                      </a:lnTo>
                      <a:lnTo>
                        <a:pt x="408" y="548"/>
                      </a:lnTo>
                      <a:lnTo>
                        <a:pt x="416" y="544"/>
                      </a:lnTo>
                      <a:lnTo>
                        <a:pt x="421" y="539"/>
                      </a:lnTo>
                      <a:lnTo>
                        <a:pt x="425" y="533"/>
                      </a:lnTo>
                      <a:lnTo>
                        <a:pt x="426" y="527"/>
                      </a:lnTo>
                      <a:lnTo>
                        <a:pt x="427" y="520"/>
                      </a:lnTo>
                      <a:lnTo>
                        <a:pt x="426" y="510"/>
                      </a:lnTo>
                      <a:lnTo>
                        <a:pt x="424" y="497"/>
                      </a:lnTo>
                      <a:lnTo>
                        <a:pt x="419" y="482"/>
                      </a:lnTo>
                      <a:lnTo>
                        <a:pt x="411" y="463"/>
                      </a:lnTo>
                      <a:lnTo>
                        <a:pt x="377" y="384"/>
                      </a:lnTo>
                      <a:close/>
                      <a:moveTo>
                        <a:pt x="366" y="353"/>
                      </a:moveTo>
                      <a:lnTo>
                        <a:pt x="271" y="129"/>
                      </a:lnTo>
                      <a:lnTo>
                        <a:pt x="175" y="353"/>
                      </a:lnTo>
                      <a:lnTo>
                        <a:pt x="366" y="35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8" name="Google Shape;1418;p53"/>
                <p:cNvSpPr/>
                <p:nvPr/>
              </p:nvSpPr>
              <p:spPr>
                <a:xfrm>
                  <a:off x="2753" y="998"/>
                  <a:ext cx="79" cy="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557" extrusionOk="0">
                      <a:moveTo>
                        <a:pt x="238" y="542"/>
                      </a:moveTo>
                      <a:lnTo>
                        <a:pt x="238" y="557"/>
                      </a:lnTo>
                      <a:lnTo>
                        <a:pt x="0" y="557"/>
                      </a:lnTo>
                      <a:lnTo>
                        <a:pt x="0" y="542"/>
                      </a:lnTo>
                      <a:lnTo>
                        <a:pt x="19" y="542"/>
                      </a:lnTo>
                      <a:lnTo>
                        <a:pt x="28" y="542"/>
                      </a:lnTo>
                      <a:lnTo>
                        <a:pt x="35" y="541"/>
                      </a:lnTo>
                      <a:lnTo>
                        <a:pt x="43" y="539"/>
                      </a:lnTo>
                      <a:lnTo>
                        <a:pt x="49" y="537"/>
                      </a:lnTo>
                      <a:lnTo>
                        <a:pt x="55" y="534"/>
                      </a:lnTo>
                      <a:lnTo>
                        <a:pt x="61" y="531"/>
                      </a:lnTo>
                      <a:lnTo>
                        <a:pt x="66" y="527"/>
                      </a:lnTo>
                      <a:lnTo>
                        <a:pt x="69" y="522"/>
                      </a:lnTo>
                      <a:lnTo>
                        <a:pt x="72" y="518"/>
                      </a:lnTo>
                      <a:lnTo>
                        <a:pt x="74" y="513"/>
                      </a:lnTo>
                      <a:lnTo>
                        <a:pt x="76" y="508"/>
                      </a:lnTo>
                      <a:lnTo>
                        <a:pt x="77" y="500"/>
                      </a:lnTo>
                      <a:lnTo>
                        <a:pt x="78" y="481"/>
                      </a:lnTo>
                      <a:lnTo>
                        <a:pt x="79" y="459"/>
                      </a:lnTo>
                      <a:lnTo>
                        <a:pt x="79" y="99"/>
                      </a:lnTo>
                      <a:lnTo>
                        <a:pt x="79" y="80"/>
                      </a:lnTo>
                      <a:lnTo>
                        <a:pt x="78" y="65"/>
                      </a:lnTo>
                      <a:lnTo>
                        <a:pt x="77" y="52"/>
                      </a:lnTo>
                      <a:lnTo>
                        <a:pt x="74" y="43"/>
                      </a:lnTo>
                      <a:lnTo>
                        <a:pt x="72" y="38"/>
                      </a:lnTo>
                      <a:lnTo>
                        <a:pt x="68" y="34"/>
                      </a:lnTo>
                      <a:lnTo>
                        <a:pt x="63" y="29"/>
                      </a:lnTo>
                      <a:lnTo>
                        <a:pt x="57" y="26"/>
                      </a:lnTo>
                      <a:lnTo>
                        <a:pt x="48" y="22"/>
                      </a:lnTo>
                      <a:lnTo>
                        <a:pt x="39" y="18"/>
                      </a:lnTo>
                      <a:lnTo>
                        <a:pt x="29" y="17"/>
                      </a:lnTo>
                      <a:lnTo>
                        <a:pt x="19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238" y="0"/>
                      </a:lnTo>
                      <a:lnTo>
                        <a:pt x="238" y="15"/>
                      </a:lnTo>
                      <a:lnTo>
                        <a:pt x="218" y="15"/>
                      </a:lnTo>
                      <a:lnTo>
                        <a:pt x="209" y="17"/>
                      </a:lnTo>
                      <a:lnTo>
                        <a:pt x="202" y="17"/>
                      </a:lnTo>
                      <a:lnTo>
                        <a:pt x="196" y="19"/>
                      </a:lnTo>
                      <a:lnTo>
                        <a:pt x="189" y="21"/>
                      </a:lnTo>
                      <a:lnTo>
                        <a:pt x="183" y="24"/>
                      </a:lnTo>
                      <a:lnTo>
                        <a:pt x="178" y="27"/>
                      </a:lnTo>
                      <a:lnTo>
                        <a:pt x="173" y="32"/>
                      </a:lnTo>
                      <a:lnTo>
                        <a:pt x="169" y="36"/>
                      </a:lnTo>
                      <a:lnTo>
                        <a:pt x="167" y="39"/>
                      </a:lnTo>
                      <a:lnTo>
                        <a:pt x="164" y="45"/>
                      </a:lnTo>
                      <a:lnTo>
                        <a:pt x="163" y="51"/>
                      </a:lnTo>
                      <a:lnTo>
                        <a:pt x="160" y="58"/>
                      </a:lnTo>
                      <a:lnTo>
                        <a:pt x="159" y="76"/>
                      </a:lnTo>
                      <a:lnTo>
                        <a:pt x="158" y="99"/>
                      </a:lnTo>
                      <a:lnTo>
                        <a:pt x="158" y="459"/>
                      </a:lnTo>
                      <a:lnTo>
                        <a:pt x="159" y="479"/>
                      </a:lnTo>
                      <a:lnTo>
                        <a:pt x="159" y="494"/>
                      </a:lnTo>
                      <a:lnTo>
                        <a:pt x="161" y="507"/>
                      </a:lnTo>
                      <a:lnTo>
                        <a:pt x="164" y="514"/>
                      </a:lnTo>
                      <a:lnTo>
                        <a:pt x="167" y="519"/>
                      </a:lnTo>
                      <a:lnTo>
                        <a:pt x="170" y="524"/>
                      </a:lnTo>
                      <a:lnTo>
                        <a:pt x="174" y="528"/>
                      </a:lnTo>
                      <a:lnTo>
                        <a:pt x="180" y="532"/>
                      </a:lnTo>
                      <a:lnTo>
                        <a:pt x="189" y="537"/>
                      </a:lnTo>
                      <a:lnTo>
                        <a:pt x="199" y="539"/>
                      </a:lnTo>
                      <a:lnTo>
                        <a:pt x="208" y="542"/>
                      </a:lnTo>
                      <a:lnTo>
                        <a:pt x="218" y="542"/>
                      </a:lnTo>
                      <a:lnTo>
                        <a:pt x="238" y="54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9" name="Google Shape;1419;p53"/>
                <p:cNvSpPr/>
                <p:nvPr/>
              </p:nvSpPr>
              <p:spPr>
                <a:xfrm>
                  <a:off x="2842" y="1147"/>
                  <a:ext cx="73" cy="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78" extrusionOk="0">
                      <a:moveTo>
                        <a:pt x="200" y="0"/>
                      </a:moveTo>
                      <a:lnTo>
                        <a:pt x="202" y="61"/>
                      </a:lnTo>
                      <a:lnTo>
                        <a:pt x="196" y="61"/>
                      </a:lnTo>
                      <a:lnTo>
                        <a:pt x="192" y="47"/>
                      </a:lnTo>
                      <a:lnTo>
                        <a:pt x="187" y="37"/>
                      </a:lnTo>
                      <a:lnTo>
                        <a:pt x="182" y="29"/>
                      </a:lnTo>
                      <a:lnTo>
                        <a:pt x="176" y="23"/>
                      </a:lnTo>
                      <a:lnTo>
                        <a:pt x="167" y="20"/>
                      </a:lnTo>
                      <a:lnTo>
                        <a:pt x="157" y="18"/>
                      </a:lnTo>
                      <a:lnTo>
                        <a:pt x="143" y="15"/>
                      </a:lnTo>
                      <a:lnTo>
                        <a:pt x="126" y="15"/>
                      </a:lnTo>
                      <a:lnTo>
                        <a:pt x="80" y="15"/>
                      </a:lnTo>
                      <a:lnTo>
                        <a:pt x="80" y="125"/>
                      </a:lnTo>
                      <a:lnTo>
                        <a:pt x="91" y="125"/>
                      </a:lnTo>
                      <a:lnTo>
                        <a:pt x="115" y="126"/>
                      </a:lnTo>
                      <a:lnTo>
                        <a:pt x="135" y="128"/>
                      </a:lnTo>
                      <a:lnTo>
                        <a:pt x="152" y="129"/>
                      </a:lnTo>
                      <a:lnTo>
                        <a:pt x="166" y="132"/>
                      </a:lnTo>
                      <a:lnTo>
                        <a:pt x="177" y="137"/>
                      </a:lnTo>
                      <a:lnTo>
                        <a:pt x="188" y="142"/>
                      </a:lnTo>
                      <a:lnTo>
                        <a:pt x="197" y="148"/>
                      </a:lnTo>
                      <a:lnTo>
                        <a:pt x="205" y="157"/>
                      </a:lnTo>
                      <a:lnTo>
                        <a:pt x="211" y="167"/>
                      </a:lnTo>
                      <a:lnTo>
                        <a:pt x="216" y="177"/>
                      </a:lnTo>
                      <a:lnTo>
                        <a:pt x="219" y="188"/>
                      </a:lnTo>
                      <a:lnTo>
                        <a:pt x="220" y="201"/>
                      </a:lnTo>
                      <a:lnTo>
                        <a:pt x="220" y="209"/>
                      </a:lnTo>
                      <a:lnTo>
                        <a:pt x="219" y="216"/>
                      </a:lnTo>
                      <a:lnTo>
                        <a:pt x="217" y="222"/>
                      </a:lnTo>
                      <a:lnTo>
                        <a:pt x="215" y="230"/>
                      </a:lnTo>
                      <a:lnTo>
                        <a:pt x="211" y="236"/>
                      </a:lnTo>
                      <a:lnTo>
                        <a:pt x="207" y="243"/>
                      </a:lnTo>
                      <a:lnTo>
                        <a:pt x="202" y="249"/>
                      </a:lnTo>
                      <a:lnTo>
                        <a:pt x="197" y="255"/>
                      </a:lnTo>
                      <a:lnTo>
                        <a:pt x="191" y="260"/>
                      </a:lnTo>
                      <a:lnTo>
                        <a:pt x="183" y="265"/>
                      </a:lnTo>
                      <a:lnTo>
                        <a:pt x="176" y="269"/>
                      </a:lnTo>
                      <a:lnTo>
                        <a:pt x="166" y="273"/>
                      </a:lnTo>
                      <a:lnTo>
                        <a:pt x="155" y="275"/>
                      </a:lnTo>
                      <a:lnTo>
                        <a:pt x="144" y="277"/>
                      </a:lnTo>
                      <a:lnTo>
                        <a:pt x="131" y="278"/>
                      </a:lnTo>
                      <a:lnTo>
                        <a:pt x="118" y="278"/>
                      </a:lnTo>
                      <a:lnTo>
                        <a:pt x="0" y="278"/>
                      </a:lnTo>
                      <a:lnTo>
                        <a:pt x="0" y="270"/>
                      </a:lnTo>
                      <a:lnTo>
                        <a:pt x="12" y="270"/>
                      </a:lnTo>
                      <a:lnTo>
                        <a:pt x="22" y="268"/>
                      </a:lnTo>
                      <a:lnTo>
                        <a:pt x="28" y="267"/>
                      </a:lnTo>
                      <a:lnTo>
                        <a:pt x="33" y="263"/>
                      </a:lnTo>
                      <a:lnTo>
                        <a:pt x="37" y="258"/>
                      </a:lnTo>
                      <a:lnTo>
                        <a:pt x="38" y="250"/>
                      </a:lnTo>
                      <a:lnTo>
                        <a:pt x="39" y="240"/>
                      </a:lnTo>
                      <a:lnTo>
                        <a:pt x="41" y="227"/>
                      </a:lnTo>
                      <a:lnTo>
                        <a:pt x="41" y="51"/>
                      </a:lnTo>
                      <a:lnTo>
                        <a:pt x="39" y="33"/>
                      </a:lnTo>
                      <a:lnTo>
                        <a:pt x="37" y="23"/>
                      </a:lnTo>
                      <a:lnTo>
                        <a:pt x="36" y="19"/>
                      </a:lnTo>
                      <a:lnTo>
                        <a:pt x="33" y="17"/>
                      </a:lnTo>
                      <a:lnTo>
                        <a:pt x="31" y="14"/>
                      </a:lnTo>
                      <a:lnTo>
                        <a:pt x="28" y="12"/>
                      </a:lnTo>
                      <a:lnTo>
                        <a:pt x="18" y="9"/>
                      </a:lnTo>
                      <a:lnTo>
                        <a:pt x="3" y="8"/>
                      </a:lnTo>
                      <a:lnTo>
                        <a:pt x="3" y="0"/>
                      </a:lnTo>
                      <a:lnTo>
                        <a:pt x="200" y="0"/>
                      </a:lnTo>
                      <a:close/>
                      <a:moveTo>
                        <a:pt x="80" y="262"/>
                      </a:moveTo>
                      <a:lnTo>
                        <a:pt x="96" y="264"/>
                      </a:lnTo>
                      <a:lnTo>
                        <a:pt x="108" y="265"/>
                      </a:lnTo>
                      <a:lnTo>
                        <a:pt x="120" y="264"/>
                      </a:lnTo>
                      <a:lnTo>
                        <a:pt x="131" y="260"/>
                      </a:lnTo>
                      <a:lnTo>
                        <a:pt x="143" y="255"/>
                      </a:lnTo>
                      <a:lnTo>
                        <a:pt x="154" y="248"/>
                      </a:lnTo>
                      <a:lnTo>
                        <a:pt x="158" y="244"/>
                      </a:lnTo>
                      <a:lnTo>
                        <a:pt x="163" y="239"/>
                      </a:lnTo>
                      <a:lnTo>
                        <a:pt x="166" y="234"/>
                      </a:lnTo>
                      <a:lnTo>
                        <a:pt x="169" y="227"/>
                      </a:lnTo>
                      <a:lnTo>
                        <a:pt x="171" y="222"/>
                      </a:lnTo>
                      <a:lnTo>
                        <a:pt x="173" y="215"/>
                      </a:lnTo>
                      <a:lnTo>
                        <a:pt x="173" y="209"/>
                      </a:lnTo>
                      <a:lnTo>
                        <a:pt x="174" y="201"/>
                      </a:lnTo>
                      <a:lnTo>
                        <a:pt x="173" y="193"/>
                      </a:lnTo>
                      <a:lnTo>
                        <a:pt x="173" y="187"/>
                      </a:lnTo>
                      <a:lnTo>
                        <a:pt x="171" y="181"/>
                      </a:lnTo>
                      <a:lnTo>
                        <a:pt x="168" y="174"/>
                      </a:lnTo>
                      <a:lnTo>
                        <a:pt x="166" y="169"/>
                      </a:lnTo>
                      <a:lnTo>
                        <a:pt x="162" y="164"/>
                      </a:lnTo>
                      <a:lnTo>
                        <a:pt x="158" y="159"/>
                      </a:lnTo>
                      <a:lnTo>
                        <a:pt x="153" y="155"/>
                      </a:lnTo>
                      <a:lnTo>
                        <a:pt x="142" y="149"/>
                      </a:lnTo>
                      <a:lnTo>
                        <a:pt x="129" y="144"/>
                      </a:lnTo>
                      <a:lnTo>
                        <a:pt x="114" y="142"/>
                      </a:lnTo>
                      <a:lnTo>
                        <a:pt x="99" y="140"/>
                      </a:lnTo>
                      <a:lnTo>
                        <a:pt x="89" y="142"/>
                      </a:lnTo>
                      <a:lnTo>
                        <a:pt x="80" y="143"/>
                      </a:lnTo>
                      <a:lnTo>
                        <a:pt x="80" y="26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53"/>
                <p:cNvSpPr/>
                <p:nvPr/>
              </p:nvSpPr>
              <p:spPr>
                <a:xfrm>
                  <a:off x="2960" y="1063"/>
                  <a:ext cx="148" cy="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8" extrusionOk="0">
                      <a:moveTo>
                        <a:pt x="0" y="0"/>
                      </a:moveTo>
                      <a:lnTo>
                        <a:pt x="443" y="0"/>
                      </a:lnTo>
                      <a:lnTo>
                        <a:pt x="443" y="34"/>
                      </a:lnTo>
                      <a:lnTo>
                        <a:pt x="0" y="34"/>
                      </a:lnTo>
                      <a:lnTo>
                        <a:pt x="0" y="0"/>
                      </a:lnTo>
                      <a:close/>
                      <a:moveTo>
                        <a:pt x="0" y="134"/>
                      </a:moveTo>
                      <a:lnTo>
                        <a:pt x="443" y="134"/>
                      </a:lnTo>
                      <a:lnTo>
                        <a:pt x="443" y="168"/>
                      </a:lnTo>
                      <a:lnTo>
                        <a:pt x="0" y="168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53"/>
                <p:cNvSpPr/>
                <p:nvPr/>
              </p:nvSpPr>
              <p:spPr>
                <a:xfrm>
                  <a:off x="3187" y="994"/>
                  <a:ext cx="126" cy="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568" extrusionOk="0">
                      <a:moveTo>
                        <a:pt x="379" y="364"/>
                      </a:moveTo>
                      <a:lnTo>
                        <a:pt x="379" y="422"/>
                      </a:lnTo>
                      <a:lnTo>
                        <a:pt x="305" y="422"/>
                      </a:lnTo>
                      <a:lnTo>
                        <a:pt x="305" y="568"/>
                      </a:lnTo>
                      <a:lnTo>
                        <a:pt x="236" y="568"/>
                      </a:lnTo>
                      <a:lnTo>
                        <a:pt x="236" y="422"/>
                      </a:lnTo>
                      <a:lnTo>
                        <a:pt x="0" y="422"/>
                      </a:lnTo>
                      <a:lnTo>
                        <a:pt x="0" y="369"/>
                      </a:lnTo>
                      <a:lnTo>
                        <a:pt x="259" y="0"/>
                      </a:lnTo>
                      <a:lnTo>
                        <a:pt x="305" y="0"/>
                      </a:lnTo>
                      <a:lnTo>
                        <a:pt x="305" y="364"/>
                      </a:lnTo>
                      <a:lnTo>
                        <a:pt x="379" y="364"/>
                      </a:lnTo>
                      <a:close/>
                      <a:moveTo>
                        <a:pt x="236" y="364"/>
                      </a:moveTo>
                      <a:lnTo>
                        <a:pt x="236" y="87"/>
                      </a:lnTo>
                      <a:lnTo>
                        <a:pt x="41" y="364"/>
                      </a:lnTo>
                      <a:lnTo>
                        <a:pt x="236" y="36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53"/>
                <p:cNvSpPr/>
                <p:nvPr/>
              </p:nvSpPr>
              <p:spPr>
                <a:xfrm>
                  <a:off x="3333" y="994"/>
                  <a:ext cx="120" cy="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578" extrusionOk="0">
                      <a:moveTo>
                        <a:pt x="0" y="293"/>
                      </a:moveTo>
                      <a:lnTo>
                        <a:pt x="0" y="270"/>
                      </a:lnTo>
                      <a:lnTo>
                        <a:pt x="2" y="247"/>
                      </a:lnTo>
                      <a:lnTo>
                        <a:pt x="4" y="226"/>
                      </a:lnTo>
                      <a:lnTo>
                        <a:pt x="8" y="204"/>
                      </a:lnTo>
                      <a:lnTo>
                        <a:pt x="12" y="184"/>
                      </a:lnTo>
                      <a:lnTo>
                        <a:pt x="17" y="165"/>
                      </a:lnTo>
                      <a:lnTo>
                        <a:pt x="22" y="148"/>
                      </a:lnTo>
                      <a:lnTo>
                        <a:pt x="29" y="130"/>
                      </a:lnTo>
                      <a:lnTo>
                        <a:pt x="37" y="112"/>
                      </a:lnTo>
                      <a:lnTo>
                        <a:pt x="44" y="97"/>
                      </a:lnTo>
                      <a:lnTo>
                        <a:pt x="53" y="83"/>
                      </a:lnTo>
                      <a:lnTo>
                        <a:pt x="62" y="69"/>
                      </a:lnTo>
                      <a:lnTo>
                        <a:pt x="72" y="57"/>
                      </a:lnTo>
                      <a:lnTo>
                        <a:pt x="82" y="45"/>
                      </a:lnTo>
                      <a:lnTo>
                        <a:pt x="94" y="37"/>
                      </a:lnTo>
                      <a:lnTo>
                        <a:pt x="105" y="26"/>
                      </a:lnTo>
                      <a:lnTo>
                        <a:pt x="114" y="20"/>
                      </a:lnTo>
                      <a:lnTo>
                        <a:pt x="124" y="15"/>
                      </a:lnTo>
                      <a:lnTo>
                        <a:pt x="133" y="11"/>
                      </a:lnTo>
                      <a:lnTo>
                        <a:pt x="143" y="8"/>
                      </a:lnTo>
                      <a:lnTo>
                        <a:pt x="152" y="4"/>
                      </a:lnTo>
                      <a:lnTo>
                        <a:pt x="162" y="3"/>
                      </a:lnTo>
                      <a:lnTo>
                        <a:pt x="172" y="1"/>
                      </a:lnTo>
                      <a:lnTo>
                        <a:pt x="182" y="0"/>
                      </a:lnTo>
                      <a:lnTo>
                        <a:pt x="197" y="1"/>
                      </a:lnTo>
                      <a:lnTo>
                        <a:pt x="212" y="4"/>
                      </a:lnTo>
                      <a:lnTo>
                        <a:pt x="227" y="10"/>
                      </a:lnTo>
                      <a:lnTo>
                        <a:pt x="243" y="16"/>
                      </a:lnTo>
                      <a:lnTo>
                        <a:pt x="257" y="25"/>
                      </a:lnTo>
                      <a:lnTo>
                        <a:pt x="270" y="37"/>
                      </a:lnTo>
                      <a:lnTo>
                        <a:pt x="283" y="50"/>
                      </a:lnTo>
                      <a:lnTo>
                        <a:pt x="297" y="66"/>
                      </a:lnTo>
                      <a:lnTo>
                        <a:pt x="304" y="76"/>
                      </a:lnTo>
                      <a:lnTo>
                        <a:pt x="311" y="87"/>
                      </a:lnTo>
                      <a:lnTo>
                        <a:pt x="318" y="98"/>
                      </a:lnTo>
                      <a:lnTo>
                        <a:pt x="325" y="110"/>
                      </a:lnTo>
                      <a:lnTo>
                        <a:pt x="335" y="134"/>
                      </a:lnTo>
                      <a:lnTo>
                        <a:pt x="344" y="160"/>
                      </a:lnTo>
                      <a:lnTo>
                        <a:pt x="351" y="189"/>
                      </a:lnTo>
                      <a:lnTo>
                        <a:pt x="356" y="220"/>
                      </a:lnTo>
                      <a:lnTo>
                        <a:pt x="359" y="251"/>
                      </a:lnTo>
                      <a:lnTo>
                        <a:pt x="360" y="285"/>
                      </a:lnTo>
                      <a:lnTo>
                        <a:pt x="360" y="309"/>
                      </a:lnTo>
                      <a:lnTo>
                        <a:pt x="359" y="332"/>
                      </a:lnTo>
                      <a:lnTo>
                        <a:pt x="356" y="353"/>
                      </a:lnTo>
                      <a:lnTo>
                        <a:pt x="354" y="375"/>
                      </a:lnTo>
                      <a:lnTo>
                        <a:pt x="349" y="395"/>
                      </a:lnTo>
                      <a:lnTo>
                        <a:pt x="345" y="414"/>
                      </a:lnTo>
                      <a:lnTo>
                        <a:pt x="339" y="432"/>
                      </a:lnTo>
                      <a:lnTo>
                        <a:pt x="332" y="449"/>
                      </a:lnTo>
                      <a:lnTo>
                        <a:pt x="325" y="466"/>
                      </a:lnTo>
                      <a:lnTo>
                        <a:pt x="317" y="481"/>
                      </a:lnTo>
                      <a:lnTo>
                        <a:pt x="310" y="495"/>
                      </a:lnTo>
                      <a:lnTo>
                        <a:pt x="301" y="507"/>
                      </a:lnTo>
                      <a:lnTo>
                        <a:pt x="292" y="520"/>
                      </a:lnTo>
                      <a:lnTo>
                        <a:pt x="282" y="530"/>
                      </a:lnTo>
                      <a:lnTo>
                        <a:pt x="272" y="539"/>
                      </a:lnTo>
                      <a:lnTo>
                        <a:pt x="262" y="548"/>
                      </a:lnTo>
                      <a:lnTo>
                        <a:pt x="250" y="555"/>
                      </a:lnTo>
                      <a:lnTo>
                        <a:pt x="240" y="562"/>
                      </a:lnTo>
                      <a:lnTo>
                        <a:pt x="229" y="567"/>
                      </a:lnTo>
                      <a:lnTo>
                        <a:pt x="219" y="571"/>
                      </a:lnTo>
                      <a:lnTo>
                        <a:pt x="209" y="574"/>
                      </a:lnTo>
                      <a:lnTo>
                        <a:pt x="197" y="577"/>
                      </a:lnTo>
                      <a:lnTo>
                        <a:pt x="187" y="578"/>
                      </a:lnTo>
                      <a:lnTo>
                        <a:pt x="177" y="578"/>
                      </a:lnTo>
                      <a:lnTo>
                        <a:pt x="167" y="578"/>
                      </a:lnTo>
                      <a:lnTo>
                        <a:pt x="158" y="577"/>
                      </a:lnTo>
                      <a:lnTo>
                        <a:pt x="148" y="576"/>
                      </a:lnTo>
                      <a:lnTo>
                        <a:pt x="139" y="573"/>
                      </a:lnTo>
                      <a:lnTo>
                        <a:pt x="130" y="569"/>
                      </a:lnTo>
                      <a:lnTo>
                        <a:pt x="121" y="566"/>
                      </a:lnTo>
                      <a:lnTo>
                        <a:pt x="113" y="560"/>
                      </a:lnTo>
                      <a:lnTo>
                        <a:pt x="105" y="555"/>
                      </a:lnTo>
                      <a:lnTo>
                        <a:pt x="96" y="549"/>
                      </a:lnTo>
                      <a:lnTo>
                        <a:pt x="89" y="542"/>
                      </a:lnTo>
                      <a:lnTo>
                        <a:pt x="81" y="534"/>
                      </a:lnTo>
                      <a:lnTo>
                        <a:pt x="74" y="525"/>
                      </a:lnTo>
                      <a:lnTo>
                        <a:pt x="58" y="506"/>
                      </a:lnTo>
                      <a:lnTo>
                        <a:pt x="44" y="485"/>
                      </a:lnTo>
                      <a:lnTo>
                        <a:pt x="34" y="465"/>
                      </a:lnTo>
                      <a:lnTo>
                        <a:pt x="26" y="443"/>
                      </a:lnTo>
                      <a:lnTo>
                        <a:pt x="18" y="420"/>
                      </a:lnTo>
                      <a:lnTo>
                        <a:pt x="12" y="396"/>
                      </a:lnTo>
                      <a:lnTo>
                        <a:pt x="7" y="372"/>
                      </a:lnTo>
                      <a:lnTo>
                        <a:pt x="3" y="347"/>
                      </a:lnTo>
                      <a:lnTo>
                        <a:pt x="0" y="321"/>
                      </a:lnTo>
                      <a:lnTo>
                        <a:pt x="0" y="293"/>
                      </a:lnTo>
                      <a:close/>
                      <a:moveTo>
                        <a:pt x="81" y="304"/>
                      </a:moveTo>
                      <a:lnTo>
                        <a:pt x="81" y="332"/>
                      </a:lnTo>
                      <a:lnTo>
                        <a:pt x="82" y="358"/>
                      </a:lnTo>
                      <a:lnTo>
                        <a:pt x="85" y="384"/>
                      </a:lnTo>
                      <a:lnTo>
                        <a:pt x="87" y="408"/>
                      </a:lnTo>
                      <a:lnTo>
                        <a:pt x="91" y="430"/>
                      </a:lnTo>
                      <a:lnTo>
                        <a:pt x="96" y="452"/>
                      </a:lnTo>
                      <a:lnTo>
                        <a:pt x="103" y="472"/>
                      </a:lnTo>
                      <a:lnTo>
                        <a:pt x="109" y="491"/>
                      </a:lnTo>
                      <a:lnTo>
                        <a:pt x="115" y="506"/>
                      </a:lnTo>
                      <a:lnTo>
                        <a:pt x="121" y="518"/>
                      </a:lnTo>
                      <a:lnTo>
                        <a:pt x="129" y="529"/>
                      </a:lnTo>
                      <a:lnTo>
                        <a:pt x="138" y="538"/>
                      </a:lnTo>
                      <a:lnTo>
                        <a:pt x="147" y="544"/>
                      </a:lnTo>
                      <a:lnTo>
                        <a:pt x="157" y="549"/>
                      </a:lnTo>
                      <a:lnTo>
                        <a:pt x="167" y="552"/>
                      </a:lnTo>
                      <a:lnTo>
                        <a:pt x="178" y="553"/>
                      </a:lnTo>
                      <a:lnTo>
                        <a:pt x="190" y="552"/>
                      </a:lnTo>
                      <a:lnTo>
                        <a:pt x="201" y="548"/>
                      </a:lnTo>
                      <a:lnTo>
                        <a:pt x="212" y="542"/>
                      </a:lnTo>
                      <a:lnTo>
                        <a:pt x="225" y="533"/>
                      </a:lnTo>
                      <a:lnTo>
                        <a:pt x="230" y="528"/>
                      </a:lnTo>
                      <a:lnTo>
                        <a:pt x="236" y="521"/>
                      </a:lnTo>
                      <a:lnTo>
                        <a:pt x="241" y="514"/>
                      </a:lnTo>
                      <a:lnTo>
                        <a:pt x="245" y="506"/>
                      </a:lnTo>
                      <a:lnTo>
                        <a:pt x="254" y="487"/>
                      </a:lnTo>
                      <a:lnTo>
                        <a:pt x="260" y="466"/>
                      </a:lnTo>
                      <a:lnTo>
                        <a:pt x="265" y="447"/>
                      </a:lnTo>
                      <a:lnTo>
                        <a:pt x="269" y="427"/>
                      </a:lnTo>
                      <a:lnTo>
                        <a:pt x="272" y="405"/>
                      </a:lnTo>
                      <a:lnTo>
                        <a:pt x="275" y="381"/>
                      </a:lnTo>
                      <a:lnTo>
                        <a:pt x="277" y="355"/>
                      </a:lnTo>
                      <a:lnTo>
                        <a:pt x="278" y="327"/>
                      </a:lnTo>
                      <a:lnTo>
                        <a:pt x="279" y="298"/>
                      </a:lnTo>
                      <a:lnTo>
                        <a:pt x="279" y="266"/>
                      </a:lnTo>
                      <a:lnTo>
                        <a:pt x="279" y="244"/>
                      </a:lnTo>
                      <a:lnTo>
                        <a:pt x="278" y="221"/>
                      </a:lnTo>
                      <a:lnTo>
                        <a:pt x="277" y="199"/>
                      </a:lnTo>
                      <a:lnTo>
                        <a:pt x="274" y="179"/>
                      </a:lnTo>
                      <a:lnTo>
                        <a:pt x="272" y="160"/>
                      </a:lnTo>
                      <a:lnTo>
                        <a:pt x="268" y="141"/>
                      </a:lnTo>
                      <a:lnTo>
                        <a:pt x="264" y="124"/>
                      </a:lnTo>
                      <a:lnTo>
                        <a:pt x="260" y="107"/>
                      </a:lnTo>
                      <a:lnTo>
                        <a:pt x="251" y="86"/>
                      </a:lnTo>
                      <a:lnTo>
                        <a:pt x="243" y="67"/>
                      </a:lnTo>
                      <a:lnTo>
                        <a:pt x="238" y="59"/>
                      </a:lnTo>
                      <a:lnTo>
                        <a:pt x="233" y="53"/>
                      </a:lnTo>
                      <a:lnTo>
                        <a:pt x="227" y="47"/>
                      </a:lnTo>
                      <a:lnTo>
                        <a:pt x="221" y="40"/>
                      </a:lnTo>
                      <a:lnTo>
                        <a:pt x="212" y="35"/>
                      </a:lnTo>
                      <a:lnTo>
                        <a:pt x="204" y="30"/>
                      </a:lnTo>
                      <a:lnTo>
                        <a:pt x="192" y="28"/>
                      </a:lnTo>
                      <a:lnTo>
                        <a:pt x="181" y="28"/>
                      </a:lnTo>
                      <a:lnTo>
                        <a:pt x="174" y="28"/>
                      </a:lnTo>
                      <a:lnTo>
                        <a:pt x="167" y="29"/>
                      </a:lnTo>
                      <a:lnTo>
                        <a:pt x="161" y="32"/>
                      </a:lnTo>
                      <a:lnTo>
                        <a:pt x="154" y="34"/>
                      </a:lnTo>
                      <a:lnTo>
                        <a:pt x="148" y="37"/>
                      </a:lnTo>
                      <a:lnTo>
                        <a:pt x="143" y="42"/>
                      </a:lnTo>
                      <a:lnTo>
                        <a:pt x="137" y="47"/>
                      </a:lnTo>
                      <a:lnTo>
                        <a:pt x="132" y="53"/>
                      </a:lnTo>
                      <a:lnTo>
                        <a:pt x="124" y="62"/>
                      </a:lnTo>
                      <a:lnTo>
                        <a:pt x="118" y="72"/>
                      </a:lnTo>
                      <a:lnTo>
                        <a:pt x="111" y="83"/>
                      </a:lnTo>
                      <a:lnTo>
                        <a:pt x="106" y="96"/>
                      </a:lnTo>
                      <a:lnTo>
                        <a:pt x="101" y="110"/>
                      </a:lnTo>
                      <a:lnTo>
                        <a:pt x="98" y="125"/>
                      </a:lnTo>
                      <a:lnTo>
                        <a:pt x="94" y="141"/>
                      </a:lnTo>
                      <a:lnTo>
                        <a:pt x="91" y="159"/>
                      </a:lnTo>
                      <a:lnTo>
                        <a:pt x="86" y="196"/>
                      </a:lnTo>
                      <a:lnTo>
                        <a:pt x="84" y="232"/>
                      </a:lnTo>
                      <a:lnTo>
                        <a:pt x="81" y="268"/>
                      </a:lnTo>
                      <a:lnTo>
                        <a:pt x="81" y="30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3" name="Google Shape;1423;p53"/>
                <p:cNvSpPr/>
                <p:nvPr/>
              </p:nvSpPr>
              <p:spPr>
                <a:xfrm>
                  <a:off x="3539" y="1058"/>
                  <a:ext cx="165" cy="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376" extrusionOk="0">
                      <a:moveTo>
                        <a:pt x="251" y="279"/>
                      </a:moveTo>
                      <a:lnTo>
                        <a:pt x="368" y="0"/>
                      </a:lnTo>
                      <a:lnTo>
                        <a:pt x="494" y="0"/>
                      </a:lnTo>
                      <a:lnTo>
                        <a:pt x="494" y="16"/>
                      </a:lnTo>
                      <a:lnTo>
                        <a:pt x="482" y="16"/>
                      </a:lnTo>
                      <a:lnTo>
                        <a:pt x="472" y="18"/>
                      </a:lnTo>
                      <a:lnTo>
                        <a:pt x="463" y="19"/>
                      </a:lnTo>
                      <a:lnTo>
                        <a:pt x="458" y="21"/>
                      </a:lnTo>
                      <a:lnTo>
                        <a:pt x="449" y="28"/>
                      </a:lnTo>
                      <a:lnTo>
                        <a:pt x="443" y="35"/>
                      </a:lnTo>
                      <a:lnTo>
                        <a:pt x="440" y="42"/>
                      </a:lnTo>
                      <a:lnTo>
                        <a:pt x="439" y="53"/>
                      </a:lnTo>
                      <a:lnTo>
                        <a:pt x="438" y="68"/>
                      </a:lnTo>
                      <a:lnTo>
                        <a:pt x="438" y="88"/>
                      </a:lnTo>
                      <a:lnTo>
                        <a:pt x="438" y="288"/>
                      </a:lnTo>
                      <a:lnTo>
                        <a:pt x="438" y="307"/>
                      </a:lnTo>
                      <a:lnTo>
                        <a:pt x="439" y="321"/>
                      </a:lnTo>
                      <a:lnTo>
                        <a:pt x="440" y="331"/>
                      </a:lnTo>
                      <a:lnTo>
                        <a:pt x="441" y="338"/>
                      </a:lnTo>
                      <a:lnTo>
                        <a:pt x="444" y="344"/>
                      </a:lnTo>
                      <a:lnTo>
                        <a:pt x="448" y="348"/>
                      </a:lnTo>
                      <a:lnTo>
                        <a:pt x="452" y="352"/>
                      </a:lnTo>
                      <a:lnTo>
                        <a:pt x="458" y="356"/>
                      </a:lnTo>
                      <a:lnTo>
                        <a:pt x="464" y="358"/>
                      </a:lnTo>
                      <a:lnTo>
                        <a:pt x="473" y="360"/>
                      </a:lnTo>
                      <a:lnTo>
                        <a:pt x="483" y="361"/>
                      </a:lnTo>
                      <a:lnTo>
                        <a:pt x="494" y="361"/>
                      </a:lnTo>
                      <a:lnTo>
                        <a:pt x="494" y="376"/>
                      </a:lnTo>
                      <a:lnTo>
                        <a:pt x="313" y="376"/>
                      </a:lnTo>
                      <a:lnTo>
                        <a:pt x="313" y="361"/>
                      </a:lnTo>
                      <a:lnTo>
                        <a:pt x="328" y="361"/>
                      </a:lnTo>
                      <a:lnTo>
                        <a:pt x="340" y="358"/>
                      </a:lnTo>
                      <a:lnTo>
                        <a:pt x="347" y="356"/>
                      </a:lnTo>
                      <a:lnTo>
                        <a:pt x="351" y="355"/>
                      </a:lnTo>
                      <a:lnTo>
                        <a:pt x="354" y="352"/>
                      </a:lnTo>
                      <a:lnTo>
                        <a:pt x="358" y="348"/>
                      </a:lnTo>
                      <a:lnTo>
                        <a:pt x="361" y="346"/>
                      </a:lnTo>
                      <a:lnTo>
                        <a:pt x="363" y="341"/>
                      </a:lnTo>
                      <a:lnTo>
                        <a:pt x="364" y="334"/>
                      </a:lnTo>
                      <a:lnTo>
                        <a:pt x="367" y="327"/>
                      </a:lnTo>
                      <a:lnTo>
                        <a:pt x="368" y="310"/>
                      </a:lnTo>
                      <a:lnTo>
                        <a:pt x="370" y="288"/>
                      </a:lnTo>
                      <a:lnTo>
                        <a:pt x="370" y="62"/>
                      </a:lnTo>
                      <a:lnTo>
                        <a:pt x="237" y="376"/>
                      </a:lnTo>
                      <a:lnTo>
                        <a:pt x="222" y="376"/>
                      </a:lnTo>
                      <a:lnTo>
                        <a:pt x="87" y="62"/>
                      </a:lnTo>
                      <a:lnTo>
                        <a:pt x="87" y="288"/>
                      </a:lnTo>
                      <a:lnTo>
                        <a:pt x="87" y="307"/>
                      </a:lnTo>
                      <a:lnTo>
                        <a:pt x="88" y="321"/>
                      </a:lnTo>
                      <a:lnTo>
                        <a:pt x="89" y="331"/>
                      </a:lnTo>
                      <a:lnTo>
                        <a:pt x="91" y="338"/>
                      </a:lnTo>
                      <a:lnTo>
                        <a:pt x="93" y="344"/>
                      </a:lnTo>
                      <a:lnTo>
                        <a:pt x="97" y="348"/>
                      </a:lnTo>
                      <a:lnTo>
                        <a:pt x="101" y="352"/>
                      </a:lnTo>
                      <a:lnTo>
                        <a:pt x="107" y="356"/>
                      </a:lnTo>
                      <a:lnTo>
                        <a:pt x="113" y="358"/>
                      </a:lnTo>
                      <a:lnTo>
                        <a:pt x="122" y="360"/>
                      </a:lnTo>
                      <a:lnTo>
                        <a:pt x="132" y="361"/>
                      </a:lnTo>
                      <a:lnTo>
                        <a:pt x="144" y="361"/>
                      </a:lnTo>
                      <a:lnTo>
                        <a:pt x="144" y="376"/>
                      </a:lnTo>
                      <a:lnTo>
                        <a:pt x="0" y="376"/>
                      </a:lnTo>
                      <a:lnTo>
                        <a:pt x="0" y="361"/>
                      </a:lnTo>
                      <a:lnTo>
                        <a:pt x="16" y="361"/>
                      </a:lnTo>
                      <a:lnTo>
                        <a:pt x="30" y="358"/>
                      </a:lnTo>
                      <a:lnTo>
                        <a:pt x="35" y="356"/>
                      </a:lnTo>
                      <a:lnTo>
                        <a:pt x="40" y="353"/>
                      </a:lnTo>
                      <a:lnTo>
                        <a:pt x="44" y="351"/>
                      </a:lnTo>
                      <a:lnTo>
                        <a:pt x="46" y="348"/>
                      </a:lnTo>
                      <a:lnTo>
                        <a:pt x="49" y="344"/>
                      </a:lnTo>
                      <a:lnTo>
                        <a:pt x="51" y="339"/>
                      </a:lnTo>
                      <a:lnTo>
                        <a:pt x="53" y="333"/>
                      </a:lnTo>
                      <a:lnTo>
                        <a:pt x="54" y="327"/>
                      </a:lnTo>
                      <a:lnTo>
                        <a:pt x="57" y="309"/>
                      </a:lnTo>
                      <a:lnTo>
                        <a:pt x="57" y="288"/>
                      </a:lnTo>
                      <a:lnTo>
                        <a:pt x="57" y="88"/>
                      </a:lnTo>
                      <a:lnTo>
                        <a:pt x="57" y="69"/>
                      </a:lnTo>
                      <a:lnTo>
                        <a:pt x="57" y="54"/>
                      </a:lnTo>
                      <a:lnTo>
                        <a:pt x="54" y="43"/>
                      </a:lnTo>
                      <a:lnTo>
                        <a:pt x="53" y="36"/>
                      </a:lnTo>
                      <a:lnTo>
                        <a:pt x="46" y="29"/>
                      </a:lnTo>
                      <a:lnTo>
                        <a:pt x="39" y="23"/>
                      </a:lnTo>
                      <a:lnTo>
                        <a:pt x="33" y="20"/>
                      </a:lnTo>
                      <a:lnTo>
                        <a:pt x="24" y="18"/>
                      </a:ln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32" y="0"/>
                      </a:lnTo>
                      <a:lnTo>
                        <a:pt x="251" y="2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4" name="Google Shape;1424;p53"/>
                <p:cNvSpPr/>
                <p:nvPr/>
              </p:nvSpPr>
              <p:spPr>
                <a:xfrm>
                  <a:off x="3717" y="1057"/>
                  <a:ext cx="128" cy="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380" extrusionOk="0">
                      <a:moveTo>
                        <a:pt x="384" y="380"/>
                      </a:moveTo>
                      <a:lnTo>
                        <a:pt x="274" y="380"/>
                      </a:lnTo>
                      <a:lnTo>
                        <a:pt x="249" y="342"/>
                      </a:lnTo>
                      <a:lnTo>
                        <a:pt x="225" y="304"/>
                      </a:lnTo>
                      <a:lnTo>
                        <a:pt x="202" y="265"/>
                      </a:lnTo>
                      <a:lnTo>
                        <a:pt x="181" y="226"/>
                      </a:lnTo>
                      <a:lnTo>
                        <a:pt x="171" y="211"/>
                      </a:lnTo>
                      <a:lnTo>
                        <a:pt x="162" y="200"/>
                      </a:lnTo>
                      <a:lnTo>
                        <a:pt x="158" y="196"/>
                      </a:lnTo>
                      <a:lnTo>
                        <a:pt x="153" y="193"/>
                      </a:lnTo>
                      <a:lnTo>
                        <a:pt x="147" y="192"/>
                      </a:lnTo>
                      <a:lnTo>
                        <a:pt x="140" y="191"/>
                      </a:lnTo>
                      <a:lnTo>
                        <a:pt x="134" y="191"/>
                      </a:lnTo>
                      <a:lnTo>
                        <a:pt x="125" y="192"/>
                      </a:lnTo>
                      <a:lnTo>
                        <a:pt x="125" y="292"/>
                      </a:lnTo>
                      <a:lnTo>
                        <a:pt x="125" y="311"/>
                      </a:lnTo>
                      <a:lnTo>
                        <a:pt x="127" y="326"/>
                      </a:lnTo>
                      <a:lnTo>
                        <a:pt x="128" y="337"/>
                      </a:lnTo>
                      <a:lnTo>
                        <a:pt x="129" y="345"/>
                      </a:lnTo>
                      <a:lnTo>
                        <a:pt x="133" y="350"/>
                      </a:lnTo>
                      <a:lnTo>
                        <a:pt x="137" y="354"/>
                      </a:lnTo>
                      <a:lnTo>
                        <a:pt x="140" y="357"/>
                      </a:lnTo>
                      <a:lnTo>
                        <a:pt x="147" y="360"/>
                      </a:lnTo>
                      <a:lnTo>
                        <a:pt x="154" y="362"/>
                      </a:lnTo>
                      <a:lnTo>
                        <a:pt x="163" y="364"/>
                      </a:lnTo>
                      <a:lnTo>
                        <a:pt x="174" y="365"/>
                      </a:lnTo>
                      <a:lnTo>
                        <a:pt x="188" y="365"/>
                      </a:lnTo>
                      <a:lnTo>
                        <a:pt x="188" y="380"/>
                      </a:lnTo>
                      <a:lnTo>
                        <a:pt x="0" y="380"/>
                      </a:lnTo>
                      <a:lnTo>
                        <a:pt x="0" y="365"/>
                      </a:lnTo>
                      <a:lnTo>
                        <a:pt x="17" y="365"/>
                      </a:lnTo>
                      <a:lnTo>
                        <a:pt x="31" y="362"/>
                      </a:lnTo>
                      <a:lnTo>
                        <a:pt x="36" y="360"/>
                      </a:lnTo>
                      <a:lnTo>
                        <a:pt x="39" y="357"/>
                      </a:lnTo>
                      <a:lnTo>
                        <a:pt x="43" y="355"/>
                      </a:lnTo>
                      <a:lnTo>
                        <a:pt x="47" y="352"/>
                      </a:lnTo>
                      <a:lnTo>
                        <a:pt x="50" y="348"/>
                      </a:lnTo>
                      <a:lnTo>
                        <a:pt x="51" y="343"/>
                      </a:lnTo>
                      <a:lnTo>
                        <a:pt x="53" y="337"/>
                      </a:lnTo>
                      <a:lnTo>
                        <a:pt x="55" y="331"/>
                      </a:lnTo>
                      <a:lnTo>
                        <a:pt x="56" y="313"/>
                      </a:lnTo>
                      <a:lnTo>
                        <a:pt x="57" y="292"/>
                      </a:lnTo>
                      <a:lnTo>
                        <a:pt x="57" y="92"/>
                      </a:lnTo>
                      <a:lnTo>
                        <a:pt x="57" y="73"/>
                      </a:lnTo>
                      <a:lnTo>
                        <a:pt x="56" y="58"/>
                      </a:lnTo>
                      <a:lnTo>
                        <a:pt x="55" y="47"/>
                      </a:lnTo>
                      <a:lnTo>
                        <a:pt x="52" y="40"/>
                      </a:lnTo>
                      <a:lnTo>
                        <a:pt x="47" y="33"/>
                      </a:lnTo>
                      <a:lnTo>
                        <a:pt x="38" y="27"/>
                      </a:lnTo>
                      <a:lnTo>
                        <a:pt x="33" y="24"/>
                      </a:lnTo>
                      <a:lnTo>
                        <a:pt x="24" y="22"/>
                      </a:lnTo>
                      <a:lnTo>
                        <a:pt x="13" y="20"/>
                      </a:lnTo>
                      <a:lnTo>
                        <a:pt x="0" y="20"/>
                      </a:lnTo>
                      <a:lnTo>
                        <a:pt x="0" y="4"/>
                      </a:lnTo>
                      <a:lnTo>
                        <a:pt x="188" y="4"/>
                      </a:lnTo>
                      <a:lnTo>
                        <a:pt x="188" y="20"/>
                      </a:lnTo>
                      <a:lnTo>
                        <a:pt x="172" y="20"/>
                      </a:lnTo>
                      <a:lnTo>
                        <a:pt x="161" y="22"/>
                      </a:lnTo>
                      <a:lnTo>
                        <a:pt x="152" y="23"/>
                      </a:lnTo>
                      <a:lnTo>
                        <a:pt x="145" y="25"/>
                      </a:lnTo>
                      <a:lnTo>
                        <a:pt x="138" y="30"/>
                      </a:lnTo>
                      <a:lnTo>
                        <a:pt x="132" y="37"/>
                      </a:lnTo>
                      <a:lnTo>
                        <a:pt x="128" y="43"/>
                      </a:lnTo>
                      <a:lnTo>
                        <a:pt x="127" y="54"/>
                      </a:lnTo>
                      <a:lnTo>
                        <a:pt x="125" y="71"/>
                      </a:lnTo>
                      <a:lnTo>
                        <a:pt x="125" y="92"/>
                      </a:lnTo>
                      <a:lnTo>
                        <a:pt x="125" y="167"/>
                      </a:lnTo>
                      <a:lnTo>
                        <a:pt x="133" y="167"/>
                      </a:lnTo>
                      <a:lnTo>
                        <a:pt x="138" y="168"/>
                      </a:lnTo>
                      <a:lnTo>
                        <a:pt x="149" y="167"/>
                      </a:lnTo>
                      <a:lnTo>
                        <a:pt x="162" y="164"/>
                      </a:lnTo>
                      <a:lnTo>
                        <a:pt x="173" y="159"/>
                      </a:lnTo>
                      <a:lnTo>
                        <a:pt x="185" y="153"/>
                      </a:lnTo>
                      <a:lnTo>
                        <a:pt x="190" y="149"/>
                      </a:lnTo>
                      <a:lnTo>
                        <a:pt x="195" y="144"/>
                      </a:lnTo>
                      <a:lnTo>
                        <a:pt x="200" y="138"/>
                      </a:lnTo>
                      <a:lnTo>
                        <a:pt x="205" y="131"/>
                      </a:lnTo>
                      <a:lnTo>
                        <a:pt x="215" y="114"/>
                      </a:lnTo>
                      <a:lnTo>
                        <a:pt x="224" y="93"/>
                      </a:lnTo>
                      <a:lnTo>
                        <a:pt x="231" y="73"/>
                      </a:lnTo>
                      <a:lnTo>
                        <a:pt x="239" y="57"/>
                      </a:lnTo>
                      <a:lnTo>
                        <a:pt x="245" y="44"/>
                      </a:lnTo>
                      <a:lnTo>
                        <a:pt x="250" y="34"/>
                      </a:lnTo>
                      <a:lnTo>
                        <a:pt x="255" y="27"/>
                      </a:lnTo>
                      <a:lnTo>
                        <a:pt x="263" y="20"/>
                      </a:lnTo>
                      <a:lnTo>
                        <a:pt x="270" y="15"/>
                      </a:lnTo>
                      <a:lnTo>
                        <a:pt x="279" y="10"/>
                      </a:lnTo>
                      <a:lnTo>
                        <a:pt x="289" y="5"/>
                      </a:lnTo>
                      <a:lnTo>
                        <a:pt x="298" y="3"/>
                      </a:lnTo>
                      <a:lnTo>
                        <a:pt x="308" y="0"/>
                      </a:lnTo>
                      <a:lnTo>
                        <a:pt x="318" y="0"/>
                      </a:lnTo>
                      <a:lnTo>
                        <a:pt x="328" y="0"/>
                      </a:lnTo>
                      <a:lnTo>
                        <a:pt x="339" y="3"/>
                      </a:lnTo>
                      <a:lnTo>
                        <a:pt x="346" y="6"/>
                      </a:lnTo>
                      <a:lnTo>
                        <a:pt x="354" y="10"/>
                      </a:lnTo>
                      <a:lnTo>
                        <a:pt x="360" y="16"/>
                      </a:lnTo>
                      <a:lnTo>
                        <a:pt x="364" y="23"/>
                      </a:lnTo>
                      <a:lnTo>
                        <a:pt x="366" y="30"/>
                      </a:lnTo>
                      <a:lnTo>
                        <a:pt x="368" y="38"/>
                      </a:lnTo>
                      <a:lnTo>
                        <a:pt x="366" y="46"/>
                      </a:lnTo>
                      <a:lnTo>
                        <a:pt x="365" y="52"/>
                      </a:lnTo>
                      <a:lnTo>
                        <a:pt x="361" y="58"/>
                      </a:lnTo>
                      <a:lnTo>
                        <a:pt x="357" y="63"/>
                      </a:lnTo>
                      <a:lnTo>
                        <a:pt x="352" y="67"/>
                      </a:lnTo>
                      <a:lnTo>
                        <a:pt x="346" y="71"/>
                      </a:lnTo>
                      <a:lnTo>
                        <a:pt x="339" y="72"/>
                      </a:lnTo>
                      <a:lnTo>
                        <a:pt x="331" y="73"/>
                      </a:lnTo>
                      <a:lnTo>
                        <a:pt x="321" y="72"/>
                      </a:lnTo>
                      <a:lnTo>
                        <a:pt x="308" y="68"/>
                      </a:lnTo>
                      <a:lnTo>
                        <a:pt x="293" y="63"/>
                      </a:lnTo>
                      <a:lnTo>
                        <a:pt x="282" y="62"/>
                      </a:lnTo>
                      <a:lnTo>
                        <a:pt x="278" y="62"/>
                      </a:lnTo>
                      <a:lnTo>
                        <a:pt x="273" y="64"/>
                      </a:lnTo>
                      <a:lnTo>
                        <a:pt x="269" y="67"/>
                      </a:lnTo>
                      <a:lnTo>
                        <a:pt x="265" y="70"/>
                      </a:lnTo>
                      <a:lnTo>
                        <a:pt x="262" y="75"/>
                      </a:lnTo>
                      <a:lnTo>
                        <a:pt x="258" y="80"/>
                      </a:lnTo>
                      <a:lnTo>
                        <a:pt x="254" y="87"/>
                      </a:lnTo>
                      <a:lnTo>
                        <a:pt x="251" y="95"/>
                      </a:lnTo>
                      <a:lnTo>
                        <a:pt x="245" y="111"/>
                      </a:lnTo>
                      <a:lnTo>
                        <a:pt x="239" y="125"/>
                      </a:lnTo>
                      <a:lnTo>
                        <a:pt x="234" y="135"/>
                      </a:lnTo>
                      <a:lnTo>
                        <a:pt x="230" y="143"/>
                      </a:lnTo>
                      <a:lnTo>
                        <a:pt x="221" y="155"/>
                      </a:lnTo>
                      <a:lnTo>
                        <a:pt x="206" y="172"/>
                      </a:lnTo>
                      <a:lnTo>
                        <a:pt x="212" y="174"/>
                      </a:lnTo>
                      <a:lnTo>
                        <a:pt x="219" y="178"/>
                      </a:lnTo>
                      <a:lnTo>
                        <a:pt x="226" y="183"/>
                      </a:lnTo>
                      <a:lnTo>
                        <a:pt x="234" y="191"/>
                      </a:lnTo>
                      <a:lnTo>
                        <a:pt x="243" y="202"/>
                      </a:lnTo>
                      <a:lnTo>
                        <a:pt x="255" y="220"/>
                      </a:lnTo>
                      <a:lnTo>
                        <a:pt x="270" y="245"/>
                      </a:lnTo>
                      <a:lnTo>
                        <a:pt x="289" y="277"/>
                      </a:lnTo>
                      <a:lnTo>
                        <a:pt x="304" y="303"/>
                      </a:lnTo>
                      <a:lnTo>
                        <a:pt x="317" y="323"/>
                      </a:lnTo>
                      <a:lnTo>
                        <a:pt x="328" y="340"/>
                      </a:lnTo>
                      <a:lnTo>
                        <a:pt x="337" y="350"/>
                      </a:lnTo>
                      <a:lnTo>
                        <a:pt x="342" y="352"/>
                      </a:lnTo>
                      <a:lnTo>
                        <a:pt x="346" y="356"/>
                      </a:lnTo>
                      <a:lnTo>
                        <a:pt x="351" y="359"/>
                      </a:lnTo>
                      <a:lnTo>
                        <a:pt x="357" y="361"/>
                      </a:lnTo>
                      <a:lnTo>
                        <a:pt x="370" y="364"/>
                      </a:lnTo>
                      <a:lnTo>
                        <a:pt x="384" y="365"/>
                      </a:lnTo>
                      <a:lnTo>
                        <a:pt x="384" y="38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53"/>
                <p:cNvSpPr/>
                <p:nvPr/>
              </p:nvSpPr>
              <p:spPr>
                <a:xfrm>
                  <a:off x="3849" y="994"/>
                  <a:ext cx="197" cy="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69" extrusionOk="0">
                      <a:moveTo>
                        <a:pt x="377" y="383"/>
                      </a:moveTo>
                      <a:lnTo>
                        <a:pt x="161" y="383"/>
                      </a:lnTo>
                      <a:lnTo>
                        <a:pt x="123" y="471"/>
                      </a:lnTo>
                      <a:lnTo>
                        <a:pt x="118" y="486"/>
                      </a:lnTo>
                      <a:lnTo>
                        <a:pt x="113" y="500"/>
                      </a:lnTo>
                      <a:lnTo>
                        <a:pt x="111" y="511"/>
                      </a:lnTo>
                      <a:lnTo>
                        <a:pt x="109" y="520"/>
                      </a:lnTo>
                      <a:lnTo>
                        <a:pt x="111" y="526"/>
                      </a:lnTo>
                      <a:lnTo>
                        <a:pt x="113" y="531"/>
                      </a:lnTo>
                      <a:lnTo>
                        <a:pt x="117" y="536"/>
                      </a:lnTo>
                      <a:lnTo>
                        <a:pt x="122" y="541"/>
                      </a:lnTo>
                      <a:lnTo>
                        <a:pt x="130" y="546"/>
                      </a:lnTo>
                      <a:lnTo>
                        <a:pt x="141" y="550"/>
                      </a:lnTo>
                      <a:lnTo>
                        <a:pt x="156" y="553"/>
                      </a:lnTo>
                      <a:lnTo>
                        <a:pt x="174" y="554"/>
                      </a:lnTo>
                      <a:lnTo>
                        <a:pt x="174" y="569"/>
                      </a:lnTo>
                      <a:lnTo>
                        <a:pt x="0" y="569"/>
                      </a:lnTo>
                      <a:lnTo>
                        <a:pt x="0" y="554"/>
                      </a:lnTo>
                      <a:lnTo>
                        <a:pt x="15" y="551"/>
                      </a:lnTo>
                      <a:lnTo>
                        <a:pt x="27" y="548"/>
                      </a:lnTo>
                      <a:lnTo>
                        <a:pt x="37" y="543"/>
                      </a:lnTo>
                      <a:lnTo>
                        <a:pt x="44" y="539"/>
                      </a:lnTo>
                      <a:lnTo>
                        <a:pt x="50" y="532"/>
                      </a:lnTo>
                      <a:lnTo>
                        <a:pt x="55" y="526"/>
                      </a:lnTo>
                      <a:lnTo>
                        <a:pt x="60" y="517"/>
                      </a:lnTo>
                      <a:lnTo>
                        <a:pt x="66" y="508"/>
                      </a:lnTo>
                      <a:lnTo>
                        <a:pt x="78" y="486"/>
                      </a:lnTo>
                      <a:lnTo>
                        <a:pt x="90" y="458"/>
                      </a:lnTo>
                      <a:lnTo>
                        <a:pt x="286" y="0"/>
                      </a:lnTo>
                      <a:lnTo>
                        <a:pt x="301" y="0"/>
                      </a:lnTo>
                      <a:lnTo>
                        <a:pt x="494" y="463"/>
                      </a:lnTo>
                      <a:lnTo>
                        <a:pt x="506" y="488"/>
                      </a:lnTo>
                      <a:lnTo>
                        <a:pt x="517" y="510"/>
                      </a:lnTo>
                      <a:lnTo>
                        <a:pt x="522" y="517"/>
                      </a:lnTo>
                      <a:lnTo>
                        <a:pt x="527" y="525"/>
                      </a:lnTo>
                      <a:lnTo>
                        <a:pt x="532" y="531"/>
                      </a:lnTo>
                      <a:lnTo>
                        <a:pt x="537" y="535"/>
                      </a:lnTo>
                      <a:lnTo>
                        <a:pt x="542" y="540"/>
                      </a:lnTo>
                      <a:lnTo>
                        <a:pt x="547" y="543"/>
                      </a:lnTo>
                      <a:lnTo>
                        <a:pt x="554" y="546"/>
                      </a:lnTo>
                      <a:lnTo>
                        <a:pt x="560" y="549"/>
                      </a:lnTo>
                      <a:lnTo>
                        <a:pt x="574" y="553"/>
                      </a:lnTo>
                      <a:lnTo>
                        <a:pt x="590" y="554"/>
                      </a:lnTo>
                      <a:lnTo>
                        <a:pt x="590" y="569"/>
                      </a:lnTo>
                      <a:lnTo>
                        <a:pt x="371" y="569"/>
                      </a:lnTo>
                      <a:lnTo>
                        <a:pt x="371" y="554"/>
                      </a:lnTo>
                      <a:lnTo>
                        <a:pt x="386" y="553"/>
                      </a:lnTo>
                      <a:lnTo>
                        <a:pt x="398" y="550"/>
                      </a:lnTo>
                      <a:lnTo>
                        <a:pt x="409" y="548"/>
                      </a:lnTo>
                      <a:lnTo>
                        <a:pt x="415" y="543"/>
                      </a:lnTo>
                      <a:lnTo>
                        <a:pt x="421" y="539"/>
                      </a:lnTo>
                      <a:lnTo>
                        <a:pt x="424" y="532"/>
                      </a:lnTo>
                      <a:lnTo>
                        <a:pt x="426" y="527"/>
                      </a:lnTo>
                      <a:lnTo>
                        <a:pt x="427" y="520"/>
                      </a:lnTo>
                      <a:lnTo>
                        <a:pt x="426" y="510"/>
                      </a:lnTo>
                      <a:lnTo>
                        <a:pt x="422" y="497"/>
                      </a:lnTo>
                      <a:lnTo>
                        <a:pt x="417" y="482"/>
                      </a:lnTo>
                      <a:lnTo>
                        <a:pt x="411" y="463"/>
                      </a:lnTo>
                      <a:lnTo>
                        <a:pt x="377" y="383"/>
                      </a:lnTo>
                      <a:close/>
                      <a:moveTo>
                        <a:pt x="366" y="353"/>
                      </a:moveTo>
                      <a:lnTo>
                        <a:pt x="271" y="127"/>
                      </a:lnTo>
                      <a:lnTo>
                        <a:pt x="174" y="353"/>
                      </a:lnTo>
                      <a:lnTo>
                        <a:pt x="366" y="35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6" name="Google Shape;1426;p53"/>
                <p:cNvSpPr txBox="1"/>
                <p:nvPr/>
              </p:nvSpPr>
              <p:spPr>
                <a:xfrm>
                  <a:off x="503" y="1031"/>
                  <a:ext cx="131" cy="2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53"/>
                <p:cNvSpPr txBox="1"/>
                <p:nvPr/>
              </p:nvSpPr>
              <p:spPr>
                <a:xfrm>
                  <a:off x="503" y="1786"/>
                  <a:ext cx="131" cy="2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8" name="Google Shape;1428;p53"/>
                <p:cNvSpPr txBox="1"/>
                <p:nvPr/>
              </p:nvSpPr>
              <p:spPr>
                <a:xfrm>
                  <a:off x="503" y="2519"/>
                  <a:ext cx="131" cy="2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9" name="Google Shape;1429;p53"/>
                <p:cNvSpPr txBox="1"/>
                <p:nvPr/>
              </p:nvSpPr>
              <p:spPr>
                <a:xfrm>
                  <a:off x="1291" y="2967"/>
                  <a:ext cx="20" cy="13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53"/>
                <p:cNvSpPr txBox="1"/>
                <p:nvPr/>
              </p:nvSpPr>
              <p:spPr>
                <a:xfrm>
                  <a:off x="2018" y="2967"/>
                  <a:ext cx="20" cy="13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53"/>
                <p:cNvSpPr txBox="1"/>
                <p:nvPr/>
              </p:nvSpPr>
              <p:spPr>
                <a:xfrm>
                  <a:off x="2718" y="2967"/>
                  <a:ext cx="19" cy="13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2" name="Google Shape;1432;p53"/>
                <p:cNvSpPr txBox="1"/>
                <p:nvPr/>
              </p:nvSpPr>
              <p:spPr>
                <a:xfrm>
                  <a:off x="3450" y="2967"/>
                  <a:ext cx="20" cy="130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3" name="Google Shape;1433;p53"/>
                <p:cNvSpPr/>
                <p:nvPr/>
              </p:nvSpPr>
              <p:spPr>
                <a:xfrm>
                  <a:off x="567" y="3001"/>
                  <a:ext cx="46" cy="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111" extrusionOk="0">
                      <a:moveTo>
                        <a:pt x="120" y="0"/>
                      </a:moveTo>
                      <a:lnTo>
                        <a:pt x="106" y="11"/>
                      </a:lnTo>
                      <a:lnTo>
                        <a:pt x="80" y="32"/>
                      </a:lnTo>
                      <a:lnTo>
                        <a:pt x="53" y="50"/>
                      </a:lnTo>
                      <a:lnTo>
                        <a:pt x="27" y="68"/>
                      </a:lnTo>
                      <a:lnTo>
                        <a:pt x="0" y="86"/>
                      </a:lnTo>
                      <a:lnTo>
                        <a:pt x="15" y="111"/>
                      </a:lnTo>
                      <a:lnTo>
                        <a:pt x="43" y="93"/>
                      </a:lnTo>
                      <a:lnTo>
                        <a:pt x="69" y="76"/>
                      </a:lnTo>
                      <a:lnTo>
                        <a:pt x="97" y="56"/>
                      </a:lnTo>
                      <a:lnTo>
                        <a:pt x="124" y="35"/>
                      </a:lnTo>
                      <a:lnTo>
                        <a:pt x="139" y="23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4" name="Google Shape;1434;p53"/>
                <p:cNvSpPr/>
                <p:nvPr/>
              </p:nvSpPr>
              <p:spPr>
                <a:xfrm>
                  <a:off x="629" y="2945"/>
                  <a:ext cx="42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130" extrusionOk="0">
                      <a:moveTo>
                        <a:pt x="103" y="0"/>
                      </a:moveTo>
                      <a:lnTo>
                        <a:pt x="97" y="8"/>
                      </a:lnTo>
                      <a:lnTo>
                        <a:pt x="72" y="36"/>
                      </a:lnTo>
                      <a:lnTo>
                        <a:pt x="46" y="62"/>
                      </a:lnTo>
                      <a:lnTo>
                        <a:pt x="21" y="87"/>
                      </a:lnTo>
                      <a:lnTo>
                        <a:pt x="0" y="108"/>
                      </a:lnTo>
                      <a:lnTo>
                        <a:pt x="20" y="130"/>
                      </a:lnTo>
                      <a:lnTo>
                        <a:pt x="43" y="109"/>
                      </a:lnTo>
                      <a:lnTo>
                        <a:pt x="68" y="82"/>
                      </a:lnTo>
                      <a:lnTo>
                        <a:pt x="94" y="56"/>
                      </a:lnTo>
                      <a:lnTo>
                        <a:pt x="120" y="27"/>
                      </a:lnTo>
                      <a:lnTo>
                        <a:pt x="126" y="21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5" name="Google Shape;1435;p53"/>
                <p:cNvSpPr/>
                <p:nvPr/>
              </p:nvSpPr>
              <p:spPr>
                <a:xfrm>
                  <a:off x="682" y="2882"/>
                  <a:ext cx="38" cy="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139" extrusionOk="0">
                      <a:moveTo>
                        <a:pt x="90" y="0"/>
                      </a:moveTo>
                      <a:lnTo>
                        <a:pt x="83" y="9"/>
                      </a:lnTo>
                      <a:lnTo>
                        <a:pt x="59" y="42"/>
                      </a:lnTo>
                      <a:lnTo>
                        <a:pt x="35" y="75"/>
                      </a:lnTo>
                      <a:lnTo>
                        <a:pt x="11" y="106"/>
                      </a:lnTo>
                      <a:lnTo>
                        <a:pt x="0" y="120"/>
                      </a:lnTo>
                      <a:lnTo>
                        <a:pt x="24" y="139"/>
                      </a:lnTo>
                      <a:lnTo>
                        <a:pt x="35" y="125"/>
                      </a:lnTo>
                      <a:lnTo>
                        <a:pt x="59" y="92"/>
                      </a:lnTo>
                      <a:lnTo>
                        <a:pt x="85" y="60"/>
                      </a:lnTo>
                      <a:lnTo>
                        <a:pt x="109" y="25"/>
                      </a:lnTo>
                      <a:lnTo>
                        <a:pt x="114" y="18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53"/>
                <p:cNvSpPr/>
                <p:nvPr/>
              </p:nvSpPr>
              <p:spPr>
                <a:xfrm>
                  <a:off x="729" y="2815"/>
                  <a:ext cx="34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144" extrusionOk="0">
                      <a:moveTo>
                        <a:pt x="78" y="0"/>
                      </a:moveTo>
                      <a:lnTo>
                        <a:pt x="62" y="28"/>
                      </a:lnTo>
                      <a:lnTo>
                        <a:pt x="15" y="104"/>
                      </a:lnTo>
                      <a:lnTo>
                        <a:pt x="0" y="128"/>
                      </a:lnTo>
                      <a:lnTo>
                        <a:pt x="25" y="144"/>
                      </a:lnTo>
                      <a:lnTo>
                        <a:pt x="42" y="120"/>
                      </a:lnTo>
                      <a:lnTo>
                        <a:pt x="88" y="43"/>
                      </a:lnTo>
                      <a:lnTo>
                        <a:pt x="103" y="15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7" name="Google Shape;1437;p53"/>
                <p:cNvSpPr/>
                <p:nvPr/>
              </p:nvSpPr>
              <p:spPr>
                <a:xfrm>
                  <a:off x="769" y="2745"/>
                  <a:ext cx="32" cy="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148" extrusionOk="0">
                      <a:moveTo>
                        <a:pt x="69" y="0"/>
                      </a:moveTo>
                      <a:lnTo>
                        <a:pt x="32" y="76"/>
                      </a:lnTo>
                      <a:lnTo>
                        <a:pt x="0" y="133"/>
                      </a:lnTo>
                      <a:lnTo>
                        <a:pt x="27" y="148"/>
                      </a:lnTo>
                      <a:lnTo>
                        <a:pt x="58" y="90"/>
                      </a:lnTo>
                      <a:lnTo>
                        <a:pt x="96" y="1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8" name="Google Shape;1438;p53"/>
                <p:cNvSpPr/>
                <p:nvPr/>
              </p:nvSpPr>
              <p:spPr>
                <a:xfrm>
                  <a:off x="805" y="2672"/>
                  <a:ext cx="30" cy="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9" extrusionOk="0">
                      <a:moveTo>
                        <a:pt x="63" y="0"/>
                      </a:moveTo>
                      <a:lnTo>
                        <a:pt x="53" y="23"/>
                      </a:lnTo>
                      <a:lnTo>
                        <a:pt x="10" y="116"/>
                      </a:lnTo>
                      <a:lnTo>
                        <a:pt x="0" y="137"/>
                      </a:lnTo>
                      <a:lnTo>
                        <a:pt x="27" y="149"/>
                      </a:lnTo>
                      <a:lnTo>
                        <a:pt x="37" y="129"/>
                      </a:lnTo>
                      <a:lnTo>
                        <a:pt x="80" y="34"/>
                      </a:lnTo>
                      <a:lnTo>
                        <a:pt x="89" y="13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9" name="Google Shape;1439;p53"/>
                <p:cNvSpPr/>
                <p:nvPr/>
              </p:nvSpPr>
              <p:spPr>
                <a:xfrm>
                  <a:off x="838" y="2599"/>
                  <a:ext cx="28" cy="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151" extrusionOk="0">
                      <a:moveTo>
                        <a:pt x="56" y="0"/>
                      </a:moveTo>
                      <a:lnTo>
                        <a:pt x="38" y="47"/>
                      </a:lnTo>
                      <a:lnTo>
                        <a:pt x="0" y="139"/>
                      </a:lnTo>
                      <a:lnTo>
                        <a:pt x="28" y="151"/>
                      </a:lnTo>
                      <a:lnTo>
                        <a:pt x="66" y="57"/>
                      </a:lnTo>
                      <a:lnTo>
                        <a:pt x="83" y="1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0" name="Google Shape;1440;p53"/>
                <p:cNvSpPr/>
                <p:nvPr/>
              </p:nvSpPr>
              <p:spPr>
                <a:xfrm>
                  <a:off x="867" y="2524"/>
                  <a:ext cx="27" cy="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151" extrusionOk="0">
                      <a:moveTo>
                        <a:pt x="52" y="0"/>
                      </a:moveTo>
                      <a:lnTo>
                        <a:pt x="29" y="62"/>
                      </a:lnTo>
                      <a:lnTo>
                        <a:pt x="0" y="140"/>
                      </a:lnTo>
                      <a:lnTo>
                        <a:pt x="28" y="151"/>
                      </a:lnTo>
                      <a:lnTo>
                        <a:pt x="58" y="72"/>
                      </a:lnTo>
                      <a:lnTo>
                        <a:pt x="80" y="1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1" name="Google Shape;1441;p53"/>
                <p:cNvSpPr/>
                <p:nvPr/>
              </p:nvSpPr>
              <p:spPr>
                <a:xfrm>
                  <a:off x="895" y="2448"/>
                  <a:ext cx="25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52" extrusionOk="0">
                      <a:moveTo>
                        <a:pt x="47" y="0"/>
                      </a:moveTo>
                      <a:lnTo>
                        <a:pt x="26" y="69"/>
                      </a:lnTo>
                      <a:lnTo>
                        <a:pt x="0" y="143"/>
                      </a:lnTo>
                      <a:lnTo>
                        <a:pt x="28" y="152"/>
                      </a:lnTo>
                      <a:lnTo>
                        <a:pt x="53" y="77"/>
                      </a:lnTo>
                      <a:lnTo>
                        <a:pt x="76" y="1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2" name="Google Shape;1442;p53"/>
                <p:cNvSpPr/>
                <p:nvPr/>
              </p:nvSpPr>
              <p:spPr>
                <a:xfrm>
                  <a:off x="920" y="2372"/>
                  <a:ext cx="24" cy="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151" extrusionOk="0">
                      <a:moveTo>
                        <a:pt x="44" y="0"/>
                      </a:moveTo>
                      <a:lnTo>
                        <a:pt x="25" y="63"/>
                      </a:lnTo>
                      <a:lnTo>
                        <a:pt x="0" y="143"/>
                      </a:lnTo>
                      <a:lnTo>
                        <a:pt x="29" y="151"/>
                      </a:lnTo>
                      <a:lnTo>
                        <a:pt x="53" y="72"/>
                      </a:lnTo>
                      <a:lnTo>
                        <a:pt x="73" y="9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3" name="Google Shape;1443;p53"/>
                <p:cNvSpPr/>
                <p:nvPr/>
              </p:nvSpPr>
              <p:spPr>
                <a:xfrm>
                  <a:off x="943" y="2295"/>
                  <a:ext cx="23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153" extrusionOk="0">
                      <a:moveTo>
                        <a:pt x="42" y="0"/>
                      </a:moveTo>
                      <a:lnTo>
                        <a:pt x="27" y="52"/>
                      </a:lnTo>
                      <a:lnTo>
                        <a:pt x="0" y="144"/>
                      </a:lnTo>
                      <a:lnTo>
                        <a:pt x="29" y="153"/>
                      </a:lnTo>
                      <a:lnTo>
                        <a:pt x="56" y="59"/>
                      </a:lnTo>
                      <a:lnTo>
                        <a:pt x="71" y="8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4" name="Google Shape;1444;p53"/>
                <p:cNvSpPr/>
                <p:nvPr/>
              </p:nvSpPr>
              <p:spPr>
                <a:xfrm>
                  <a:off x="965" y="2218"/>
                  <a:ext cx="22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154" extrusionOk="0">
                      <a:moveTo>
                        <a:pt x="38" y="0"/>
                      </a:moveTo>
                      <a:lnTo>
                        <a:pt x="30" y="31"/>
                      </a:lnTo>
                      <a:lnTo>
                        <a:pt x="0" y="145"/>
                      </a:lnTo>
                      <a:lnTo>
                        <a:pt x="29" y="154"/>
                      </a:lnTo>
                      <a:lnTo>
                        <a:pt x="59" y="38"/>
                      </a:lnTo>
                      <a:lnTo>
                        <a:pt x="67" y="7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5" name="Google Shape;1445;p53"/>
                <p:cNvSpPr/>
                <p:nvPr/>
              </p:nvSpPr>
              <p:spPr>
                <a:xfrm>
                  <a:off x="985" y="2140"/>
                  <a:ext cx="21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53" extrusionOk="0">
                      <a:moveTo>
                        <a:pt x="36" y="0"/>
                      </a:moveTo>
                      <a:lnTo>
                        <a:pt x="36" y="2"/>
                      </a:lnTo>
                      <a:lnTo>
                        <a:pt x="3" y="134"/>
                      </a:lnTo>
                      <a:lnTo>
                        <a:pt x="0" y="146"/>
                      </a:lnTo>
                      <a:lnTo>
                        <a:pt x="30" y="153"/>
                      </a:lnTo>
                      <a:lnTo>
                        <a:pt x="32" y="141"/>
                      </a:lnTo>
                      <a:lnTo>
                        <a:pt x="65" y="8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6" name="Google Shape;1446;p53"/>
                <p:cNvSpPr/>
                <p:nvPr/>
              </p:nvSpPr>
              <p:spPr>
                <a:xfrm>
                  <a:off x="1004" y="2062"/>
                  <a:ext cx="20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153" extrusionOk="0">
                      <a:moveTo>
                        <a:pt x="33" y="0"/>
                      </a:moveTo>
                      <a:lnTo>
                        <a:pt x="10" y="100"/>
                      </a:lnTo>
                      <a:lnTo>
                        <a:pt x="0" y="146"/>
                      </a:lnTo>
                      <a:lnTo>
                        <a:pt x="29" y="153"/>
                      </a:lnTo>
                      <a:lnTo>
                        <a:pt x="39" y="107"/>
                      </a:lnTo>
                      <a:lnTo>
                        <a:pt x="62" y="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7" name="Google Shape;1447;p53"/>
                <p:cNvSpPr/>
                <p:nvPr/>
              </p:nvSpPr>
              <p:spPr>
                <a:xfrm>
                  <a:off x="1021" y="1984"/>
                  <a:ext cx="21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153" extrusionOk="0">
                      <a:moveTo>
                        <a:pt x="32" y="0"/>
                      </a:moveTo>
                      <a:lnTo>
                        <a:pt x="19" y="59"/>
                      </a:lnTo>
                      <a:lnTo>
                        <a:pt x="0" y="147"/>
                      </a:lnTo>
                      <a:lnTo>
                        <a:pt x="29" y="153"/>
                      </a:lnTo>
                      <a:lnTo>
                        <a:pt x="48" y="66"/>
                      </a:lnTo>
                      <a:lnTo>
                        <a:pt x="61" y="6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8" name="Google Shape;1448;p53"/>
                <p:cNvSpPr/>
                <p:nvPr/>
              </p:nvSpPr>
              <p:spPr>
                <a:xfrm>
                  <a:off x="1038" y="1906"/>
                  <a:ext cx="20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53" extrusionOk="0">
                      <a:moveTo>
                        <a:pt x="29" y="0"/>
                      </a:moveTo>
                      <a:lnTo>
                        <a:pt x="26" y="13"/>
                      </a:lnTo>
                      <a:lnTo>
                        <a:pt x="0" y="147"/>
                      </a:lnTo>
                      <a:lnTo>
                        <a:pt x="29" y="153"/>
                      </a:lnTo>
                      <a:lnTo>
                        <a:pt x="57" y="18"/>
                      </a:lnTo>
                      <a:lnTo>
                        <a:pt x="59" y="5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9" name="Google Shape;1449;p53"/>
                <p:cNvSpPr/>
                <p:nvPr/>
              </p:nvSpPr>
              <p:spPr>
                <a:xfrm>
                  <a:off x="1054" y="1827"/>
                  <a:ext cx="19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53" extrusionOk="0">
                      <a:moveTo>
                        <a:pt x="28" y="0"/>
                      </a:moveTo>
                      <a:lnTo>
                        <a:pt x="9" y="104"/>
                      </a:lnTo>
                      <a:lnTo>
                        <a:pt x="0" y="148"/>
                      </a:lnTo>
                      <a:lnTo>
                        <a:pt x="29" y="153"/>
                      </a:lnTo>
                      <a:lnTo>
                        <a:pt x="38" y="110"/>
                      </a:lnTo>
                      <a:lnTo>
                        <a:pt x="59" y="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53"/>
                <p:cNvSpPr/>
                <p:nvPr/>
              </p:nvSpPr>
              <p:spPr>
                <a:xfrm>
                  <a:off x="1069" y="1748"/>
                  <a:ext cx="18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53" extrusionOk="0">
                      <a:moveTo>
                        <a:pt x="27" y="0"/>
                      </a:moveTo>
                      <a:lnTo>
                        <a:pt x="19" y="47"/>
                      </a:lnTo>
                      <a:lnTo>
                        <a:pt x="0" y="148"/>
                      </a:lnTo>
                      <a:lnTo>
                        <a:pt x="30" y="153"/>
                      </a:lnTo>
                      <a:lnTo>
                        <a:pt x="48" y="52"/>
                      </a:lnTo>
                      <a:lnTo>
                        <a:pt x="56" y="5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1" name="Google Shape;1451;p53"/>
                <p:cNvSpPr/>
                <p:nvPr/>
              </p:nvSpPr>
              <p:spPr>
                <a:xfrm>
                  <a:off x="1083" y="1670"/>
                  <a:ext cx="18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53" extrusionOk="0">
                      <a:moveTo>
                        <a:pt x="25" y="0"/>
                      </a:moveTo>
                      <a:lnTo>
                        <a:pt x="2" y="134"/>
                      </a:lnTo>
                      <a:lnTo>
                        <a:pt x="0" y="148"/>
                      </a:lnTo>
                      <a:lnTo>
                        <a:pt x="29" y="153"/>
                      </a:lnTo>
                      <a:lnTo>
                        <a:pt x="31" y="139"/>
                      </a:lnTo>
                      <a:lnTo>
                        <a:pt x="54" y="5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2" name="Google Shape;1452;p53"/>
                <p:cNvSpPr/>
                <p:nvPr/>
              </p:nvSpPr>
              <p:spPr>
                <a:xfrm>
                  <a:off x="1096" y="1591"/>
                  <a:ext cx="18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53" extrusionOk="0">
                      <a:moveTo>
                        <a:pt x="24" y="0"/>
                      </a:moveTo>
                      <a:lnTo>
                        <a:pt x="14" y="69"/>
                      </a:lnTo>
                      <a:lnTo>
                        <a:pt x="0" y="147"/>
                      </a:lnTo>
                      <a:lnTo>
                        <a:pt x="30" y="153"/>
                      </a:lnTo>
                      <a:lnTo>
                        <a:pt x="43" y="74"/>
                      </a:lnTo>
                      <a:lnTo>
                        <a:pt x="54" y="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3" name="Google Shape;1453;p53"/>
                <p:cNvSpPr/>
                <p:nvPr/>
              </p:nvSpPr>
              <p:spPr>
                <a:xfrm>
                  <a:off x="1109" y="1511"/>
                  <a:ext cx="17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" h="153" extrusionOk="0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0" y="148"/>
                      </a:lnTo>
                      <a:lnTo>
                        <a:pt x="30" y="153"/>
                      </a:lnTo>
                      <a:lnTo>
                        <a:pt x="53" y="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4" name="Google Shape;1454;p53"/>
                <p:cNvSpPr/>
                <p:nvPr/>
              </p:nvSpPr>
              <p:spPr>
                <a:xfrm>
                  <a:off x="1120" y="1432"/>
                  <a:ext cx="18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154" extrusionOk="0">
                      <a:moveTo>
                        <a:pt x="21" y="0"/>
                      </a:moveTo>
                      <a:lnTo>
                        <a:pt x="10" y="83"/>
                      </a:lnTo>
                      <a:lnTo>
                        <a:pt x="0" y="149"/>
                      </a:lnTo>
                      <a:lnTo>
                        <a:pt x="30" y="154"/>
                      </a:lnTo>
                      <a:lnTo>
                        <a:pt x="40" y="87"/>
                      </a:lnTo>
                      <a:lnTo>
                        <a:pt x="52" y="5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5" name="Google Shape;1455;p53"/>
                <p:cNvSpPr/>
                <p:nvPr/>
              </p:nvSpPr>
              <p:spPr>
                <a:xfrm>
                  <a:off x="1132" y="1353"/>
                  <a:ext cx="16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152" extrusionOk="0">
                      <a:moveTo>
                        <a:pt x="20" y="0"/>
                      </a:moveTo>
                      <a:lnTo>
                        <a:pt x="20" y="6"/>
                      </a:lnTo>
                      <a:lnTo>
                        <a:pt x="0" y="148"/>
                      </a:lnTo>
                      <a:lnTo>
                        <a:pt x="30" y="152"/>
                      </a:lnTo>
                      <a:lnTo>
                        <a:pt x="49" y="10"/>
                      </a:lnTo>
                      <a:lnTo>
                        <a:pt x="50" y="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6" name="Google Shape;1456;p53"/>
                <p:cNvSpPr/>
                <p:nvPr/>
              </p:nvSpPr>
              <p:spPr>
                <a:xfrm>
                  <a:off x="1142" y="1273"/>
                  <a:ext cx="17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153" extrusionOk="0">
                      <a:moveTo>
                        <a:pt x="21" y="0"/>
                      </a:moveTo>
                      <a:lnTo>
                        <a:pt x="9" y="87"/>
                      </a:lnTo>
                      <a:lnTo>
                        <a:pt x="0" y="149"/>
                      </a:lnTo>
                      <a:lnTo>
                        <a:pt x="31" y="153"/>
                      </a:lnTo>
                      <a:lnTo>
                        <a:pt x="38" y="91"/>
                      </a:lnTo>
                      <a:lnTo>
                        <a:pt x="50" y="4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7" name="Google Shape;1457;p53"/>
                <p:cNvSpPr/>
                <p:nvPr/>
              </p:nvSpPr>
              <p:spPr>
                <a:xfrm>
                  <a:off x="1152" y="1194"/>
                  <a:ext cx="16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51" extrusionOk="0">
                      <a:moveTo>
                        <a:pt x="19" y="0"/>
                      </a:moveTo>
                      <a:lnTo>
                        <a:pt x="17" y="5"/>
                      </a:lnTo>
                      <a:lnTo>
                        <a:pt x="0" y="149"/>
                      </a:lnTo>
                      <a:lnTo>
                        <a:pt x="30" y="151"/>
                      </a:lnTo>
                      <a:lnTo>
                        <a:pt x="48" y="8"/>
                      </a:lnTo>
                      <a:lnTo>
                        <a:pt x="48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8" name="Google Shape;1458;p53"/>
                <p:cNvSpPr/>
                <p:nvPr/>
              </p:nvSpPr>
              <p:spPr>
                <a:xfrm>
                  <a:off x="1162" y="1115"/>
                  <a:ext cx="16" cy="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52" extrusionOk="0">
                      <a:moveTo>
                        <a:pt x="16" y="0"/>
                      </a:moveTo>
                      <a:lnTo>
                        <a:pt x="7" y="83"/>
                      </a:lnTo>
                      <a:lnTo>
                        <a:pt x="0" y="149"/>
                      </a:lnTo>
                      <a:lnTo>
                        <a:pt x="29" y="152"/>
                      </a:lnTo>
                      <a:lnTo>
                        <a:pt x="36" y="87"/>
                      </a:lnTo>
                      <a:lnTo>
                        <a:pt x="47" y="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9" name="Google Shape;1459;p53"/>
                <p:cNvSpPr/>
                <p:nvPr/>
              </p:nvSpPr>
              <p:spPr>
                <a:xfrm>
                  <a:off x="1171" y="1035"/>
                  <a:ext cx="15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53" extrusionOk="0">
                      <a:moveTo>
                        <a:pt x="17" y="0"/>
                      </a:moveTo>
                      <a:lnTo>
                        <a:pt x="17" y="1"/>
                      </a:lnTo>
                      <a:lnTo>
                        <a:pt x="0" y="150"/>
                      </a:lnTo>
                      <a:lnTo>
                        <a:pt x="31" y="153"/>
                      </a:lnTo>
                      <a:lnTo>
                        <a:pt x="46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0" name="Google Shape;1460;p53"/>
                <p:cNvSpPr/>
                <p:nvPr/>
              </p:nvSpPr>
              <p:spPr>
                <a:xfrm>
                  <a:off x="1179" y="955"/>
                  <a:ext cx="15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52" extrusionOk="0">
                      <a:moveTo>
                        <a:pt x="15" y="0"/>
                      </a:moveTo>
                      <a:lnTo>
                        <a:pt x="7" y="78"/>
                      </a:lnTo>
                      <a:lnTo>
                        <a:pt x="0" y="149"/>
                      </a:lnTo>
                      <a:lnTo>
                        <a:pt x="30" y="152"/>
                      </a:lnTo>
                      <a:lnTo>
                        <a:pt x="36" y="80"/>
                      </a:lnTo>
                      <a:lnTo>
                        <a:pt x="44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1" name="Google Shape;1461;p53"/>
                <p:cNvSpPr/>
                <p:nvPr/>
              </p:nvSpPr>
              <p:spPr>
                <a:xfrm>
                  <a:off x="1187" y="876"/>
                  <a:ext cx="14" cy="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151" extrusionOk="0">
                      <a:moveTo>
                        <a:pt x="13" y="0"/>
                      </a:moveTo>
                      <a:lnTo>
                        <a:pt x="42" y="3"/>
                      </a:lnTo>
                      <a:lnTo>
                        <a:pt x="29" y="151"/>
                      </a:lnTo>
                      <a:lnTo>
                        <a:pt x="0" y="14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2" name="Google Shape;1462;p53"/>
                <p:cNvSpPr/>
                <p:nvPr/>
              </p:nvSpPr>
              <p:spPr>
                <a:xfrm>
                  <a:off x="1194" y="796"/>
                  <a:ext cx="15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153" extrusionOk="0">
                      <a:moveTo>
                        <a:pt x="14" y="0"/>
                      </a:moveTo>
                      <a:lnTo>
                        <a:pt x="8" y="70"/>
                      </a:lnTo>
                      <a:lnTo>
                        <a:pt x="0" y="150"/>
                      </a:lnTo>
                      <a:lnTo>
                        <a:pt x="30" y="153"/>
                      </a:lnTo>
                      <a:lnTo>
                        <a:pt x="38" y="72"/>
                      </a:lnTo>
                      <a:lnTo>
                        <a:pt x="43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3" name="Google Shape;1463;p53"/>
                <p:cNvSpPr/>
                <p:nvPr/>
              </p:nvSpPr>
              <p:spPr>
                <a:xfrm>
                  <a:off x="1201" y="716"/>
                  <a:ext cx="14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151" extrusionOk="0">
                      <a:moveTo>
                        <a:pt x="12" y="0"/>
                      </a:moveTo>
                      <a:lnTo>
                        <a:pt x="0" y="145"/>
                      </a:lnTo>
                      <a:lnTo>
                        <a:pt x="0" y="149"/>
                      </a:lnTo>
                      <a:lnTo>
                        <a:pt x="29" y="151"/>
                      </a:lnTo>
                      <a:lnTo>
                        <a:pt x="31" y="147"/>
                      </a:lnTo>
                      <a:lnTo>
                        <a:pt x="42" y="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4" name="Google Shape;1464;p53"/>
                <p:cNvSpPr/>
                <p:nvPr/>
              </p:nvSpPr>
              <p:spPr>
                <a:xfrm>
                  <a:off x="1208" y="636"/>
                  <a:ext cx="13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151" extrusionOk="0">
                      <a:moveTo>
                        <a:pt x="12" y="0"/>
                      </a:moveTo>
                      <a:lnTo>
                        <a:pt x="7" y="59"/>
                      </a:lnTo>
                      <a:lnTo>
                        <a:pt x="0" y="149"/>
                      </a:lnTo>
                      <a:lnTo>
                        <a:pt x="31" y="151"/>
                      </a:lnTo>
                      <a:lnTo>
                        <a:pt x="37" y="62"/>
                      </a:lnTo>
                      <a:lnTo>
                        <a:pt x="41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5" name="Google Shape;1465;p53"/>
                <p:cNvSpPr/>
                <p:nvPr/>
              </p:nvSpPr>
              <p:spPr>
                <a:xfrm>
                  <a:off x="1214" y="556"/>
                  <a:ext cx="13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151" extrusionOk="0">
                      <a:moveTo>
                        <a:pt x="10" y="0"/>
                      </a:moveTo>
                      <a:lnTo>
                        <a:pt x="1" y="136"/>
                      </a:lnTo>
                      <a:lnTo>
                        <a:pt x="0" y="150"/>
                      </a:lnTo>
                      <a:lnTo>
                        <a:pt x="30" y="151"/>
                      </a:lnTo>
                      <a:lnTo>
                        <a:pt x="30" y="139"/>
                      </a:lnTo>
                      <a:lnTo>
                        <a:pt x="4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6" name="Google Shape;1466;p53"/>
                <p:cNvSpPr/>
                <p:nvPr/>
              </p:nvSpPr>
              <p:spPr>
                <a:xfrm>
                  <a:off x="1219" y="476"/>
                  <a:ext cx="13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151" extrusionOk="0">
                      <a:moveTo>
                        <a:pt x="11" y="0"/>
                      </a:moveTo>
                      <a:lnTo>
                        <a:pt x="7" y="52"/>
                      </a:lnTo>
                      <a:lnTo>
                        <a:pt x="0" y="150"/>
                      </a:lnTo>
                      <a:lnTo>
                        <a:pt x="31" y="151"/>
                      </a:lnTo>
                      <a:lnTo>
                        <a:pt x="37" y="54"/>
                      </a:lnTo>
                      <a:lnTo>
                        <a:pt x="40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7" name="Google Shape;1467;p53"/>
                <p:cNvSpPr/>
                <p:nvPr/>
              </p:nvSpPr>
              <p:spPr>
                <a:xfrm>
                  <a:off x="1224" y="396"/>
                  <a:ext cx="13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152" extrusionOk="0">
                      <a:moveTo>
                        <a:pt x="8" y="0"/>
                      </a:moveTo>
                      <a:lnTo>
                        <a:pt x="1" y="130"/>
                      </a:lnTo>
                      <a:lnTo>
                        <a:pt x="0" y="150"/>
                      </a:lnTo>
                      <a:lnTo>
                        <a:pt x="30" y="152"/>
                      </a:lnTo>
                      <a:lnTo>
                        <a:pt x="31" y="131"/>
                      </a:lnTo>
                      <a:lnTo>
                        <a:pt x="39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8" name="Google Shape;1468;p53"/>
                <p:cNvSpPr/>
                <p:nvPr/>
              </p:nvSpPr>
              <p:spPr>
                <a:xfrm>
                  <a:off x="761" y="193"/>
                  <a:ext cx="1043" cy="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9" h="1734" extrusionOk="0">
                      <a:moveTo>
                        <a:pt x="476" y="1734"/>
                      </a:moveTo>
                      <a:lnTo>
                        <a:pt x="0" y="29"/>
                      </a:lnTo>
                      <a:lnTo>
                        <a:pt x="3129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9" name="Google Shape;1469;p53"/>
                <p:cNvSpPr/>
                <p:nvPr/>
              </p:nvSpPr>
              <p:spPr>
                <a:xfrm>
                  <a:off x="1803" y="470"/>
                  <a:ext cx="141" cy="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406" extrusionOk="0">
                      <a:moveTo>
                        <a:pt x="271" y="272"/>
                      </a:moveTo>
                      <a:lnTo>
                        <a:pt x="117" y="272"/>
                      </a:lnTo>
                      <a:lnTo>
                        <a:pt x="90" y="336"/>
                      </a:lnTo>
                      <a:lnTo>
                        <a:pt x="85" y="347"/>
                      </a:lnTo>
                      <a:lnTo>
                        <a:pt x="82" y="356"/>
                      </a:lnTo>
                      <a:lnTo>
                        <a:pt x="80" y="363"/>
                      </a:lnTo>
                      <a:lnTo>
                        <a:pt x="80" y="370"/>
                      </a:lnTo>
                      <a:lnTo>
                        <a:pt x="80" y="375"/>
                      </a:lnTo>
                      <a:lnTo>
                        <a:pt x="82" y="379"/>
                      </a:lnTo>
                      <a:lnTo>
                        <a:pt x="85" y="382"/>
                      </a:lnTo>
                      <a:lnTo>
                        <a:pt x="89" y="386"/>
                      </a:lnTo>
                      <a:lnTo>
                        <a:pt x="94" y="390"/>
                      </a:lnTo>
                      <a:lnTo>
                        <a:pt x="103" y="392"/>
                      </a:lnTo>
                      <a:lnTo>
                        <a:pt x="113" y="394"/>
                      </a:lnTo>
                      <a:lnTo>
                        <a:pt x="125" y="395"/>
                      </a:lnTo>
                      <a:lnTo>
                        <a:pt x="125" y="406"/>
                      </a:lnTo>
                      <a:lnTo>
                        <a:pt x="0" y="406"/>
                      </a:lnTo>
                      <a:lnTo>
                        <a:pt x="0" y="395"/>
                      </a:lnTo>
                      <a:lnTo>
                        <a:pt x="12" y="392"/>
                      </a:lnTo>
                      <a:lnTo>
                        <a:pt x="21" y="390"/>
                      </a:lnTo>
                      <a:lnTo>
                        <a:pt x="28" y="387"/>
                      </a:lnTo>
                      <a:lnTo>
                        <a:pt x="33" y="384"/>
                      </a:lnTo>
                      <a:lnTo>
                        <a:pt x="41" y="375"/>
                      </a:lnTo>
                      <a:lnTo>
                        <a:pt x="48" y="362"/>
                      </a:lnTo>
                      <a:lnTo>
                        <a:pt x="57" y="346"/>
                      </a:lnTo>
                      <a:lnTo>
                        <a:pt x="66" y="327"/>
                      </a:lnTo>
                      <a:lnTo>
                        <a:pt x="206" y="0"/>
                      </a:lnTo>
                      <a:lnTo>
                        <a:pt x="216" y="0"/>
                      </a:lnTo>
                      <a:lnTo>
                        <a:pt x="355" y="331"/>
                      </a:lnTo>
                      <a:lnTo>
                        <a:pt x="363" y="348"/>
                      </a:lnTo>
                      <a:lnTo>
                        <a:pt x="370" y="363"/>
                      </a:lnTo>
                      <a:lnTo>
                        <a:pt x="378" y="373"/>
                      </a:lnTo>
                      <a:lnTo>
                        <a:pt x="385" y="382"/>
                      </a:lnTo>
                      <a:lnTo>
                        <a:pt x="393" y="387"/>
                      </a:lnTo>
                      <a:lnTo>
                        <a:pt x="402" y="391"/>
                      </a:lnTo>
                      <a:lnTo>
                        <a:pt x="412" y="394"/>
                      </a:lnTo>
                      <a:lnTo>
                        <a:pt x="423" y="395"/>
                      </a:lnTo>
                      <a:lnTo>
                        <a:pt x="423" y="406"/>
                      </a:lnTo>
                      <a:lnTo>
                        <a:pt x="265" y="406"/>
                      </a:lnTo>
                      <a:lnTo>
                        <a:pt x="265" y="395"/>
                      </a:lnTo>
                      <a:lnTo>
                        <a:pt x="277" y="394"/>
                      </a:lnTo>
                      <a:lnTo>
                        <a:pt x="286" y="392"/>
                      </a:lnTo>
                      <a:lnTo>
                        <a:pt x="293" y="390"/>
                      </a:lnTo>
                      <a:lnTo>
                        <a:pt x="298" y="387"/>
                      </a:lnTo>
                      <a:lnTo>
                        <a:pt x="302" y="384"/>
                      </a:lnTo>
                      <a:lnTo>
                        <a:pt x="305" y="380"/>
                      </a:lnTo>
                      <a:lnTo>
                        <a:pt x="306" y="376"/>
                      </a:lnTo>
                      <a:lnTo>
                        <a:pt x="307" y="371"/>
                      </a:lnTo>
                      <a:lnTo>
                        <a:pt x="306" y="363"/>
                      </a:lnTo>
                      <a:lnTo>
                        <a:pt x="303" y="355"/>
                      </a:lnTo>
                      <a:lnTo>
                        <a:pt x="300" y="343"/>
                      </a:lnTo>
                      <a:lnTo>
                        <a:pt x="295" y="331"/>
                      </a:lnTo>
                      <a:lnTo>
                        <a:pt x="271" y="272"/>
                      </a:lnTo>
                      <a:close/>
                      <a:moveTo>
                        <a:pt x="263" y="251"/>
                      </a:moveTo>
                      <a:lnTo>
                        <a:pt x="195" y="91"/>
                      </a:lnTo>
                      <a:lnTo>
                        <a:pt x="125" y="251"/>
                      </a:lnTo>
                      <a:lnTo>
                        <a:pt x="263" y="25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0" name="Google Shape;1470;p53"/>
                <p:cNvSpPr/>
                <p:nvPr/>
              </p:nvSpPr>
              <p:spPr>
                <a:xfrm>
                  <a:off x="1951" y="514"/>
                  <a:ext cx="91" cy="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72" extrusionOk="0">
                      <a:moveTo>
                        <a:pt x="274" y="272"/>
                      </a:moveTo>
                      <a:lnTo>
                        <a:pt x="196" y="272"/>
                      </a:lnTo>
                      <a:lnTo>
                        <a:pt x="177" y="245"/>
                      </a:lnTo>
                      <a:lnTo>
                        <a:pt x="161" y="218"/>
                      </a:lnTo>
                      <a:lnTo>
                        <a:pt x="144" y="190"/>
                      </a:lnTo>
                      <a:lnTo>
                        <a:pt x="129" y="162"/>
                      </a:lnTo>
                      <a:lnTo>
                        <a:pt x="122" y="151"/>
                      </a:lnTo>
                      <a:lnTo>
                        <a:pt x="117" y="142"/>
                      </a:lnTo>
                      <a:lnTo>
                        <a:pt x="113" y="140"/>
                      </a:lnTo>
                      <a:lnTo>
                        <a:pt x="109" y="138"/>
                      </a:lnTo>
                      <a:lnTo>
                        <a:pt x="105" y="137"/>
                      </a:lnTo>
                      <a:lnTo>
                        <a:pt x="100" y="136"/>
                      </a:lnTo>
                      <a:lnTo>
                        <a:pt x="96" y="137"/>
                      </a:lnTo>
                      <a:lnTo>
                        <a:pt x="89" y="137"/>
                      </a:lnTo>
                      <a:lnTo>
                        <a:pt x="89" y="209"/>
                      </a:lnTo>
                      <a:lnTo>
                        <a:pt x="89" y="222"/>
                      </a:lnTo>
                      <a:lnTo>
                        <a:pt x="90" y="233"/>
                      </a:lnTo>
                      <a:lnTo>
                        <a:pt x="91" y="241"/>
                      </a:lnTo>
                      <a:lnTo>
                        <a:pt x="93" y="246"/>
                      </a:lnTo>
                      <a:lnTo>
                        <a:pt x="95" y="250"/>
                      </a:lnTo>
                      <a:lnTo>
                        <a:pt x="98" y="253"/>
                      </a:lnTo>
                      <a:lnTo>
                        <a:pt x="100" y="256"/>
                      </a:lnTo>
                      <a:lnTo>
                        <a:pt x="105" y="257"/>
                      </a:lnTo>
                      <a:lnTo>
                        <a:pt x="110" y="260"/>
                      </a:lnTo>
                      <a:lnTo>
                        <a:pt x="117" y="260"/>
                      </a:lnTo>
                      <a:lnTo>
                        <a:pt x="124" y="261"/>
                      </a:lnTo>
                      <a:lnTo>
                        <a:pt x="134" y="261"/>
                      </a:lnTo>
                      <a:lnTo>
                        <a:pt x="134" y="272"/>
                      </a:lnTo>
                      <a:lnTo>
                        <a:pt x="0" y="272"/>
                      </a:lnTo>
                      <a:lnTo>
                        <a:pt x="0" y="261"/>
                      </a:lnTo>
                      <a:lnTo>
                        <a:pt x="12" y="261"/>
                      </a:lnTo>
                      <a:lnTo>
                        <a:pt x="22" y="258"/>
                      </a:lnTo>
                      <a:lnTo>
                        <a:pt x="28" y="256"/>
                      </a:lnTo>
                      <a:lnTo>
                        <a:pt x="33" y="252"/>
                      </a:lnTo>
                      <a:lnTo>
                        <a:pt x="37" y="246"/>
                      </a:lnTo>
                      <a:lnTo>
                        <a:pt x="40" y="236"/>
                      </a:lnTo>
                      <a:lnTo>
                        <a:pt x="41" y="224"/>
                      </a:lnTo>
                      <a:lnTo>
                        <a:pt x="41" y="209"/>
                      </a:lnTo>
                      <a:lnTo>
                        <a:pt x="41" y="67"/>
                      </a:lnTo>
                      <a:lnTo>
                        <a:pt x="41" y="53"/>
                      </a:lnTo>
                      <a:lnTo>
                        <a:pt x="40" y="41"/>
                      </a:lnTo>
                      <a:lnTo>
                        <a:pt x="40" y="34"/>
                      </a:lnTo>
                      <a:lnTo>
                        <a:pt x="37" y="30"/>
                      </a:lnTo>
                      <a:lnTo>
                        <a:pt x="33" y="24"/>
                      </a:lnTo>
                      <a:lnTo>
                        <a:pt x="28" y="19"/>
                      </a:lnTo>
                      <a:lnTo>
                        <a:pt x="23" y="17"/>
                      </a:lnTo>
                      <a:lnTo>
                        <a:pt x="17" y="16"/>
                      </a:lnTo>
                      <a:lnTo>
                        <a:pt x="9" y="15"/>
                      </a:lnTo>
                      <a:lnTo>
                        <a:pt x="0" y="15"/>
                      </a:lnTo>
                      <a:lnTo>
                        <a:pt x="0" y="3"/>
                      </a:lnTo>
                      <a:lnTo>
                        <a:pt x="134" y="3"/>
                      </a:lnTo>
                      <a:lnTo>
                        <a:pt x="134" y="15"/>
                      </a:lnTo>
                      <a:lnTo>
                        <a:pt x="123" y="15"/>
                      </a:lnTo>
                      <a:lnTo>
                        <a:pt x="114" y="15"/>
                      </a:lnTo>
                      <a:lnTo>
                        <a:pt x="108" y="16"/>
                      </a:lnTo>
                      <a:lnTo>
                        <a:pt x="104" y="19"/>
                      </a:lnTo>
                      <a:lnTo>
                        <a:pt x="99" y="22"/>
                      </a:lnTo>
                      <a:lnTo>
                        <a:pt x="94" y="26"/>
                      </a:lnTo>
                      <a:lnTo>
                        <a:pt x="91" y="31"/>
                      </a:lnTo>
                      <a:lnTo>
                        <a:pt x="90" y="39"/>
                      </a:lnTo>
                      <a:lnTo>
                        <a:pt x="90" y="51"/>
                      </a:lnTo>
                      <a:lnTo>
                        <a:pt x="89" y="67"/>
                      </a:lnTo>
                      <a:lnTo>
                        <a:pt x="89" y="120"/>
                      </a:lnTo>
                      <a:lnTo>
                        <a:pt x="95" y="120"/>
                      </a:lnTo>
                      <a:lnTo>
                        <a:pt x="99" y="120"/>
                      </a:lnTo>
                      <a:lnTo>
                        <a:pt x="106" y="120"/>
                      </a:lnTo>
                      <a:lnTo>
                        <a:pt x="115" y="117"/>
                      </a:lnTo>
                      <a:lnTo>
                        <a:pt x="124" y="114"/>
                      </a:lnTo>
                      <a:lnTo>
                        <a:pt x="132" y="109"/>
                      </a:lnTo>
                      <a:lnTo>
                        <a:pt x="139" y="103"/>
                      </a:lnTo>
                      <a:lnTo>
                        <a:pt x="147" y="94"/>
                      </a:lnTo>
                      <a:lnTo>
                        <a:pt x="153" y="82"/>
                      </a:lnTo>
                      <a:lnTo>
                        <a:pt x="159" y="67"/>
                      </a:lnTo>
                      <a:lnTo>
                        <a:pt x="166" y="53"/>
                      </a:lnTo>
                      <a:lnTo>
                        <a:pt x="171" y="41"/>
                      </a:lnTo>
                      <a:lnTo>
                        <a:pt x="175" y="31"/>
                      </a:lnTo>
                      <a:lnTo>
                        <a:pt x="178" y="25"/>
                      </a:lnTo>
                      <a:lnTo>
                        <a:pt x="183" y="20"/>
                      </a:lnTo>
                      <a:lnTo>
                        <a:pt x="187" y="15"/>
                      </a:lnTo>
                      <a:lnTo>
                        <a:pt x="194" y="11"/>
                      </a:lnTo>
                      <a:lnTo>
                        <a:pt x="200" y="7"/>
                      </a:lnTo>
                      <a:lnTo>
                        <a:pt x="206" y="5"/>
                      </a:lnTo>
                      <a:lnTo>
                        <a:pt x="214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5" y="1"/>
                      </a:lnTo>
                      <a:lnTo>
                        <a:pt x="241" y="2"/>
                      </a:lnTo>
                      <a:lnTo>
                        <a:pt x="248" y="5"/>
                      </a:lnTo>
                      <a:lnTo>
                        <a:pt x="253" y="7"/>
                      </a:lnTo>
                      <a:lnTo>
                        <a:pt x="257" y="12"/>
                      </a:lnTo>
                      <a:lnTo>
                        <a:pt x="260" y="16"/>
                      </a:lnTo>
                      <a:lnTo>
                        <a:pt x="262" y="22"/>
                      </a:lnTo>
                      <a:lnTo>
                        <a:pt x="262" y="27"/>
                      </a:lnTo>
                      <a:lnTo>
                        <a:pt x="262" y="32"/>
                      </a:lnTo>
                      <a:lnTo>
                        <a:pt x="260" y="37"/>
                      </a:lnTo>
                      <a:lnTo>
                        <a:pt x="258" y="41"/>
                      </a:lnTo>
                      <a:lnTo>
                        <a:pt x="255" y="45"/>
                      </a:lnTo>
                      <a:lnTo>
                        <a:pt x="252" y="49"/>
                      </a:lnTo>
                      <a:lnTo>
                        <a:pt x="248" y="50"/>
                      </a:lnTo>
                      <a:lnTo>
                        <a:pt x="243" y="51"/>
                      </a:lnTo>
                      <a:lnTo>
                        <a:pt x="236" y="53"/>
                      </a:lnTo>
                      <a:lnTo>
                        <a:pt x="229" y="51"/>
                      </a:lnTo>
                      <a:lnTo>
                        <a:pt x="220" y="49"/>
                      </a:lnTo>
                      <a:lnTo>
                        <a:pt x="210" y="45"/>
                      </a:lnTo>
                      <a:lnTo>
                        <a:pt x="202" y="45"/>
                      </a:lnTo>
                      <a:lnTo>
                        <a:pt x="199" y="45"/>
                      </a:lnTo>
                      <a:lnTo>
                        <a:pt x="195" y="46"/>
                      </a:lnTo>
                      <a:lnTo>
                        <a:pt x="192" y="48"/>
                      </a:lnTo>
                      <a:lnTo>
                        <a:pt x="190" y="50"/>
                      </a:lnTo>
                      <a:lnTo>
                        <a:pt x="185" y="58"/>
                      </a:lnTo>
                      <a:lnTo>
                        <a:pt x="180" y="68"/>
                      </a:lnTo>
                      <a:lnTo>
                        <a:pt x="171" y="89"/>
                      </a:lnTo>
                      <a:lnTo>
                        <a:pt x="165" y="102"/>
                      </a:lnTo>
                      <a:lnTo>
                        <a:pt x="158" y="111"/>
                      </a:lnTo>
                      <a:lnTo>
                        <a:pt x="147" y="123"/>
                      </a:lnTo>
                      <a:lnTo>
                        <a:pt x="152" y="125"/>
                      </a:lnTo>
                      <a:lnTo>
                        <a:pt x="157" y="127"/>
                      </a:lnTo>
                      <a:lnTo>
                        <a:pt x="162" y="131"/>
                      </a:lnTo>
                      <a:lnTo>
                        <a:pt x="167" y="136"/>
                      </a:lnTo>
                      <a:lnTo>
                        <a:pt x="173" y="145"/>
                      </a:lnTo>
                      <a:lnTo>
                        <a:pt x="182" y="157"/>
                      </a:lnTo>
                      <a:lnTo>
                        <a:pt x="194" y="175"/>
                      </a:lnTo>
                      <a:lnTo>
                        <a:pt x="206" y="198"/>
                      </a:lnTo>
                      <a:lnTo>
                        <a:pt x="218" y="217"/>
                      </a:lnTo>
                      <a:lnTo>
                        <a:pt x="226" y="232"/>
                      </a:lnTo>
                      <a:lnTo>
                        <a:pt x="235" y="242"/>
                      </a:lnTo>
                      <a:lnTo>
                        <a:pt x="241" y="250"/>
                      </a:lnTo>
                      <a:lnTo>
                        <a:pt x="248" y="255"/>
                      </a:lnTo>
                      <a:lnTo>
                        <a:pt x="255" y="258"/>
                      </a:lnTo>
                      <a:lnTo>
                        <a:pt x="264" y="260"/>
                      </a:lnTo>
                      <a:lnTo>
                        <a:pt x="274" y="261"/>
                      </a:lnTo>
                      <a:lnTo>
                        <a:pt x="274" y="27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1" name="Google Shape;1471;p53"/>
                <p:cNvSpPr/>
                <p:nvPr/>
              </p:nvSpPr>
              <p:spPr>
                <a:xfrm>
                  <a:off x="2042" y="515"/>
                  <a:ext cx="85" cy="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69" extrusionOk="0">
                      <a:moveTo>
                        <a:pt x="10" y="0"/>
                      </a:moveTo>
                      <a:lnTo>
                        <a:pt x="244" y="0"/>
                      </a:lnTo>
                      <a:lnTo>
                        <a:pt x="255" y="74"/>
                      </a:lnTo>
                      <a:lnTo>
                        <a:pt x="241" y="74"/>
                      </a:lnTo>
                      <a:lnTo>
                        <a:pt x="240" y="62"/>
                      </a:lnTo>
                      <a:lnTo>
                        <a:pt x="238" y="53"/>
                      </a:lnTo>
                      <a:lnTo>
                        <a:pt x="234" y="46"/>
                      </a:lnTo>
                      <a:lnTo>
                        <a:pt x="230" y="40"/>
                      </a:lnTo>
                      <a:lnTo>
                        <a:pt x="226" y="33"/>
                      </a:lnTo>
                      <a:lnTo>
                        <a:pt x="221" y="29"/>
                      </a:lnTo>
                      <a:lnTo>
                        <a:pt x="216" y="26"/>
                      </a:lnTo>
                      <a:lnTo>
                        <a:pt x="211" y="23"/>
                      </a:lnTo>
                      <a:lnTo>
                        <a:pt x="205" y="22"/>
                      </a:lnTo>
                      <a:lnTo>
                        <a:pt x="197" y="21"/>
                      </a:lnTo>
                      <a:lnTo>
                        <a:pt x="187" y="19"/>
                      </a:lnTo>
                      <a:lnTo>
                        <a:pt x="176" y="19"/>
                      </a:lnTo>
                      <a:lnTo>
                        <a:pt x="152" y="19"/>
                      </a:lnTo>
                      <a:lnTo>
                        <a:pt x="152" y="206"/>
                      </a:lnTo>
                      <a:lnTo>
                        <a:pt x="152" y="220"/>
                      </a:lnTo>
                      <a:lnTo>
                        <a:pt x="153" y="230"/>
                      </a:lnTo>
                      <a:lnTo>
                        <a:pt x="154" y="239"/>
                      </a:lnTo>
                      <a:lnTo>
                        <a:pt x="156" y="244"/>
                      </a:lnTo>
                      <a:lnTo>
                        <a:pt x="158" y="248"/>
                      </a:lnTo>
                      <a:lnTo>
                        <a:pt x="161" y="250"/>
                      </a:lnTo>
                      <a:lnTo>
                        <a:pt x="163" y="253"/>
                      </a:lnTo>
                      <a:lnTo>
                        <a:pt x="167" y="254"/>
                      </a:lnTo>
                      <a:lnTo>
                        <a:pt x="181" y="257"/>
                      </a:lnTo>
                      <a:lnTo>
                        <a:pt x="205" y="258"/>
                      </a:lnTo>
                      <a:lnTo>
                        <a:pt x="205" y="269"/>
                      </a:lnTo>
                      <a:lnTo>
                        <a:pt x="58" y="269"/>
                      </a:lnTo>
                      <a:lnTo>
                        <a:pt x="58" y="258"/>
                      </a:lnTo>
                      <a:lnTo>
                        <a:pt x="72" y="258"/>
                      </a:lnTo>
                      <a:lnTo>
                        <a:pt x="82" y="255"/>
                      </a:lnTo>
                      <a:lnTo>
                        <a:pt x="90" y="253"/>
                      </a:lnTo>
                      <a:lnTo>
                        <a:pt x="95" y="249"/>
                      </a:lnTo>
                      <a:lnTo>
                        <a:pt x="99" y="243"/>
                      </a:lnTo>
                      <a:lnTo>
                        <a:pt x="101" y="234"/>
                      </a:lnTo>
                      <a:lnTo>
                        <a:pt x="103" y="221"/>
                      </a:lnTo>
                      <a:lnTo>
                        <a:pt x="103" y="206"/>
                      </a:lnTo>
                      <a:lnTo>
                        <a:pt x="103" y="19"/>
                      </a:lnTo>
                      <a:lnTo>
                        <a:pt x="79" y="19"/>
                      </a:lnTo>
                      <a:lnTo>
                        <a:pt x="58" y="21"/>
                      </a:lnTo>
                      <a:lnTo>
                        <a:pt x="44" y="23"/>
                      </a:lnTo>
                      <a:lnTo>
                        <a:pt x="41" y="24"/>
                      </a:lnTo>
                      <a:lnTo>
                        <a:pt x="36" y="28"/>
                      </a:lnTo>
                      <a:lnTo>
                        <a:pt x="32" y="32"/>
                      </a:lnTo>
                      <a:lnTo>
                        <a:pt x="27" y="37"/>
                      </a:lnTo>
                      <a:lnTo>
                        <a:pt x="23" y="43"/>
                      </a:lnTo>
                      <a:lnTo>
                        <a:pt x="19" y="52"/>
                      </a:lnTo>
                      <a:lnTo>
                        <a:pt x="17" y="62"/>
                      </a:lnTo>
                      <a:lnTo>
                        <a:pt x="13" y="74"/>
                      </a:lnTo>
                      <a:lnTo>
                        <a:pt x="0" y="7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2" name="Google Shape;1472;p53"/>
                <p:cNvSpPr/>
                <p:nvPr/>
              </p:nvSpPr>
              <p:spPr>
                <a:xfrm>
                  <a:off x="2128" y="586"/>
                  <a:ext cx="21" cy="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5" extrusionOk="0">
                      <a:moveTo>
                        <a:pt x="32" y="0"/>
                      </a:move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0" y="6"/>
                      </a:lnTo>
                      <a:lnTo>
                        <a:pt x="55" y="9"/>
                      </a:lnTo>
                      <a:lnTo>
                        <a:pt x="59" y="14"/>
                      </a:lnTo>
                      <a:lnTo>
                        <a:pt x="61" y="21"/>
                      </a:lnTo>
                      <a:lnTo>
                        <a:pt x="64" y="26"/>
                      </a:lnTo>
                      <a:lnTo>
                        <a:pt x="64" y="32"/>
                      </a:lnTo>
                      <a:lnTo>
                        <a:pt x="64" y="40"/>
                      </a:lnTo>
                      <a:lnTo>
                        <a:pt x="61" y="45"/>
                      </a:lnTo>
                      <a:lnTo>
                        <a:pt x="59" y="51"/>
                      </a:lnTo>
                      <a:lnTo>
                        <a:pt x="55" y="56"/>
                      </a:lnTo>
                      <a:lnTo>
                        <a:pt x="50" y="60"/>
                      </a:lnTo>
                      <a:lnTo>
                        <a:pt x="44" y="62"/>
                      </a:lnTo>
                      <a:lnTo>
                        <a:pt x="39" y="65"/>
                      </a:lnTo>
                      <a:lnTo>
                        <a:pt x="32" y="65"/>
                      </a:lnTo>
                      <a:lnTo>
                        <a:pt x="25" y="65"/>
                      </a:lnTo>
                      <a:lnTo>
                        <a:pt x="20" y="62"/>
                      </a:lnTo>
                      <a:lnTo>
                        <a:pt x="13" y="60"/>
                      </a:lnTo>
                      <a:lnTo>
                        <a:pt x="8" y="56"/>
                      </a:lnTo>
                      <a:lnTo>
                        <a:pt x="5" y="51"/>
                      </a:lnTo>
                      <a:lnTo>
                        <a:pt x="2" y="45"/>
                      </a:lnTo>
                      <a:lnTo>
                        <a:pt x="0" y="40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2" y="19"/>
                      </a:lnTo>
                      <a:lnTo>
                        <a:pt x="5" y="14"/>
                      </a:lnTo>
                      <a:lnTo>
                        <a:pt x="8" y="9"/>
                      </a:lnTo>
                      <a:lnTo>
                        <a:pt x="13" y="6"/>
                      </a:lnTo>
                      <a:lnTo>
                        <a:pt x="20" y="3"/>
                      </a:lnTo>
                      <a:lnTo>
                        <a:pt x="25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3" name="Google Shape;1473;p53"/>
                <p:cNvSpPr/>
                <p:nvPr/>
              </p:nvSpPr>
              <p:spPr>
                <a:xfrm>
                  <a:off x="2213" y="513"/>
                  <a:ext cx="94" cy="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404" extrusionOk="0">
                      <a:moveTo>
                        <a:pt x="2" y="34"/>
                      </a:moveTo>
                      <a:lnTo>
                        <a:pt x="85" y="1"/>
                      </a:lnTo>
                      <a:lnTo>
                        <a:pt x="96" y="1"/>
                      </a:lnTo>
                      <a:lnTo>
                        <a:pt x="96" y="63"/>
                      </a:lnTo>
                      <a:lnTo>
                        <a:pt x="106" y="47"/>
                      </a:lnTo>
                      <a:lnTo>
                        <a:pt x="117" y="33"/>
                      </a:lnTo>
                      <a:lnTo>
                        <a:pt x="128" y="23"/>
                      </a:lnTo>
                      <a:lnTo>
                        <a:pt x="138" y="14"/>
                      </a:lnTo>
                      <a:lnTo>
                        <a:pt x="148" y="7"/>
                      </a:lnTo>
                      <a:lnTo>
                        <a:pt x="159" y="4"/>
                      </a:lnTo>
                      <a:lnTo>
                        <a:pt x="171" y="0"/>
                      </a:lnTo>
                      <a:lnTo>
                        <a:pt x="182" y="0"/>
                      </a:lnTo>
                      <a:lnTo>
                        <a:pt x="192" y="0"/>
                      </a:lnTo>
                      <a:lnTo>
                        <a:pt x="201" y="1"/>
                      </a:lnTo>
                      <a:lnTo>
                        <a:pt x="210" y="4"/>
                      </a:lnTo>
                      <a:lnTo>
                        <a:pt x="219" y="7"/>
                      </a:lnTo>
                      <a:lnTo>
                        <a:pt x="228" y="12"/>
                      </a:lnTo>
                      <a:lnTo>
                        <a:pt x="235" y="18"/>
                      </a:lnTo>
                      <a:lnTo>
                        <a:pt x="243" y="24"/>
                      </a:lnTo>
                      <a:lnTo>
                        <a:pt x="249" y="31"/>
                      </a:lnTo>
                      <a:lnTo>
                        <a:pt x="257" y="41"/>
                      </a:lnTo>
                      <a:lnTo>
                        <a:pt x="264" y="52"/>
                      </a:lnTo>
                      <a:lnTo>
                        <a:pt x="269" y="63"/>
                      </a:lnTo>
                      <a:lnTo>
                        <a:pt x="274" y="76"/>
                      </a:lnTo>
                      <a:lnTo>
                        <a:pt x="278" y="88"/>
                      </a:lnTo>
                      <a:lnTo>
                        <a:pt x="281" y="102"/>
                      </a:lnTo>
                      <a:lnTo>
                        <a:pt x="282" y="117"/>
                      </a:lnTo>
                      <a:lnTo>
                        <a:pt x="283" y="132"/>
                      </a:lnTo>
                      <a:lnTo>
                        <a:pt x="282" y="149"/>
                      </a:lnTo>
                      <a:lnTo>
                        <a:pt x="281" y="165"/>
                      </a:lnTo>
                      <a:lnTo>
                        <a:pt x="277" y="180"/>
                      </a:lnTo>
                      <a:lnTo>
                        <a:pt x="273" y="195"/>
                      </a:lnTo>
                      <a:lnTo>
                        <a:pt x="267" y="209"/>
                      </a:lnTo>
                      <a:lnTo>
                        <a:pt x="260" y="223"/>
                      </a:lnTo>
                      <a:lnTo>
                        <a:pt x="252" y="235"/>
                      </a:lnTo>
                      <a:lnTo>
                        <a:pt x="243" y="247"/>
                      </a:lnTo>
                      <a:lnTo>
                        <a:pt x="234" y="256"/>
                      </a:lnTo>
                      <a:lnTo>
                        <a:pt x="225" y="264"/>
                      </a:lnTo>
                      <a:lnTo>
                        <a:pt x="216" y="270"/>
                      </a:lnTo>
                      <a:lnTo>
                        <a:pt x="206" y="275"/>
                      </a:lnTo>
                      <a:lnTo>
                        <a:pt x="195" y="279"/>
                      </a:lnTo>
                      <a:lnTo>
                        <a:pt x="183" y="281"/>
                      </a:lnTo>
                      <a:lnTo>
                        <a:pt x="172" y="284"/>
                      </a:lnTo>
                      <a:lnTo>
                        <a:pt x="159" y="284"/>
                      </a:lnTo>
                      <a:lnTo>
                        <a:pt x="149" y="284"/>
                      </a:lnTo>
                      <a:lnTo>
                        <a:pt x="139" y="283"/>
                      </a:lnTo>
                      <a:lnTo>
                        <a:pt x="130" y="281"/>
                      </a:lnTo>
                      <a:lnTo>
                        <a:pt x="123" y="278"/>
                      </a:lnTo>
                      <a:lnTo>
                        <a:pt x="117" y="275"/>
                      </a:lnTo>
                      <a:lnTo>
                        <a:pt x="110" y="271"/>
                      </a:lnTo>
                      <a:lnTo>
                        <a:pt x="103" y="266"/>
                      </a:lnTo>
                      <a:lnTo>
                        <a:pt x="96" y="260"/>
                      </a:lnTo>
                      <a:lnTo>
                        <a:pt x="96" y="342"/>
                      </a:lnTo>
                      <a:lnTo>
                        <a:pt x="96" y="355"/>
                      </a:lnTo>
                      <a:lnTo>
                        <a:pt x="96" y="365"/>
                      </a:lnTo>
                      <a:lnTo>
                        <a:pt x="98" y="372"/>
                      </a:lnTo>
                      <a:lnTo>
                        <a:pt x="99" y="377"/>
                      </a:lnTo>
                      <a:lnTo>
                        <a:pt x="101" y="381"/>
                      </a:lnTo>
                      <a:lnTo>
                        <a:pt x="104" y="384"/>
                      </a:lnTo>
                      <a:lnTo>
                        <a:pt x="108" y="387"/>
                      </a:lnTo>
                      <a:lnTo>
                        <a:pt x="112" y="389"/>
                      </a:lnTo>
                      <a:lnTo>
                        <a:pt x="117" y="391"/>
                      </a:lnTo>
                      <a:lnTo>
                        <a:pt x="123" y="392"/>
                      </a:lnTo>
                      <a:lnTo>
                        <a:pt x="132" y="394"/>
                      </a:lnTo>
                      <a:lnTo>
                        <a:pt x="142" y="394"/>
                      </a:lnTo>
                      <a:lnTo>
                        <a:pt x="142" y="404"/>
                      </a:lnTo>
                      <a:lnTo>
                        <a:pt x="0" y="404"/>
                      </a:lnTo>
                      <a:lnTo>
                        <a:pt x="0" y="394"/>
                      </a:lnTo>
                      <a:lnTo>
                        <a:pt x="8" y="394"/>
                      </a:lnTo>
                      <a:lnTo>
                        <a:pt x="16" y="394"/>
                      </a:lnTo>
                      <a:lnTo>
                        <a:pt x="23" y="392"/>
                      </a:lnTo>
                      <a:lnTo>
                        <a:pt x="29" y="390"/>
                      </a:lnTo>
                      <a:lnTo>
                        <a:pt x="36" y="387"/>
                      </a:lnTo>
                      <a:lnTo>
                        <a:pt x="41" y="384"/>
                      </a:lnTo>
                      <a:lnTo>
                        <a:pt x="45" y="377"/>
                      </a:lnTo>
                      <a:lnTo>
                        <a:pt x="47" y="365"/>
                      </a:lnTo>
                      <a:lnTo>
                        <a:pt x="47" y="341"/>
                      </a:lnTo>
                      <a:lnTo>
                        <a:pt x="47" y="87"/>
                      </a:lnTo>
                      <a:lnTo>
                        <a:pt x="47" y="65"/>
                      </a:lnTo>
                      <a:lnTo>
                        <a:pt x="45" y="53"/>
                      </a:lnTo>
                      <a:lnTo>
                        <a:pt x="42" y="48"/>
                      </a:lnTo>
                      <a:lnTo>
                        <a:pt x="37" y="43"/>
                      </a:lnTo>
                      <a:lnTo>
                        <a:pt x="32" y="40"/>
                      </a:lnTo>
                      <a:lnTo>
                        <a:pt x="23" y="39"/>
                      </a:lnTo>
                      <a:lnTo>
                        <a:pt x="16" y="40"/>
                      </a:lnTo>
                      <a:lnTo>
                        <a:pt x="5" y="44"/>
                      </a:lnTo>
                      <a:lnTo>
                        <a:pt x="2" y="34"/>
                      </a:lnTo>
                      <a:close/>
                      <a:moveTo>
                        <a:pt x="96" y="81"/>
                      </a:moveTo>
                      <a:lnTo>
                        <a:pt x="96" y="182"/>
                      </a:lnTo>
                      <a:lnTo>
                        <a:pt x="96" y="195"/>
                      </a:lnTo>
                      <a:lnTo>
                        <a:pt x="96" y="208"/>
                      </a:lnTo>
                      <a:lnTo>
                        <a:pt x="98" y="217"/>
                      </a:lnTo>
                      <a:lnTo>
                        <a:pt x="99" y="223"/>
                      </a:lnTo>
                      <a:lnTo>
                        <a:pt x="101" y="232"/>
                      </a:lnTo>
                      <a:lnTo>
                        <a:pt x="105" y="240"/>
                      </a:lnTo>
                      <a:lnTo>
                        <a:pt x="112" y="247"/>
                      </a:lnTo>
                      <a:lnTo>
                        <a:pt x="119" y="254"/>
                      </a:lnTo>
                      <a:lnTo>
                        <a:pt x="128" y="260"/>
                      </a:lnTo>
                      <a:lnTo>
                        <a:pt x="137" y="264"/>
                      </a:lnTo>
                      <a:lnTo>
                        <a:pt x="148" y="266"/>
                      </a:lnTo>
                      <a:lnTo>
                        <a:pt x="159" y="266"/>
                      </a:lnTo>
                      <a:lnTo>
                        <a:pt x="166" y="266"/>
                      </a:lnTo>
                      <a:lnTo>
                        <a:pt x="173" y="265"/>
                      </a:lnTo>
                      <a:lnTo>
                        <a:pt x="180" y="264"/>
                      </a:lnTo>
                      <a:lnTo>
                        <a:pt x="186" y="261"/>
                      </a:lnTo>
                      <a:lnTo>
                        <a:pt x="191" y="257"/>
                      </a:lnTo>
                      <a:lnTo>
                        <a:pt x="197" y="254"/>
                      </a:lnTo>
                      <a:lnTo>
                        <a:pt x="202" y="249"/>
                      </a:lnTo>
                      <a:lnTo>
                        <a:pt x="206" y="243"/>
                      </a:lnTo>
                      <a:lnTo>
                        <a:pt x="212" y="236"/>
                      </a:lnTo>
                      <a:lnTo>
                        <a:pt x="218" y="227"/>
                      </a:lnTo>
                      <a:lnTo>
                        <a:pt x="221" y="218"/>
                      </a:lnTo>
                      <a:lnTo>
                        <a:pt x="224" y="208"/>
                      </a:lnTo>
                      <a:lnTo>
                        <a:pt x="226" y="197"/>
                      </a:lnTo>
                      <a:lnTo>
                        <a:pt x="229" y="185"/>
                      </a:lnTo>
                      <a:lnTo>
                        <a:pt x="230" y="173"/>
                      </a:lnTo>
                      <a:lnTo>
                        <a:pt x="230" y="160"/>
                      </a:lnTo>
                      <a:lnTo>
                        <a:pt x="230" y="145"/>
                      </a:lnTo>
                      <a:lnTo>
                        <a:pt x="229" y="131"/>
                      </a:lnTo>
                      <a:lnTo>
                        <a:pt x="226" y="117"/>
                      </a:lnTo>
                      <a:lnTo>
                        <a:pt x="224" y="105"/>
                      </a:lnTo>
                      <a:lnTo>
                        <a:pt x="220" y="93"/>
                      </a:lnTo>
                      <a:lnTo>
                        <a:pt x="215" y="83"/>
                      </a:lnTo>
                      <a:lnTo>
                        <a:pt x="210" y="73"/>
                      </a:lnTo>
                      <a:lnTo>
                        <a:pt x="204" y="65"/>
                      </a:lnTo>
                      <a:lnTo>
                        <a:pt x="199" y="59"/>
                      </a:lnTo>
                      <a:lnTo>
                        <a:pt x="194" y="55"/>
                      </a:lnTo>
                      <a:lnTo>
                        <a:pt x="188" y="50"/>
                      </a:lnTo>
                      <a:lnTo>
                        <a:pt x="183" y="48"/>
                      </a:lnTo>
                      <a:lnTo>
                        <a:pt x="177" y="45"/>
                      </a:lnTo>
                      <a:lnTo>
                        <a:pt x="171" y="44"/>
                      </a:lnTo>
                      <a:lnTo>
                        <a:pt x="166" y="43"/>
                      </a:lnTo>
                      <a:lnTo>
                        <a:pt x="159" y="41"/>
                      </a:lnTo>
                      <a:lnTo>
                        <a:pt x="152" y="43"/>
                      </a:lnTo>
                      <a:lnTo>
                        <a:pt x="144" y="44"/>
                      </a:lnTo>
                      <a:lnTo>
                        <a:pt x="138" y="47"/>
                      </a:lnTo>
                      <a:lnTo>
                        <a:pt x="130" y="49"/>
                      </a:lnTo>
                      <a:lnTo>
                        <a:pt x="125" y="53"/>
                      </a:lnTo>
                      <a:lnTo>
                        <a:pt x="117" y="59"/>
                      </a:lnTo>
                      <a:lnTo>
                        <a:pt x="108" y="69"/>
                      </a:lnTo>
                      <a:lnTo>
                        <a:pt x="96" y="8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4" name="Google Shape;1474;p53"/>
                <p:cNvSpPr/>
                <p:nvPr/>
              </p:nvSpPr>
              <p:spPr>
                <a:xfrm>
                  <a:off x="2321" y="513"/>
                  <a:ext cx="76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285" extrusionOk="0">
                      <a:moveTo>
                        <a:pt x="41" y="109"/>
                      </a:moveTo>
                      <a:lnTo>
                        <a:pt x="43" y="125"/>
                      </a:lnTo>
                      <a:lnTo>
                        <a:pt x="44" y="138"/>
                      </a:lnTo>
                      <a:lnTo>
                        <a:pt x="46" y="151"/>
                      </a:lnTo>
                      <a:lnTo>
                        <a:pt x="49" y="162"/>
                      </a:lnTo>
                      <a:lnTo>
                        <a:pt x="53" y="174"/>
                      </a:lnTo>
                      <a:lnTo>
                        <a:pt x="58" y="185"/>
                      </a:lnTo>
                      <a:lnTo>
                        <a:pt x="64" y="194"/>
                      </a:lnTo>
                      <a:lnTo>
                        <a:pt x="70" y="203"/>
                      </a:lnTo>
                      <a:lnTo>
                        <a:pt x="78" y="212"/>
                      </a:lnTo>
                      <a:lnTo>
                        <a:pt x="87" y="218"/>
                      </a:lnTo>
                      <a:lnTo>
                        <a:pt x="94" y="224"/>
                      </a:lnTo>
                      <a:lnTo>
                        <a:pt x="103" y="229"/>
                      </a:lnTo>
                      <a:lnTo>
                        <a:pt x="112" y="233"/>
                      </a:lnTo>
                      <a:lnTo>
                        <a:pt x="121" y="236"/>
                      </a:lnTo>
                      <a:lnTo>
                        <a:pt x="130" y="237"/>
                      </a:lnTo>
                      <a:lnTo>
                        <a:pt x="140" y="237"/>
                      </a:lnTo>
                      <a:lnTo>
                        <a:pt x="153" y="237"/>
                      </a:lnTo>
                      <a:lnTo>
                        <a:pt x="165" y="234"/>
                      </a:lnTo>
                      <a:lnTo>
                        <a:pt x="175" y="229"/>
                      </a:lnTo>
                      <a:lnTo>
                        <a:pt x="185" y="223"/>
                      </a:lnTo>
                      <a:lnTo>
                        <a:pt x="195" y="214"/>
                      </a:lnTo>
                      <a:lnTo>
                        <a:pt x="204" y="203"/>
                      </a:lnTo>
                      <a:lnTo>
                        <a:pt x="212" y="189"/>
                      </a:lnTo>
                      <a:lnTo>
                        <a:pt x="218" y="174"/>
                      </a:lnTo>
                      <a:lnTo>
                        <a:pt x="227" y="179"/>
                      </a:lnTo>
                      <a:lnTo>
                        <a:pt x="226" y="189"/>
                      </a:lnTo>
                      <a:lnTo>
                        <a:pt x="223" y="199"/>
                      </a:lnTo>
                      <a:lnTo>
                        <a:pt x="219" y="208"/>
                      </a:lnTo>
                      <a:lnTo>
                        <a:pt x="216" y="218"/>
                      </a:lnTo>
                      <a:lnTo>
                        <a:pt x="211" y="227"/>
                      </a:lnTo>
                      <a:lnTo>
                        <a:pt x="206" y="236"/>
                      </a:lnTo>
                      <a:lnTo>
                        <a:pt x="199" y="244"/>
                      </a:lnTo>
                      <a:lnTo>
                        <a:pt x="192" y="252"/>
                      </a:lnTo>
                      <a:lnTo>
                        <a:pt x="184" y="260"/>
                      </a:lnTo>
                      <a:lnTo>
                        <a:pt x="176" y="267"/>
                      </a:lnTo>
                      <a:lnTo>
                        <a:pt x="168" y="272"/>
                      </a:lnTo>
                      <a:lnTo>
                        <a:pt x="159" y="277"/>
                      </a:lnTo>
                      <a:lnTo>
                        <a:pt x="149" y="281"/>
                      </a:lnTo>
                      <a:lnTo>
                        <a:pt x="139" y="284"/>
                      </a:lnTo>
                      <a:lnTo>
                        <a:pt x="129" y="285"/>
                      </a:lnTo>
                      <a:lnTo>
                        <a:pt x="117" y="285"/>
                      </a:lnTo>
                      <a:lnTo>
                        <a:pt x="106" y="285"/>
                      </a:lnTo>
                      <a:lnTo>
                        <a:pt x="94" y="282"/>
                      </a:lnTo>
                      <a:lnTo>
                        <a:pt x="83" y="280"/>
                      </a:lnTo>
                      <a:lnTo>
                        <a:pt x="73" y="276"/>
                      </a:lnTo>
                      <a:lnTo>
                        <a:pt x="63" y="271"/>
                      </a:lnTo>
                      <a:lnTo>
                        <a:pt x="53" y="265"/>
                      </a:lnTo>
                      <a:lnTo>
                        <a:pt x="44" y="256"/>
                      </a:lnTo>
                      <a:lnTo>
                        <a:pt x="35" y="247"/>
                      </a:lnTo>
                      <a:lnTo>
                        <a:pt x="26" y="238"/>
                      </a:lnTo>
                      <a:lnTo>
                        <a:pt x="20" y="227"/>
                      </a:lnTo>
                      <a:lnTo>
                        <a:pt x="14" y="215"/>
                      </a:lnTo>
                      <a:lnTo>
                        <a:pt x="9" y="203"/>
                      </a:lnTo>
                      <a:lnTo>
                        <a:pt x="5" y="190"/>
                      </a:lnTo>
                      <a:lnTo>
                        <a:pt x="2" y="176"/>
                      </a:lnTo>
                      <a:lnTo>
                        <a:pt x="1" y="161"/>
                      </a:lnTo>
                      <a:lnTo>
                        <a:pt x="0" y="146"/>
                      </a:lnTo>
                      <a:lnTo>
                        <a:pt x="1" y="130"/>
                      </a:lnTo>
                      <a:lnTo>
                        <a:pt x="2" y="113"/>
                      </a:lnTo>
                      <a:lnTo>
                        <a:pt x="5" y="99"/>
                      </a:lnTo>
                      <a:lnTo>
                        <a:pt x="9" y="85"/>
                      </a:lnTo>
                      <a:lnTo>
                        <a:pt x="14" y="72"/>
                      </a:lnTo>
                      <a:lnTo>
                        <a:pt x="20" y="60"/>
                      </a:lnTo>
                      <a:lnTo>
                        <a:pt x="28" y="49"/>
                      </a:lnTo>
                      <a:lnTo>
                        <a:pt x="35" y="39"/>
                      </a:lnTo>
                      <a:lnTo>
                        <a:pt x="45" y="30"/>
                      </a:lnTo>
                      <a:lnTo>
                        <a:pt x="54" y="22"/>
                      </a:lnTo>
                      <a:lnTo>
                        <a:pt x="64" y="15"/>
                      </a:lnTo>
                      <a:lnTo>
                        <a:pt x="76" y="10"/>
                      </a:lnTo>
                      <a:lnTo>
                        <a:pt x="87" y="6"/>
                      </a:lnTo>
                      <a:lnTo>
                        <a:pt x="98" y="2"/>
                      </a:lnTo>
                      <a:lnTo>
                        <a:pt x="111" y="1"/>
                      </a:lnTo>
                      <a:lnTo>
                        <a:pt x="125" y="0"/>
                      </a:lnTo>
                      <a:lnTo>
                        <a:pt x="135" y="1"/>
                      </a:lnTo>
                      <a:lnTo>
                        <a:pt x="146" y="2"/>
                      </a:lnTo>
                      <a:lnTo>
                        <a:pt x="156" y="5"/>
                      </a:lnTo>
                      <a:lnTo>
                        <a:pt x="165" y="7"/>
                      </a:lnTo>
                      <a:lnTo>
                        <a:pt x="174" y="12"/>
                      </a:lnTo>
                      <a:lnTo>
                        <a:pt x="183" y="17"/>
                      </a:lnTo>
                      <a:lnTo>
                        <a:pt x="192" y="24"/>
                      </a:lnTo>
                      <a:lnTo>
                        <a:pt x="198" y="30"/>
                      </a:lnTo>
                      <a:lnTo>
                        <a:pt x="206" y="37"/>
                      </a:lnTo>
                      <a:lnTo>
                        <a:pt x="212" y="46"/>
                      </a:lnTo>
                      <a:lnTo>
                        <a:pt x="216" y="55"/>
                      </a:lnTo>
                      <a:lnTo>
                        <a:pt x="221" y="65"/>
                      </a:lnTo>
                      <a:lnTo>
                        <a:pt x="223" y="75"/>
                      </a:lnTo>
                      <a:lnTo>
                        <a:pt x="226" y="85"/>
                      </a:lnTo>
                      <a:lnTo>
                        <a:pt x="227" y="97"/>
                      </a:lnTo>
                      <a:lnTo>
                        <a:pt x="227" y="109"/>
                      </a:lnTo>
                      <a:lnTo>
                        <a:pt x="41" y="109"/>
                      </a:lnTo>
                      <a:close/>
                      <a:moveTo>
                        <a:pt x="41" y="93"/>
                      </a:moveTo>
                      <a:lnTo>
                        <a:pt x="166" y="93"/>
                      </a:lnTo>
                      <a:lnTo>
                        <a:pt x="165" y="80"/>
                      </a:lnTo>
                      <a:lnTo>
                        <a:pt x="164" y="70"/>
                      </a:lnTo>
                      <a:lnTo>
                        <a:pt x="163" y="63"/>
                      </a:lnTo>
                      <a:lnTo>
                        <a:pt x="160" y="56"/>
                      </a:lnTo>
                      <a:lnTo>
                        <a:pt x="156" y="49"/>
                      </a:lnTo>
                      <a:lnTo>
                        <a:pt x="151" y="41"/>
                      </a:lnTo>
                      <a:lnTo>
                        <a:pt x="145" y="35"/>
                      </a:lnTo>
                      <a:lnTo>
                        <a:pt x="139" y="30"/>
                      </a:lnTo>
                      <a:lnTo>
                        <a:pt x="131" y="26"/>
                      </a:lnTo>
                      <a:lnTo>
                        <a:pt x="123" y="24"/>
                      </a:lnTo>
                      <a:lnTo>
                        <a:pt x="116" y="21"/>
                      </a:lnTo>
                      <a:lnTo>
                        <a:pt x="108" y="21"/>
                      </a:lnTo>
                      <a:lnTo>
                        <a:pt x="96" y="22"/>
                      </a:lnTo>
                      <a:lnTo>
                        <a:pt x="84" y="26"/>
                      </a:lnTo>
                      <a:lnTo>
                        <a:pt x="74" y="31"/>
                      </a:lnTo>
                      <a:lnTo>
                        <a:pt x="64" y="40"/>
                      </a:lnTo>
                      <a:lnTo>
                        <a:pt x="60" y="45"/>
                      </a:lnTo>
                      <a:lnTo>
                        <a:pt x="55" y="50"/>
                      </a:lnTo>
                      <a:lnTo>
                        <a:pt x="53" y="56"/>
                      </a:lnTo>
                      <a:lnTo>
                        <a:pt x="49" y="63"/>
                      </a:lnTo>
                      <a:lnTo>
                        <a:pt x="44" y="77"/>
                      </a:lnTo>
                      <a:lnTo>
                        <a:pt x="41" y="9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5" name="Google Shape;1475;p53"/>
                <p:cNvSpPr/>
                <p:nvPr/>
              </p:nvSpPr>
              <p:spPr>
                <a:xfrm>
                  <a:off x="2405" y="514"/>
                  <a:ext cx="134" cy="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272" extrusionOk="0">
                      <a:moveTo>
                        <a:pt x="135" y="272"/>
                      </a:moveTo>
                      <a:lnTo>
                        <a:pt x="135" y="261"/>
                      </a:lnTo>
                      <a:lnTo>
                        <a:pt x="148" y="260"/>
                      </a:lnTo>
                      <a:lnTo>
                        <a:pt x="158" y="256"/>
                      </a:lnTo>
                      <a:lnTo>
                        <a:pt x="164" y="252"/>
                      </a:lnTo>
                      <a:lnTo>
                        <a:pt x="169" y="247"/>
                      </a:lnTo>
                      <a:lnTo>
                        <a:pt x="173" y="239"/>
                      </a:lnTo>
                      <a:lnTo>
                        <a:pt x="175" y="228"/>
                      </a:lnTo>
                      <a:lnTo>
                        <a:pt x="177" y="215"/>
                      </a:lnTo>
                      <a:lnTo>
                        <a:pt x="177" y="198"/>
                      </a:lnTo>
                      <a:lnTo>
                        <a:pt x="177" y="137"/>
                      </a:lnTo>
                      <a:lnTo>
                        <a:pt x="168" y="137"/>
                      </a:lnTo>
                      <a:lnTo>
                        <a:pt x="160" y="138"/>
                      </a:lnTo>
                      <a:lnTo>
                        <a:pt x="155" y="140"/>
                      </a:lnTo>
                      <a:lnTo>
                        <a:pt x="151" y="141"/>
                      </a:lnTo>
                      <a:lnTo>
                        <a:pt x="148" y="145"/>
                      </a:lnTo>
                      <a:lnTo>
                        <a:pt x="143" y="152"/>
                      </a:lnTo>
                      <a:lnTo>
                        <a:pt x="136" y="161"/>
                      </a:lnTo>
                      <a:lnTo>
                        <a:pt x="130" y="175"/>
                      </a:lnTo>
                      <a:lnTo>
                        <a:pt x="79" y="272"/>
                      </a:lnTo>
                      <a:lnTo>
                        <a:pt x="0" y="272"/>
                      </a:lnTo>
                      <a:lnTo>
                        <a:pt x="0" y="261"/>
                      </a:lnTo>
                      <a:lnTo>
                        <a:pt x="10" y="260"/>
                      </a:lnTo>
                      <a:lnTo>
                        <a:pt x="19" y="257"/>
                      </a:lnTo>
                      <a:lnTo>
                        <a:pt x="25" y="255"/>
                      </a:lnTo>
                      <a:lnTo>
                        <a:pt x="32" y="250"/>
                      </a:lnTo>
                      <a:lnTo>
                        <a:pt x="37" y="243"/>
                      </a:lnTo>
                      <a:lnTo>
                        <a:pt x="44" y="233"/>
                      </a:lnTo>
                      <a:lnTo>
                        <a:pt x="52" y="219"/>
                      </a:lnTo>
                      <a:lnTo>
                        <a:pt x="59" y="203"/>
                      </a:lnTo>
                      <a:lnTo>
                        <a:pt x="73" y="179"/>
                      </a:lnTo>
                      <a:lnTo>
                        <a:pt x="83" y="160"/>
                      </a:lnTo>
                      <a:lnTo>
                        <a:pt x="92" y="146"/>
                      </a:lnTo>
                      <a:lnTo>
                        <a:pt x="100" y="137"/>
                      </a:lnTo>
                      <a:lnTo>
                        <a:pt x="106" y="132"/>
                      </a:lnTo>
                      <a:lnTo>
                        <a:pt x="112" y="128"/>
                      </a:lnTo>
                      <a:lnTo>
                        <a:pt x="120" y="126"/>
                      </a:lnTo>
                      <a:lnTo>
                        <a:pt x="127" y="125"/>
                      </a:lnTo>
                      <a:lnTo>
                        <a:pt x="122" y="122"/>
                      </a:lnTo>
                      <a:lnTo>
                        <a:pt x="119" y="118"/>
                      </a:lnTo>
                      <a:lnTo>
                        <a:pt x="114" y="113"/>
                      </a:lnTo>
                      <a:lnTo>
                        <a:pt x="110" y="108"/>
                      </a:lnTo>
                      <a:lnTo>
                        <a:pt x="101" y="94"/>
                      </a:lnTo>
                      <a:lnTo>
                        <a:pt x="93" y="77"/>
                      </a:lnTo>
                      <a:lnTo>
                        <a:pt x="87" y="60"/>
                      </a:lnTo>
                      <a:lnTo>
                        <a:pt x="81" y="51"/>
                      </a:lnTo>
                      <a:lnTo>
                        <a:pt x="79" y="49"/>
                      </a:lnTo>
                      <a:lnTo>
                        <a:pt x="76" y="46"/>
                      </a:lnTo>
                      <a:lnTo>
                        <a:pt x="73" y="45"/>
                      </a:lnTo>
                      <a:lnTo>
                        <a:pt x="69" y="45"/>
                      </a:lnTo>
                      <a:lnTo>
                        <a:pt x="63" y="46"/>
                      </a:lnTo>
                      <a:lnTo>
                        <a:pt x="54" y="49"/>
                      </a:lnTo>
                      <a:lnTo>
                        <a:pt x="43" y="53"/>
                      </a:lnTo>
                      <a:lnTo>
                        <a:pt x="34" y="54"/>
                      </a:lnTo>
                      <a:lnTo>
                        <a:pt x="28" y="54"/>
                      </a:lnTo>
                      <a:lnTo>
                        <a:pt x="23" y="51"/>
                      </a:lnTo>
                      <a:lnTo>
                        <a:pt x="19" y="49"/>
                      </a:lnTo>
                      <a:lnTo>
                        <a:pt x="15" y="46"/>
                      </a:lnTo>
                      <a:lnTo>
                        <a:pt x="13" y="41"/>
                      </a:lnTo>
                      <a:lnTo>
                        <a:pt x="10" y="37"/>
                      </a:lnTo>
                      <a:lnTo>
                        <a:pt x="9" y="32"/>
                      </a:lnTo>
                      <a:lnTo>
                        <a:pt x="9" y="27"/>
                      </a:lnTo>
                      <a:lnTo>
                        <a:pt x="9" y="21"/>
                      </a:lnTo>
                      <a:lnTo>
                        <a:pt x="11" y="16"/>
                      </a:lnTo>
                      <a:lnTo>
                        <a:pt x="14" y="11"/>
                      </a:lnTo>
                      <a:lnTo>
                        <a:pt x="19" y="7"/>
                      </a:lnTo>
                      <a:lnTo>
                        <a:pt x="24" y="5"/>
                      </a:lnTo>
                      <a:lnTo>
                        <a:pt x="30" y="2"/>
                      </a:lnTo>
                      <a:lnTo>
                        <a:pt x="37" y="1"/>
                      </a:lnTo>
                      <a:lnTo>
                        <a:pt x="43" y="0"/>
                      </a:lnTo>
                      <a:lnTo>
                        <a:pt x="54" y="1"/>
                      </a:lnTo>
                      <a:lnTo>
                        <a:pt x="64" y="3"/>
                      </a:lnTo>
                      <a:lnTo>
                        <a:pt x="73" y="8"/>
                      </a:lnTo>
                      <a:lnTo>
                        <a:pt x="81" y="15"/>
                      </a:lnTo>
                      <a:lnTo>
                        <a:pt x="88" y="22"/>
                      </a:lnTo>
                      <a:lnTo>
                        <a:pt x="96" y="34"/>
                      </a:lnTo>
                      <a:lnTo>
                        <a:pt x="102" y="49"/>
                      </a:lnTo>
                      <a:lnTo>
                        <a:pt x="108" y="65"/>
                      </a:lnTo>
                      <a:lnTo>
                        <a:pt x="116" y="82"/>
                      </a:lnTo>
                      <a:lnTo>
                        <a:pt x="122" y="94"/>
                      </a:lnTo>
                      <a:lnTo>
                        <a:pt x="130" y="104"/>
                      </a:lnTo>
                      <a:lnTo>
                        <a:pt x="138" y="111"/>
                      </a:lnTo>
                      <a:lnTo>
                        <a:pt x="146" y="116"/>
                      </a:lnTo>
                      <a:lnTo>
                        <a:pt x="155" y="118"/>
                      </a:lnTo>
                      <a:lnTo>
                        <a:pt x="165" y="121"/>
                      </a:lnTo>
                      <a:lnTo>
                        <a:pt x="177" y="121"/>
                      </a:lnTo>
                      <a:lnTo>
                        <a:pt x="177" y="78"/>
                      </a:lnTo>
                      <a:lnTo>
                        <a:pt x="177" y="60"/>
                      </a:lnTo>
                      <a:lnTo>
                        <a:pt x="175" y="46"/>
                      </a:lnTo>
                      <a:lnTo>
                        <a:pt x="173" y="35"/>
                      </a:lnTo>
                      <a:lnTo>
                        <a:pt x="169" y="29"/>
                      </a:lnTo>
                      <a:lnTo>
                        <a:pt x="164" y="24"/>
                      </a:lnTo>
                      <a:lnTo>
                        <a:pt x="156" y="20"/>
                      </a:lnTo>
                      <a:lnTo>
                        <a:pt x="146" y="16"/>
                      </a:lnTo>
                      <a:lnTo>
                        <a:pt x="135" y="15"/>
                      </a:lnTo>
                      <a:lnTo>
                        <a:pt x="135" y="3"/>
                      </a:lnTo>
                      <a:lnTo>
                        <a:pt x="268" y="3"/>
                      </a:lnTo>
                      <a:lnTo>
                        <a:pt x="268" y="15"/>
                      </a:lnTo>
                      <a:lnTo>
                        <a:pt x="255" y="16"/>
                      </a:lnTo>
                      <a:lnTo>
                        <a:pt x="246" y="20"/>
                      </a:lnTo>
                      <a:lnTo>
                        <a:pt x="238" y="24"/>
                      </a:lnTo>
                      <a:lnTo>
                        <a:pt x="233" y="29"/>
                      </a:lnTo>
                      <a:lnTo>
                        <a:pt x="230" y="36"/>
                      </a:lnTo>
                      <a:lnTo>
                        <a:pt x="227" y="46"/>
                      </a:lnTo>
                      <a:lnTo>
                        <a:pt x="226" y="60"/>
                      </a:lnTo>
                      <a:lnTo>
                        <a:pt x="226" y="78"/>
                      </a:lnTo>
                      <a:lnTo>
                        <a:pt x="226" y="121"/>
                      </a:lnTo>
                      <a:lnTo>
                        <a:pt x="237" y="121"/>
                      </a:lnTo>
                      <a:lnTo>
                        <a:pt x="247" y="118"/>
                      </a:lnTo>
                      <a:lnTo>
                        <a:pt x="256" y="116"/>
                      </a:lnTo>
                      <a:lnTo>
                        <a:pt x="265" y="111"/>
                      </a:lnTo>
                      <a:lnTo>
                        <a:pt x="273" y="104"/>
                      </a:lnTo>
                      <a:lnTo>
                        <a:pt x="279" y="94"/>
                      </a:lnTo>
                      <a:lnTo>
                        <a:pt x="286" y="82"/>
                      </a:lnTo>
                      <a:lnTo>
                        <a:pt x="293" y="65"/>
                      </a:lnTo>
                      <a:lnTo>
                        <a:pt x="300" y="45"/>
                      </a:lnTo>
                      <a:lnTo>
                        <a:pt x="309" y="29"/>
                      </a:lnTo>
                      <a:lnTo>
                        <a:pt x="313" y="22"/>
                      </a:lnTo>
                      <a:lnTo>
                        <a:pt x="318" y="17"/>
                      </a:lnTo>
                      <a:lnTo>
                        <a:pt x="322" y="14"/>
                      </a:lnTo>
                      <a:lnTo>
                        <a:pt x="326" y="10"/>
                      </a:lnTo>
                      <a:lnTo>
                        <a:pt x="334" y="6"/>
                      </a:lnTo>
                      <a:lnTo>
                        <a:pt x="343" y="2"/>
                      </a:lnTo>
                      <a:lnTo>
                        <a:pt x="351" y="1"/>
                      </a:lnTo>
                      <a:lnTo>
                        <a:pt x="358" y="0"/>
                      </a:lnTo>
                      <a:lnTo>
                        <a:pt x="367" y="1"/>
                      </a:lnTo>
                      <a:lnTo>
                        <a:pt x="374" y="2"/>
                      </a:lnTo>
                      <a:lnTo>
                        <a:pt x="380" y="5"/>
                      </a:lnTo>
                      <a:lnTo>
                        <a:pt x="385" y="8"/>
                      </a:lnTo>
                      <a:lnTo>
                        <a:pt x="389" y="12"/>
                      </a:lnTo>
                      <a:lnTo>
                        <a:pt x="391" y="17"/>
                      </a:lnTo>
                      <a:lnTo>
                        <a:pt x="394" y="21"/>
                      </a:lnTo>
                      <a:lnTo>
                        <a:pt x="394" y="27"/>
                      </a:lnTo>
                      <a:lnTo>
                        <a:pt x="394" y="32"/>
                      </a:lnTo>
                      <a:lnTo>
                        <a:pt x="392" y="37"/>
                      </a:lnTo>
                      <a:lnTo>
                        <a:pt x="390" y="41"/>
                      </a:lnTo>
                      <a:lnTo>
                        <a:pt x="387" y="46"/>
                      </a:lnTo>
                      <a:lnTo>
                        <a:pt x="384" y="49"/>
                      </a:lnTo>
                      <a:lnTo>
                        <a:pt x="379" y="51"/>
                      </a:lnTo>
                      <a:lnTo>
                        <a:pt x="374" y="54"/>
                      </a:lnTo>
                      <a:lnTo>
                        <a:pt x="368" y="54"/>
                      </a:lnTo>
                      <a:lnTo>
                        <a:pt x="360" y="53"/>
                      </a:lnTo>
                      <a:lnTo>
                        <a:pt x="348" y="49"/>
                      </a:lnTo>
                      <a:lnTo>
                        <a:pt x="339" y="46"/>
                      </a:lnTo>
                      <a:lnTo>
                        <a:pt x="334" y="45"/>
                      </a:lnTo>
                      <a:lnTo>
                        <a:pt x="329" y="45"/>
                      </a:lnTo>
                      <a:lnTo>
                        <a:pt x="327" y="46"/>
                      </a:lnTo>
                      <a:lnTo>
                        <a:pt x="323" y="49"/>
                      </a:lnTo>
                      <a:lnTo>
                        <a:pt x="321" y="51"/>
                      </a:lnTo>
                      <a:lnTo>
                        <a:pt x="315" y="60"/>
                      </a:lnTo>
                      <a:lnTo>
                        <a:pt x="309" y="77"/>
                      </a:lnTo>
                      <a:lnTo>
                        <a:pt x="302" y="94"/>
                      </a:lnTo>
                      <a:lnTo>
                        <a:pt x="293" y="108"/>
                      </a:lnTo>
                      <a:lnTo>
                        <a:pt x="289" y="113"/>
                      </a:lnTo>
                      <a:lnTo>
                        <a:pt x="284" y="118"/>
                      </a:lnTo>
                      <a:lnTo>
                        <a:pt x="280" y="122"/>
                      </a:lnTo>
                      <a:lnTo>
                        <a:pt x="275" y="125"/>
                      </a:lnTo>
                      <a:lnTo>
                        <a:pt x="283" y="126"/>
                      </a:lnTo>
                      <a:lnTo>
                        <a:pt x="290" y="128"/>
                      </a:lnTo>
                      <a:lnTo>
                        <a:pt x="297" y="132"/>
                      </a:lnTo>
                      <a:lnTo>
                        <a:pt x="303" y="137"/>
                      </a:lnTo>
                      <a:lnTo>
                        <a:pt x="310" y="146"/>
                      </a:lnTo>
                      <a:lnTo>
                        <a:pt x="319" y="160"/>
                      </a:lnTo>
                      <a:lnTo>
                        <a:pt x="329" y="179"/>
                      </a:lnTo>
                      <a:lnTo>
                        <a:pt x="342" y="203"/>
                      </a:lnTo>
                      <a:lnTo>
                        <a:pt x="351" y="219"/>
                      </a:lnTo>
                      <a:lnTo>
                        <a:pt x="358" y="233"/>
                      </a:lnTo>
                      <a:lnTo>
                        <a:pt x="365" y="243"/>
                      </a:lnTo>
                      <a:lnTo>
                        <a:pt x="371" y="250"/>
                      </a:lnTo>
                      <a:lnTo>
                        <a:pt x="377" y="255"/>
                      </a:lnTo>
                      <a:lnTo>
                        <a:pt x="384" y="257"/>
                      </a:lnTo>
                      <a:lnTo>
                        <a:pt x="392" y="260"/>
                      </a:lnTo>
                      <a:lnTo>
                        <a:pt x="403" y="261"/>
                      </a:lnTo>
                      <a:lnTo>
                        <a:pt x="403" y="272"/>
                      </a:lnTo>
                      <a:lnTo>
                        <a:pt x="323" y="272"/>
                      </a:lnTo>
                      <a:lnTo>
                        <a:pt x="273" y="175"/>
                      </a:lnTo>
                      <a:lnTo>
                        <a:pt x="265" y="161"/>
                      </a:lnTo>
                      <a:lnTo>
                        <a:pt x="260" y="152"/>
                      </a:lnTo>
                      <a:lnTo>
                        <a:pt x="255" y="145"/>
                      </a:lnTo>
                      <a:lnTo>
                        <a:pt x="251" y="141"/>
                      </a:lnTo>
                      <a:lnTo>
                        <a:pt x="247" y="140"/>
                      </a:lnTo>
                      <a:lnTo>
                        <a:pt x="241" y="138"/>
                      </a:lnTo>
                      <a:lnTo>
                        <a:pt x="235" y="137"/>
                      </a:lnTo>
                      <a:lnTo>
                        <a:pt x="226" y="137"/>
                      </a:lnTo>
                      <a:lnTo>
                        <a:pt x="226" y="198"/>
                      </a:lnTo>
                      <a:lnTo>
                        <a:pt x="226" y="217"/>
                      </a:lnTo>
                      <a:lnTo>
                        <a:pt x="227" y="232"/>
                      </a:lnTo>
                      <a:lnTo>
                        <a:pt x="231" y="242"/>
                      </a:lnTo>
                      <a:lnTo>
                        <a:pt x="235" y="250"/>
                      </a:lnTo>
                      <a:lnTo>
                        <a:pt x="240" y="253"/>
                      </a:lnTo>
                      <a:lnTo>
                        <a:pt x="247" y="256"/>
                      </a:lnTo>
                      <a:lnTo>
                        <a:pt x="256" y="260"/>
                      </a:lnTo>
                      <a:lnTo>
                        <a:pt x="268" y="261"/>
                      </a:lnTo>
                      <a:lnTo>
                        <a:pt x="268" y="272"/>
                      </a:lnTo>
                      <a:lnTo>
                        <a:pt x="135" y="27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6" name="Google Shape;1476;p53"/>
                <p:cNvSpPr/>
                <p:nvPr/>
              </p:nvSpPr>
              <p:spPr>
                <a:xfrm>
                  <a:off x="2545" y="515"/>
                  <a:ext cx="99" cy="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269" extrusionOk="0">
                      <a:moveTo>
                        <a:pt x="90" y="186"/>
                      </a:moveTo>
                      <a:lnTo>
                        <a:pt x="206" y="52"/>
                      </a:lnTo>
                      <a:lnTo>
                        <a:pt x="205" y="42"/>
                      </a:lnTo>
                      <a:lnTo>
                        <a:pt x="204" y="33"/>
                      </a:lnTo>
                      <a:lnTo>
                        <a:pt x="201" y="26"/>
                      </a:lnTo>
                      <a:lnTo>
                        <a:pt x="197" y="21"/>
                      </a:lnTo>
                      <a:lnTo>
                        <a:pt x="194" y="17"/>
                      </a:lnTo>
                      <a:lnTo>
                        <a:pt x="187" y="14"/>
                      </a:lnTo>
                      <a:lnTo>
                        <a:pt x="180" y="12"/>
                      </a:lnTo>
                      <a:lnTo>
                        <a:pt x="171" y="12"/>
                      </a:lnTo>
                      <a:lnTo>
                        <a:pt x="171" y="0"/>
                      </a:lnTo>
                      <a:lnTo>
                        <a:pt x="296" y="0"/>
                      </a:lnTo>
                      <a:lnTo>
                        <a:pt x="296" y="12"/>
                      </a:lnTo>
                      <a:lnTo>
                        <a:pt x="286" y="12"/>
                      </a:lnTo>
                      <a:lnTo>
                        <a:pt x="279" y="13"/>
                      </a:lnTo>
                      <a:lnTo>
                        <a:pt x="273" y="14"/>
                      </a:lnTo>
                      <a:lnTo>
                        <a:pt x="269" y="16"/>
                      </a:lnTo>
                      <a:lnTo>
                        <a:pt x="263" y="19"/>
                      </a:lnTo>
                      <a:lnTo>
                        <a:pt x="258" y="26"/>
                      </a:lnTo>
                      <a:lnTo>
                        <a:pt x="257" y="29"/>
                      </a:lnTo>
                      <a:lnTo>
                        <a:pt x="255" y="38"/>
                      </a:lnTo>
                      <a:lnTo>
                        <a:pt x="254" y="48"/>
                      </a:lnTo>
                      <a:lnTo>
                        <a:pt x="254" y="64"/>
                      </a:lnTo>
                      <a:lnTo>
                        <a:pt x="254" y="206"/>
                      </a:lnTo>
                      <a:lnTo>
                        <a:pt x="254" y="220"/>
                      </a:lnTo>
                      <a:lnTo>
                        <a:pt x="255" y="230"/>
                      </a:lnTo>
                      <a:lnTo>
                        <a:pt x="257" y="239"/>
                      </a:lnTo>
                      <a:lnTo>
                        <a:pt x="258" y="243"/>
                      </a:lnTo>
                      <a:lnTo>
                        <a:pt x="262" y="249"/>
                      </a:lnTo>
                      <a:lnTo>
                        <a:pt x="268" y="254"/>
                      </a:lnTo>
                      <a:lnTo>
                        <a:pt x="272" y="255"/>
                      </a:lnTo>
                      <a:lnTo>
                        <a:pt x="278" y="257"/>
                      </a:lnTo>
                      <a:lnTo>
                        <a:pt x="286" y="258"/>
                      </a:lnTo>
                      <a:lnTo>
                        <a:pt x="296" y="258"/>
                      </a:lnTo>
                      <a:lnTo>
                        <a:pt x="296" y="269"/>
                      </a:lnTo>
                      <a:lnTo>
                        <a:pt x="166" y="269"/>
                      </a:lnTo>
                      <a:lnTo>
                        <a:pt x="166" y="258"/>
                      </a:lnTo>
                      <a:lnTo>
                        <a:pt x="177" y="258"/>
                      </a:lnTo>
                      <a:lnTo>
                        <a:pt x="186" y="255"/>
                      </a:lnTo>
                      <a:lnTo>
                        <a:pt x="192" y="253"/>
                      </a:lnTo>
                      <a:lnTo>
                        <a:pt x="199" y="249"/>
                      </a:lnTo>
                      <a:lnTo>
                        <a:pt x="201" y="243"/>
                      </a:lnTo>
                      <a:lnTo>
                        <a:pt x="204" y="234"/>
                      </a:lnTo>
                      <a:lnTo>
                        <a:pt x="206" y="221"/>
                      </a:lnTo>
                      <a:lnTo>
                        <a:pt x="206" y="206"/>
                      </a:lnTo>
                      <a:lnTo>
                        <a:pt x="206" y="80"/>
                      </a:lnTo>
                      <a:lnTo>
                        <a:pt x="90" y="214"/>
                      </a:lnTo>
                      <a:lnTo>
                        <a:pt x="90" y="225"/>
                      </a:lnTo>
                      <a:lnTo>
                        <a:pt x="93" y="235"/>
                      </a:lnTo>
                      <a:lnTo>
                        <a:pt x="94" y="243"/>
                      </a:lnTo>
                      <a:lnTo>
                        <a:pt x="98" y="249"/>
                      </a:lnTo>
                      <a:lnTo>
                        <a:pt x="101" y="253"/>
                      </a:lnTo>
                      <a:lnTo>
                        <a:pt x="108" y="255"/>
                      </a:lnTo>
                      <a:lnTo>
                        <a:pt x="115" y="258"/>
                      </a:lnTo>
                      <a:lnTo>
                        <a:pt x="125" y="258"/>
                      </a:lnTo>
                      <a:lnTo>
                        <a:pt x="125" y="269"/>
                      </a:lnTo>
                      <a:lnTo>
                        <a:pt x="0" y="269"/>
                      </a:lnTo>
                      <a:lnTo>
                        <a:pt x="0" y="258"/>
                      </a:lnTo>
                      <a:lnTo>
                        <a:pt x="13" y="258"/>
                      </a:lnTo>
                      <a:lnTo>
                        <a:pt x="22" y="255"/>
                      </a:lnTo>
                      <a:lnTo>
                        <a:pt x="30" y="253"/>
                      </a:lnTo>
                      <a:lnTo>
                        <a:pt x="35" y="249"/>
                      </a:lnTo>
                      <a:lnTo>
                        <a:pt x="37" y="243"/>
                      </a:lnTo>
                      <a:lnTo>
                        <a:pt x="40" y="233"/>
                      </a:lnTo>
                      <a:lnTo>
                        <a:pt x="41" y="221"/>
                      </a:lnTo>
                      <a:lnTo>
                        <a:pt x="42" y="206"/>
                      </a:lnTo>
                      <a:lnTo>
                        <a:pt x="42" y="64"/>
                      </a:lnTo>
                      <a:lnTo>
                        <a:pt x="41" y="50"/>
                      </a:lnTo>
                      <a:lnTo>
                        <a:pt x="41" y="38"/>
                      </a:lnTo>
                      <a:lnTo>
                        <a:pt x="40" y="31"/>
                      </a:lnTo>
                      <a:lnTo>
                        <a:pt x="38" y="27"/>
                      </a:lnTo>
                      <a:lnTo>
                        <a:pt x="35" y="21"/>
                      </a:lnTo>
                      <a:lnTo>
                        <a:pt x="28" y="16"/>
                      </a:lnTo>
                      <a:lnTo>
                        <a:pt x="24" y="14"/>
                      </a:lnTo>
                      <a:lnTo>
                        <a:pt x="18" y="13"/>
                      </a:lnTo>
                      <a:lnTo>
                        <a:pt x="1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130" y="0"/>
                      </a:lnTo>
                      <a:lnTo>
                        <a:pt x="130" y="12"/>
                      </a:lnTo>
                      <a:lnTo>
                        <a:pt x="122" y="12"/>
                      </a:lnTo>
                      <a:lnTo>
                        <a:pt x="114" y="13"/>
                      </a:lnTo>
                      <a:lnTo>
                        <a:pt x="109" y="14"/>
                      </a:lnTo>
                      <a:lnTo>
                        <a:pt x="104" y="16"/>
                      </a:lnTo>
                      <a:lnTo>
                        <a:pt x="99" y="19"/>
                      </a:lnTo>
                      <a:lnTo>
                        <a:pt x="94" y="26"/>
                      </a:lnTo>
                      <a:lnTo>
                        <a:pt x="93" y="29"/>
                      </a:lnTo>
                      <a:lnTo>
                        <a:pt x="91" y="38"/>
                      </a:lnTo>
                      <a:lnTo>
                        <a:pt x="90" y="48"/>
                      </a:lnTo>
                      <a:lnTo>
                        <a:pt x="90" y="64"/>
                      </a:lnTo>
                      <a:lnTo>
                        <a:pt x="90" y="18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7" name="Google Shape;1477;p53"/>
                <p:cNvSpPr/>
                <p:nvPr/>
              </p:nvSpPr>
              <p:spPr>
                <a:xfrm>
                  <a:off x="2652" y="515"/>
                  <a:ext cx="118" cy="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269" extrusionOk="0">
                      <a:moveTo>
                        <a:pt x="180" y="199"/>
                      </a:moveTo>
                      <a:lnTo>
                        <a:pt x="263" y="0"/>
                      </a:lnTo>
                      <a:lnTo>
                        <a:pt x="354" y="0"/>
                      </a:lnTo>
                      <a:lnTo>
                        <a:pt x="354" y="12"/>
                      </a:lnTo>
                      <a:lnTo>
                        <a:pt x="345" y="12"/>
                      </a:lnTo>
                      <a:lnTo>
                        <a:pt x="337" y="13"/>
                      </a:lnTo>
                      <a:lnTo>
                        <a:pt x="331" y="14"/>
                      </a:lnTo>
                      <a:lnTo>
                        <a:pt x="327" y="16"/>
                      </a:lnTo>
                      <a:lnTo>
                        <a:pt x="321" y="19"/>
                      </a:lnTo>
                      <a:lnTo>
                        <a:pt x="317" y="26"/>
                      </a:lnTo>
                      <a:lnTo>
                        <a:pt x="315" y="29"/>
                      </a:lnTo>
                      <a:lnTo>
                        <a:pt x="313" y="38"/>
                      </a:lnTo>
                      <a:lnTo>
                        <a:pt x="313" y="48"/>
                      </a:lnTo>
                      <a:lnTo>
                        <a:pt x="313" y="64"/>
                      </a:lnTo>
                      <a:lnTo>
                        <a:pt x="313" y="206"/>
                      </a:lnTo>
                      <a:lnTo>
                        <a:pt x="313" y="229"/>
                      </a:lnTo>
                      <a:lnTo>
                        <a:pt x="316" y="242"/>
                      </a:lnTo>
                      <a:lnTo>
                        <a:pt x="317" y="245"/>
                      </a:lnTo>
                      <a:lnTo>
                        <a:pt x="320" y="249"/>
                      </a:lnTo>
                      <a:lnTo>
                        <a:pt x="323" y="252"/>
                      </a:lnTo>
                      <a:lnTo>
                        <a:pt x="327" y="254"/>
                      </a:lnTo>
                      <a:lnTo>
                        <a:pt x="332" y="255"/>
                      </a:lnTo>
                      <a:lnTo>
                        <a:pt x="339" y="257"/>
                      </a:lnTo>
                      <a:lnTo>
                        <a:pt x="345" y="258"/>
                      </a:lnTo>
                      <a:lnTo>
                        <a:pt x="354" y="258"/>
                      </a:lnTo>
                      <a:lnTo>
                        <a:pt x="354" y="269"/>
                      </a:lnTo>
                      <a:lnTo>
                        <a:pt x="224" y="269"/>
                      </a:lnTo>
                      <a:lnTo>
                        <a:pt x="224" y="258"/>
                      </a:lnTo>
                      <a:lnTo>
                        <a:pt x="235" y="258"/>
                      </a:lnTo>
                      <a:lnTo>
                        <a:pt x="244" y="255"/>
                      </a:lnTo>
                      <a:lnTo>
                        <a:pt x="250" y="253"/>
                      </a:lnTo>
                      <a:lnTo>
                        <a:pt x="257" y="249"/>
                      </a:lnTo>
                      <a:lnTo>
                        <a:pt x="259" y="243"/>
                      </a:lnTo>
                      <a:lnTo>
                        <a:pt x="262" y="234"/>
                      </a:lnTo>
                      <a:lnTo>
                        <a:pt x="264" y="221"/>
                      </a:lnTo>
                      <a:lnTo>
                        <a:pt x="264" y="206"/>
                      </a:lnTo>
                      <a:lnTo>
                        <a:pt x="264" y="45"/>
                      </a:lnTo>
                      <a:lnTo>
                        <a:pt x="169" y="269"/>
                      </a:lnTo>
                      <a:lnTo>
                        <a:pt x="159" y="269"/>
                      </a:lnTo>
                      <a:lnTo>
                        <a:pt x="62" y="45"/>
                      </a:lnTo>
                      <a:lnTo>
                        <a:pt x="62" y="206"/>
                      </a:lnTo>
                      <a:lnTo>
                        <a:pt x="63" y="229"/>
                      </a:lnTo>
                      <a:lnTo>
                        <a:pt x="65" y="242"/>
                      </a:lnTo>
                      <a:lnTo>
                        <a:pt x="67" y="245"/>
                      </a:lnTo>
                      <a:lnTo>
                        <a:pt x="70" y="249"/>
                      </a:lnTo>
                      <a:lnTo>
                        <a:pt x="72" y="252"/>
                      </a:lnTo>
                      <a:lnTo>
                        <a:pt x="76" y="254"/>
                      </a:lnTo>
                      <a:lnTo>
                        <a:pt x="81" y="255"/>
                      </a:lnTo>
                      <a:lnTo>
                        <a:pt x="87" y="257"/>
                      </a:lnTo>
                      <a:lnTo>
                        <a:pt x="95" y="258"/>
                      </a:lnTo>
                      <a:lnTo>
                        <a:pt x="103" y="258"/>
                      </a:lnTo>
                      <a:lnTo>
                        <a:pt x="103" y="269"/>
                      </a:lnTo>
                      <a:lnTo>
                        <a:pt x="0" y="269"/>
                      </a:lnTo>
                      <a:lnTo>
                        <a:pt x="0" y="258"/>
                      </a:lnTo>
                      <a:lnTo>
                        <a:pt x="12" y="258"/>
                      </a:lnTo>
                      <a:lnTo>
                        <a:pt x="22" y="255"/>
                      </a:lnTo>
                      <a:lnTo>
                        <a:pt x="29" y="253"/>
                      </a:lnTo>
                      <a:lnTo>
                        <a:pt x="33" y="249"/>
                      </a:lnTo>
                      <a:lnTo>
                        <a:pt x="37" y="243"/>
                      </a:lnTo>
                      <a:lnTo>
                        <a:pt x="39" y="233"/>
                      </a:lnTo>
                      <a:lnTo>
                        <a:pt x="41" y="221"/>
                      </a:lnTo>
                      <a:lnTo>
                        <a:pt x="41" y="206"/>
                      </a:lnTo>
                      <a:lnTo>
                        <a:pt x="41" y="64"/>
                      </a:lnTo>
                      <a:lnTo>
                        <a:pt x="41" y="50"/>
                      </a:lnTo>
                      <a:lnTo>
                        <a:pt x="41" y="38"/>
                      </a:lnTo>
                      <a:lnTo>
                        <a:pt x="39" y="31"/>
                      </a:lnTo>
                      <a:lnTo>
                        <a:pt x="38" y="27"/>
                      </a:lnTo>
                      <a:lnTo>
                        <a:pt x="33" y="21"/>
                      </a:lnTo>
                      <a:lnTo>
                        <a:pt x="28" y="16"/>
                      </a:lnTo>
                      <a:lnTo>
                        <a:pt x="23" y="14"/>
                      </a:lnTo>
                      <a:lnTo>
                        <a:pt x="18" y="13"/>
                      </a:lnTo>
                      <a:lnTo>
                        <a:pt x="1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95" y="0"/>
                      </a:lnTo>
                      <a:lnTo>
                        <a:pt x="180" y="19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8" name="Google Shape;1478;p53"/>
                <p:cNvSpPr/>
                <p:nvPr/>
              </p:nvSpPr>
              <p:spPr>
                <a:xfrm>
                  <a:off x="1973" y="2716"/>
                  <a:ext cx="130" cy="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417" extrusionOk="0">
                      <a:moveTo>
                        <a:pt x="198" y="0"/>
                      </a:moveTo>
                      <a:lnTo>
                        <a:pt x="217" y="2"/>
                      </a:lnTo>
                      <a:lnTo>
                        <a:pt x="236" y="4"/>
                      </a:lnTo>
                      <a:lnTo>
                        <a:pt x="254" y="9"/>
                      </a:lnTo>
                      <a:lnTo>
                        <a:pt x="270" y="15"/>
                      </a:lnTo>
                      <a:lnTo>
                        <a:pt x="287" y="23"/>
                      </a:lnTo>
                      <a:lnTo>
                        <a:pt x="303" y="33"/>
                      </a:lnTo>
                      <a:lnTo>
                        <a:pt x="318" y="46"/>
                      </a:lnTo>
                      <a:lnTo>
                        <a:pt x="332" y="60"/>
                      </a:lnTo>
                      <a:lnTo>
                        <a:pt x="346" y="75"/>
                      </a:lnTo>
                      <a:lnTo>
                        <a:pt x="357" y="91"/>
                      </a:lnTo>
                      <a:lnTo>
                        <a:pt x="367" y="108"/>
                      </a:lnTo>
                      <a:lnTo>
                        <a:pt x="375" y="125"/>
                      </a:lnTo>
                      <a:lnTo>
                        <a:pt x="381" y="144"/>
                      </a:lnTo>
                      <a:lnTo>
                        <a:pt x="385" y="164"/>
                      </a:lnTo>
                      <a:lnTo>
                        <a:pt x="389" y="185"/>
                      </a:lnTo>
                      <a:lnTo>
                        <a:pt x="389" y="206"/>
                      </a:lnTo>
                      <a:lnTo>
                        <a:pt x="388" y="229"/>
                      </a:lnTo>
                      <a:lnTo>
                        <a:pt x="385" y="249"/>
                      </a:lnTo>
                      <a:lnTo>
                        <a:pt x="381" y="269"/>
                      </a:lnTo>
                      <a:lnTo>
                        <a:pt x="375" y="289"/>
                      </a:lnTo>
                      <a:lnTo>
                        <a:pt x="366" y="307"/>
                      </a:lnTo>
                      <a:lnTo>
                        <a:pt x="357" y="325"/>
                      </a:lnTo>
                      <a:lnTo>
                        <a:pt x="345" y="341"/>
                      </a:lnTo>
                      <a:lnTo>
                        <a:pt x="332" y="356"/>
                      </a:lnTo>
                      <a:lnTo>
                        <a:pt x="317" y="370"/>
                      </a:lnTo>
                      <a:lnTo>
                        <a:pt x="302" y="383"/>
                      </a:lnTo>
                      <a:lnTo>
                        <a:pt x="285" y="393"/>
                      </a:lnTo>
                      <a:lnTo>
                        <a:pt x="269" y="402"/>
                      </a:lnTo>
                      <a:lnTo>
                        <a:pt x="251" y="408"/>
                      </a:lnTo>
                      <a:lnTo>
                        <a:pt x="232" y="413"/>
                      </a:lnTo>
                      <a:lnTo>
                        <a:pt x="213" y="416"/>
                      </a:lnTo>
                      <a:lnTo>
                        <a:pt x="193" y="417"/>
                      </a:lnTo>
                      <a:lnTo>
                        <a:pt x="173" y="416"/>
                      </a:lnTo>
                      <a:lnTo>
                        <a:pt x="154" y="413"/>
                      </a:lnTo>
                      <a:lnTo>
                        <a:pt x="135" y="408"/>
                      </a:lnTo>
                      <a:lnTo>
                        <a:pt x="117" y="402"/>
                      </a:lnTo>
                      <a:lnTo>
                        <a:pt x="101" y="394"/>
                      </a:lnTo>
                      <a:lnTo>
                        <a:pt x="85" y="384"/>
                      </a:lnTo>
                      <a:lnTo>
                        <a:pt x="69" y="371"/>
                      </a:lnTo>
                      <a:lnTo>
                        <a:pt x="56" y="358"/>
                      </a:lnTo>
                      <a:lnTo>
                        <a:pt x="43" y="342"/>
                      </a:lnTo>
                      <a:lnTo>
                        <a:pt x="32" y="327"/>
                      </a:lnTo>
                      <a:lnTo>
                        <a:pt x="22" y="310"/>
                      </a:lnTo>
                      <a:lnTo>
                        <a:pt x="14" y="291"/>
                      </a:lnTo>
                      <a:lnTo>
                        <a:pt x="8" y="272"/>
                      </a:lnTo>
                      <a:lnTo>
                        <a:pt x="3" y="252"/>
                      </a:lnTo>
                      <a:lnTo>
                        <a:pt x="0" y="230"/>
                      </a:lnTo>
                      <a:lnTo>
                        <a:pt x="0" y="207"/>
                      </a:lnTo>
                      <a:lnTo>
                        <a:pt x="0" y="183"/>
                      </a:lnTo>
                      <a:lnTo>
                        <a:pt x="4" y="162"/>
                      </a:lnTo>
                      <a:lnTo>
                        <a:pt x="9" y="140"/>
                      </a:lnTo>
                      <a:lnTo>
                        <a:pt x="15" y="122"/>
                      </a:lnTo>
                      <a:lnTo>
                        <a:pt x="25" y="103"/>
                      </a:lnTo>
                      <a:lnTo>
                        <a:pt x="35" y="85"/>
                      </a:lnTo>
                      <a:lnTo>
                        <a:pt x="49" y="69"/>
                      </a:lnTo>
                      <a:lnTo>
                        <a:pt x="64" y="52"/>
                      </a:lnTo>
                      <a:lnTo>
                        <a:pt x="78" y="41"/>
                      </a:lnTo>
                      <a:lnTo>
                        <a:pt x="93" y="29"/>
                      </a:lnTo>
                      <a:lnTo>
                        <a:pt x="110" y="21"/>
                      </a:lnTo>
                      <a:lnTo>
                        <a:pt x="126" y="14"/>
                      </a:lnTo>
                      <a:lnTo>
                        <a:pt x="143" y="8"/>
                      </a:lnTo>
                      <a:lnTo>
                        <a:pt x="160" y="4"/>
                      </a:lnTo>
                      <a:lnTo>
                        <a:pt x="179" y="2"/>
                      </a:lnTo>
                      <a:lnTo>
                        <a:pt x="198" y="0"/>
                      </a:lnTo>
                      <a:close/>
                      <a:moveTo>
                        <a:pt x="193" y="22"/>
                      </a:moveTo>
                      <a:lnTo>
                        <a:pt x="179" y="23"/>
                      </a:lnTo>
                      <a:lnTo>
                        <a:pt x="167" y="24"/>
                      </a:lnTo>
                      <a:lnTo>
                        <a:pt x="155" y="28"/>
                      </a:lnTo>
                      <a:lnTo>
                        <a:pt x="144" y="32"/>
                      </a:lnTo>
                      <a:lnTo>
                        <a:pt x="134" y="37"/>
                      </a:lnTo>
                      <a:lnTo>
                        <a:pt x="125" y="45"/>
                      </a:lnTo>
                      <a:lnTo>
                        <a:pt x="115" y="52"/>
                      </a:lnTo>
                      <a:lnTo>
                        <a:pt x="107" y="62"/>
                      </a:lnTo>
                      <a:lnTo>
                        <a:pt x="97" y="75"/>
                      </a:lnTo>
                      <a:lnTo>
                        <a:pt x="90" y="89"/>
                      </a:lnTo>
                      <a:lnTo>
                        <a:pt x="82" y="105"/>
                      </a:lnTo>
                      <a:lnTo>
                        <a:pt x="77" y="123"/>
                      </a:lnTo>
                      <a:lnTo>
                        <a:pt x="72" y="140"/>
                      </a:lnTo>
                      <a:lnTo>
                        <a:pt x="69" y="161"/>
                      </a:lnTo>
                      <a:lnTo>
                        <a:pt x="67" y="183"/>
                      </a:lnTo>
                      <a:lnTo>
                        <a:pt x="67" y="206"/>
                      </a:lnTo>
                      <a:lnTo>
                        <a:pt x="67" y="230"/>
                      </a:lnTo>
                      <a:lnTo>
                        <a:pt x="69" y="252"/>
                      </a:lnTo>
                      <a:lnTo>
                        <a:pt x="73" y="273"/>
                      </a:lnTo>
                      <a:lnTo>
                        <a:pt x="77" y="292"/>
                      </a:lnTo>
                      <a:lnTo>
                        <a:pt x="83" y="310"/>
                      </a:lnTo>
                      <a:lnTo>
                        <a:pt x="90" y="327"/>
                      </a:lnTo>
                      <a:lnTo>
                        <a:pt x="99" y="342"/>
                      </a:lnTo>
                      <a:lnTo>
                        <a:pt x="109" y="356"/>
                      </a:lnTo>
                      <a:lnTo>
                        <a:pt x="116" y="365"/>
                      </a:lnTo>
                      <a:lnTo>
                        <a:pt x="126" y="373"/>
                      </a:lnTo>
                      <a:lnTo>
                        <a:pt x="135" y="380"/>
                      </a:lnTo>
                      <a:lnTo>
                        <a:pt x="145" y="385"/>
                      </a:lnTo>
                      <a:lnTo>
                        <a:pt x="157" y="390"/>
                      </a:lnTo>
                      <a:lnTo>
                        <a:pt x="168" y="393"/>
                      </a:lnTo>
                      <a:lnTo>
                        <a:pt x="181" y="395"/>
                      </a:lnTo>
                      <a:lnTo>
                        <a:pt x="193" y="395"/>
                      </a:lnTo>
                      <a:lnTo>
                        <a:pt x="207" y="395"/>
                      </a:lnTo>
                      <a:lnTo>
                        <a:pt x="220" y="393"/>
                      </a:lnTo>
                      <a:lnTo>
                        <a:pt x="232" y="389"/>
                      </a:lnTo>
                      <a:lnTo>
                        <a:pt x="244" y="384"/>
                      </a:lnTo>
                      <a:lnTo>
                        <a:pt x="255" y="379"/>
                      </a:lnTo>
                      <a:lnTo>
                        <a:pt x="266" y="371"/>
                      </a:lnTo>
                      <a:lnTo>
                        <a:pt x="276" y="363"/>
                      </a:lnTo>
                      <a:lnTo>
                        <a:pt x="285" y="353"/>
                      </a:lnTo>
                      <a:lnTo>
                        <a:pt x="294" y="340"/>
                      </a:lnTo>
                      <a:lnTo>
                        <a:pt x="302" y="327"/>
                      </a:lnTo>
                      <a:lnTo>
                        <a:pt x="308" y="312"/>
                      </a:lnTo>
                      <a:lnTo>
                        <a:pt x="313" y="296"/>
                      </a:lnTo>
                      <a:lnTo>
                        <a:pt x="317" y="278"/>
                      </a:lnTo>
                      <a:lnTo>
                        <a:pt x="319" y="258"/>
                      </a:lnTo>
                      <a:lnTo>
                        <a:pt x="322" y="236"/>
                      </a:lnTo>
                      <a:lnTo>
                        <a:pt x="322" y="214"/>
                      </a:lnTo>
                      <a:lnTo>
                        <a:pt x="322" y="190"/>
                      </a:lnTo>
                      <a:lnTo>
                        <a:pt x="319" y="167"/>
                      </a:lnTo>
                      <a:lnTo>
                        <a:pt x="317" y="146"/>
                      </a:lnTo>
                      <a:lnTo>
                        <a:pt x="312" y="125"/>
                      </a:lnTo>
                      <a:lnTo>
                        <a:pt x="307" y="106"/>
                      </a:lnTo>
                      <a:lnTo>
                        <a:pt x="299" y="90"/>
                      </a:lnTo>
                      <a:lnTo>
                        <a:pt x="292" y="75"/>
                      </a:lnTo>
                      <a:lnTo>
                        <a:pt x="282" y="62"/>
                      </a:lnTo>
                      <a:lnTo>
                        <a:pt x="273" y="52"/>
                      </a:lnTo>
                      <a:lnTo>
                        <a:pt x="264" y="45"/>
                      </a:lnTo>
                      <a:lnTo>
                        <a:pt x="254" y="38"/>
                      </a:lnTo>
                      <a:lnTo>
                        <a:pt x="244" y="32"/>
                      </a:lnTo>
                      <a:lnTo>
                        <a:pt x="232" y="28"/>
                      </a:lnTo>
                      <a:lnTo>
                        <a:pt x="220" y="24"/>
                      </a:lnTo>
                      <a:lnTo>
                        <a:pt x="207" y="23"/>
                      </a:lnTo>
                      <a:lnTo>
                        <a:pt x="193" y="2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9" name="Google Shape;1479;p53"/>
                <p:cNvSpPr/>
                <p:nvPr/>
              </p:nvSpPr>
              <p:spPr>
                <a:xfrm>
                  <a:off x="2111" y="2762"/>
                  <a:ext cx="85" cy="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68" extrusionOk="0">
                      <a:moveTo>
                        <a:pt x="12" y="0"/>
                      </a:moveTo>
                      <a:lnTo>
                        <a:pt x="244" y="0"/>
                      </a:lnTo>
                      <a:lnTo>
                        <a:pt x="255" y="72"/>
                      </a:lnTo>
                      <a:lnTo>
                        <a:pt x="243" y="72"/>
                      </a:lnTo>
                      <a:lnTo>
                        <a:pt x="240" y="62"/>
                      </a:lnTo>
                      <a:lnTo>
                        <a:pt x="238" y="53"/>
                      </a:lnTo>
                      <a:lnTo>
                        <a:pt x="235" y="46"/>
                      </a:lnTo>
                      <a:lnTo>
                        <a:pt x="231" y="38"/>
                      </a:lnTo>
                      <a:lnTo>
                        <a:pt x="226" y="33"/>
                      </a:lnTo>
                      <a:lnTo>
                        <a:pt x="222" y="28"/>
                      </a:lnTo>
                      <a:lnTo>
                        <a:pt x="217" y="25"/>
                      </a:lnTo>
                      <a:lnTo>
                        <a:pt x="212" y="23"/>
                      </a:lnTo>
                      <a:lnTo>
                        <a:pt x="206" y="20"/>
                      </a:lnTo>
                      <a:lnTo>
                        <a:pt x="197" y="20"/>
                      </a:lnTo>
                      <a:lnTo>
                        <a:pt x="188" y="19"/>
                      </a:lnTo>
                      <a:lnTo>
                        <a:pt x="176" y="19"/>
                      </a:lnTo>
                      <a:lnTo>
                        <a:pt x="153" y="19"/>
                      </a:lnTo>
                      <a:lnTo>
                        <a:pt x="153" y="205"/>
                      </a:lnTo>
                      <a:lnTo>
                        <a:pt x="153" y="219"/>
                      </a:lnTo>
                      <a:lnTo>
                        <a:pt x="153" y="230"/>
                      </a:lnTo>
                      <a:lnTo>
                        <a:pt x="154" y="238"/>
                      </a:lnTo>
                      <a:lnTo>
                        <a:pt x="157" y="244"/>
                      </a:lnTo>
                      <a:lnTo>
                        <a:pt x="158" y="248"/>
                      </a:lnTo>
                      <a:lnTo>
                        <a:pt x="161" y="250"/>
                      </a:lnTo>
                      <a:lnTo>
                        <a:pt x="164" y="253"/>
                      </a:lnTo>
                      <a:lnTo>
                        <a:pt x="168" y="254"/>
                      </a:lnTo>
                      <a:lnTo>
                        <a:pt x="182" y="256"/>
                      </a:lnTo>
                      <a:lnTo>
                        <a:pt x="206" y="258"/>
                      </a:lnTo>
                      <a:lnTo>
                        <a:pt x="206" y="268"/>
                      </a:lnTo>
                      <a:lnTo>
                        <a:pt x="60" y="268"/>
                      </a:lnTo>
                      <a:lnTo>
                        <a:pt x="60" y="258"/>
                      </a:lnTo>
                      <a:lnTo>
                        <a:pt x="72" y="256"/>
                      </a:lnTo>
                      <a:lnTo>
                        <a:pt x="82" y="255"/>
                      </a:lnTo>
                      <a:lnTo>
                        <a:pt x="91" y="253"/>
                      </a:lnTo>
                      <a:lnTo>
                        <a:pt x="96" y="249"/>
                      </a:lnTo>
                      <a:lnTo>
                        <a:pt x="100" y="243"/>
                      </a:lnTo>
                      <a:lnTo>
                        <a:pt x="101" y="234"/>
                      </a:lnTo>
                      <a:lnTo>
                        <a:pt x="104" y="221"/>
                      </a:lnTo>
                      <a:lnTo>
                        <a:pt x="104" y="205"/>
                      </a:lnTo>
                      <a:lnTo>
                        <a:pt x="104" y="19"/>
                      </a:lnTo>
                      <a:lnTo>
                        <a:pt x="80" y="19"/>
                      </a:lnTo>
                      <a:lnTo>
                        <a:pt x="58" y="19"/>
                      </a:lnTo>
                      <a:lnTo>
                        <a:pt x="46" y="22"/>
                      </a:lnTo>
                      <a:lnTo>
                        <a:pt x="41" y="24"/>
                      </a:lnTo>
                      <a:lnTo>
                        <a:pt x="37" y="27"/>
                      </a:lnTo>
                      <a:lnTo>
                        <a:pt x="32" y="32"/>
                      </a:lnTo>
                      <a:lnTo>
                        <a:pt x="28" y="37"/>
                      </a:lnTo>
                      <a:lnTo>
                        <a:pt x="24" y="43"/>
                      </a:lnTo>
                      <a:lnTo>
                        <a:pt x="20" y="51"/>
                      </a:lnTo>
                      <a:lnTo>
                        <a:pt x="17" y="61"/>
                      </a:lnTo>
                      <a:lnTo>
                        <a:pt x="14" y="72"/>
                      </a:lnTo>
                      <a:lnTo>
                        <a:pt x="0" y="7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0" name="Google Shape;1480;p53"/>
                <p:cNvSpPr/>
                <p:nvPr/>
              </p:nvSpPr>
              <p:spPr>
                <a:xfrm>
                  <a:off x="2207" y="2759"/>
                  <a:ext cx="76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286" extrusionOk="0">
                      <a:moveTo>
                        <a:pt x="227" y="176"/>
                      </a:moveTo>
                      <a:lnTo>
                        <a:pt x="223" y="188"/>
                      </a:lnTo>
                      <a:lnTo>
                        <a:pt x="219" y="200"/>
                      </a:lnTo>
                      <a:lnTo>
                        <a:pt x="216" y="211"/>
                      </a:lnTo>
                      <a:lnTo>
                        <a:pt x="211" y="223"/>
                      </a:lnTo>
                      <a:lnTo>
                        <a:pt x="205" y="233"/>
                      </a:lnTo>
                      <a:lnTo>
                        <a:pt x="199" y="241"/>
                      </a:lnTo>
                      <a:lnTo>
                        <a:pt x="192" y="249"/>
                      </a:lnTo>
                      <a:lnTo>
                        <a:pt x="184" y="257"/>
                      </a:lnTo>
                      <a:lnTo>
                        <a:pt x="176" y="264"/>
                      </a:lnTo>
                      <a:lnTo>
                        <a:pt x="168" y="269"/>
                      </a:lnTo>
                      <a:lnTo>
                        <a:pt x="160" y="274"/>
                      </a:lnTo>
                      <a:lnTo>
                        <a:pt x="151" y="278"/>
                      </a:lnTo>
                      <a:lnTo>
                        <a:pt x="142" y="282"/>
                      </a:lnTo>
                      <a:lnTo>
                        <a:pt x="132" y="284"/>
                      </a:lnTo>
                      <a:lnTo>
                        <a:pt x="123" y="286"/>
                      </a:lnTo>
                      <a:lnTo>
                        <a:pt x="115" y="286"/>
                      </a:lnTo>
                      <a:lnTo>
                        <a:pt x="103" y="284"/>
                      </a:lnTo>
                      <a:lnTo>
                        <a:pt x="92" y="283"/>
                      </a:lnTo>
                      <a:lnTo>
                        <a:pt x="82" y="281"/>
                      </a:lnTo>
                      <a:lnTo>
                        <a:pt x="72" y="276"/>
                      </a:lnTo>
                      <a:lnTo>
                        <a:pt x="62" y="271"/>
                      </a:lnTo>
                      <a:lnTo>
                        <a:pt x="52" y="264"/>
                      </a:lnTo>
                      <a:lnTo>
                        <a:pt x="43" y="257"/>
                      </a:lnTo>
                      <a:lnTo>
                        <a:pt x="34" y="247"/>
                      </a:lnTo>
                      <a:lnTo>
                        <a:pt x="26" y="238"/>
                      </a:lnTo>
                      <a:lnTo>
                        <a:pt x="20" y="226"/>
                      </a:lnTo>
                      <a:lnTo>
                        <a:pt x="14" y="215"/>
                      </a:lnTo>
                      <a:lnTo>
                        <a:pt x="9" y="202"/>
                      </a:lnTo>
                      <a:lnTo>
                        <a:pt x="5" y="188"/>
                      </a:lnTo>
                      <a:lnTo>
                        <a:pt x="2" y="175"/>
                      </a:lnTo>
                      <a:lnTo>
                        <a:pt x="1" y="159"/>
                      </a:lnTo>
                      <a:lnTo>
                        <a:pt x="0" y="143"/>
                      </a:lnTo>
                      <a:lnTo>
                        <a:pt x="1" y="128"/>
                      </a:lnTo>
                      <a:lnTo>
                        <a:pt x="2" y="113"/>
                      </a:lnTo>
                      <a:lnTo>
                        <a:pt x="6" y="99"/>
                      </a:lnTo>
                      <a:lnTo>
                        <a:pt x="10" y="86"/>
                      </a:lnTo>
                      <a:lnTo>
                        <a:pt x="15" y="74"/>
                      </a:lnTo>
                      <a:lnTo>
                        <a:pt x="21" y="62"/>
                      </a:lnTo>
                      <a:lnTo>
                        <a:pt x="29" y="51"/>
                      </a:lnTo>
                      <a:lnTo>
                        <a:pt x="38" y="41"/>
                      </a:lnTo>
                      <a:lnTo>
                        <a:pt x="48" y="31"/>
                      </a:lnTo>
                      <a:lnTo>
                        <a:pt x="58" y="23"/>
                      </a:lnTo>
                      <a:lnTo>
                        <a:pt x="68" y="17"/>
                      </a:lnTo>
                      <a:lnTo>
                        <a:pt x="79" y="10"/>
                      </a:lnTo>
                      <a:lnTo>
                        <a:pt x="91" y="7"/>
                      </a:lnTo>
                      <a:lnTo>
                        <a:pt x="103" y="3"/>
                      </a:lnTo>
                      <a:lnTo>
                        <a:pt x="116" y="2"/>
                      </a:lnTo>
                      <a:lnTo>
                        <a:pt x="129" y="0"/>
                      </a:lnTo>
                      <a:lnTo>
                        <a:pt x="139" y="2"/>
                      </a:lnTo>
                      <a:lnTo>
                        <a:pt x="147" y="2"/>
                      </a:lnTo>
                      <a:lnTo>
                        <a:pt x="156" y="4"/>
                      </a:lnTo>
                      <a:lnTo>
                        <a:pt x="165" y="5"/>
                      </a:lnTo>
                      <a:lnTo>
                        <a:pt x="173" y="9"/>
                      </a:lnTo>
                      <a:lnTo>
                        <a:pt x="180" y="13"/>
                      </a:lnTo>
                      <a:lnTo>
                        <a:pt x="187" y="17"/>
                      </a:lnTo>
                      <a:lnTo>
                        <a:pt x="194" y="22"/>
                      </a:lnTo>
                      <a:lnTo>
                        <a:pt x="204" y="32"/>
                      </a:lnTo>
                      <a:lnTo>
                        <a:pt x="213" y="43"/>
                      </a:lnTo>
                      <a:lnTo>
                        <a:pt x="216" y="48"/>
                      </a:lnTo>
                      <a:lnTo>
                        <a:pt x="218" y="55"/>
                      </a:lnTo>
                      <a:lnTo>
                        <a:pt x="218" y="60"/>
                      </a:lnTo>
                      <a:lnTo>
                        <a:pt x="219" y="65"/>
                      </a:lnTo>
                      <a:lnTo>
                        <a:pt x="218" y="71"/>
                      </a:lnTo>
                      <a:lnTo>
                        <a:pt x="217" y="75"/>
                      </a:lnTo>
                      <a:lnTo>
                        <a:pt x="216" y="80"/>
                      </a:lnTo>
                      <a:lnTo>
                        <a:pt x="212" y="84"/>
                      </a:lnTo>
                      <a:lnTo>
                        <a:pt x="208" y="86"/>
                      </a:lnTo>
                      <a:lnTo>
                        <a:pt x="203" y="89"/>
                      </a:lnTo>
                      <a:lnTo>
                        <a:pt x="198" y="90"/>
                      </a:lnTo>
                      <a:lnTo>
                        <a:pt x="192" y="90"/>
                      </a:lnTo>
                      <a:lnTo>
                        <a:pt x="184" y="90"/>
                      </a:lnTo>
                      <a:lnTo>
                        <a:pt x="176" y="87"/>
                      </a:lnTo>
                      <a:lnTo>
                        <a:pt x="170" y="84"/>
                      </a:lnTo>
                      <a:lnTo>
                        <a:pt x="165" y="79"/>
                      </a:lnTo>
                      <a:lnTo>
                        <a:pt x="164" y="75"/>
                      </a:lnTo>
                      <a:lnTo>
                        <a:pt x="161" y="70"/>
                      </a:lnTo>
                      <a:lnTo>
                        <a:pt x="160" y="63"/>
                      </a:lnTo>
                      <a:lnTo>
                        <a:pt x="159" y="56"/>
                      </a:lnTo>
                      <a:lnTo>
                        <a:pt x="158" y="47"/>
                      </a:lnTo>
                      <a:lnTo>
                        <a:pt x="155" y="41"/>
                      </a:lnTo>
                      <a:lnTo>
                        <a:pt x="151" y="34"/>
                      </a:lnTo>
                      <a:lnTo>
                        <a:pt x="147" y="29"/>
                      </a:lnTo>
                      <a:lnTo>
                        <a:pt x="141" y="26"/>
                      </a:lnTo>
                      <a:lnTo>
                        <a:pt x="135" y="23"/>
                      </a:lnTo>
                      <a:lnTo>
                        <a:pt x="127" y="21"/>
                      </a:lnTo>
                      <a:lnTo>
                        <a:pt x="118" y="21"/>
                      </a:lnTo>
                      <a:lnTo>
                        <a:pt x="112" y="21"/>
                      </a:lnTo>
                      <a:lnTo>
                        <a:pt x="105" y="22"/>
                      </a:lnTo>
                      <a:lnTo>
                        <a:pt x="98" y="23"/>
                      </a:lnTo>
                      <a:lnTo>
                        <a:pt x="92" y="26"/>
                      </a:lnTo>
                      <a:lnTo>
                        <a:pt x="87" y="29"/>
                      </a:lnTo>
                      <a:lnTo>
                        <a:pt x="82" y="33"/>
                      </a:lnTo>
                      <a:lnTo>
                        <a:pt x="77" y="37"/>
                      </a:lnTo>
                      <a:lnTo>
                        <a:pt x="72" y="42"/>
                      </a:lnTo>
                      <a:lnTo>
                        <a:pt x="67" y="50"/>
                      </a:lnTo>
                      <a:lnTo>
                        <a:pt x="62" y="57"/>
                      </a:lnTo>
                      <a:lnTo>
                        <a:pt x="57" y="66"/>
                      </a:lnTo>
                      <a:lnTo>
                        <a:pt x="54" y="76"/>
                      </a:lnTo>
                      <a:lnTo>
                        <a:pt x="52" y="85"/>
                      </a:lnTo>
                      <a:lnTo>
                        <a:pt x="49" y="96"/>
                      </a:lnTo>
                      <a:lnTo>
                        <a:pt x="48" y="106"/>
                      </a:lnTo>
                      <a:lnTo>
                        <a:pt x="48" y="118"/>
                      </a:lnTo>
                      <a:lnTo>
                        <a:pt x="48" y="130"/>
                      </a:lnTo>
                      <a:lnTo>
                        <a:pt x="49" y="142"/>
                      </a:lnTo>
                      <a:lnTo>
                        <a:pt x="52" y="153"/>
                      </a:lnTo>
                      <a:lnTo>
                        <a:pt x="54" y="163"/>
                      </a:lnTo>
                      <a:lnTo>
                        <a:pt x="57" y="173"/>
                      </a:lnTo>
                      <a:lnTo>
                        <a:pt x="62" y="183"/>
                      </a:lnTo>
                      <a:lnTo>
                        <a:pt x="65" y="194"/>
                      </a:lnTo>
                      <a:lnTo>
                        <a:pt x="72" y="204"/>
                      </a:lnTo>
                      <a:lnTo>
                        <a:pt x="78" y="211"/>
                      </a:lnTo>
                      <a:lnTo>
                        <a:pt x="84" y="219"/>
                      </a:lnTo>
                      <a:lnTo>
                        <a:pt x="92" y="225"/>
                      </a:lnTo>
                      <a:lnTo>
                        <a:pt x="99" y="230"/>
                      </a:lnTo>
                      <a:lnTo>
                        <a:pt x="107" y="235"/>
                      </a:lnTo>
                      <a:lnTo>
                        <a:pt x="116" y="238"/>
                      </a:lnTo>
                      <a:lnTo>
                        <a:pt x="126" y="239"/>
                      </a:lnTo>
                      <a:lnTo>
                        <a:pt x="135" y="240"/>
                      </a:lnTo>
                      <a:lnTo>
                        <a:pt x="142" y="239"/>
                      </a:lnTo>
                      <a:lnTo>
                        <a:pt x="149" y="239"/>
                      </a:lnTo>
                      <a:lnTo>
                        <a:pt x="156" y="238"/>
                      </a:lnTo>
                      <a:lnTo>
                        <a:pt x="163" y="235"/>
                      </a:lnTo>
                      <a:lnTo>
                        <a:pt x="175" y="229"/>
                      </a:lnTo>
                      <a:lnTo>
                        <a:pt x="187" y="220"/>
                      </a:lnTo>
                      <a:lnTo>
                        <a:pt x="195" y="212"/>
                      </a:lnTo>
                      <a:lnTo>
                        <a:pt x="203" y="201"/>
                      </a:lnTo>
                      <a:lnTo>
                        <a:pt x="211" y="187"/>
                      </a:lnTo>
                      <a:lnTo>
                        <a:pt x="218" y="171"/>
                      </a:lnTo>
                      <a:lnTo>
                        <a:pt x="227" y="17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1" name="Google Shape;1481;p53"/>
                <p:cNvSpPr/>
                <p:nvPr/>
              </p:nvSpPr>
              <p:spPr>
                <a:xfrm>
                  <a:off x="2299" y="2759"/>
                  <a:ext cx="76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286" extrusionOk="0">
                      <a:moveTo>
                        <a:pt x="42" y="110"/>
                      </a:moveTo>
                      <a:lnTo>
                        <a:pt x="42" y="124"/>
                      </a:lnTo>
                      <a:lnTo>
                        <a:pt x="43" y="138"/>
                      </a:lnTo>
                      <a:lnTo>
                        <a:pt x="46" y="151"/>
                      </a:lnTo>
                      <a:lnTo>
                        <a:pt x="48" y="163"/>
                      </a:lnTo>
                      <a:lnTo>
                        <a:pt x="53" y="175"/>
                      </a:lnTo>
                      <a:lnTo>
                        <a:pt x="58" y="185"/>
                      </a:lnTo>
                      <a:lnTo>
                        <a:pt x="63" y="195"/>
                      </a:lnTo>
                      <a:lnTo>
                        <a:pt x="71" y="204"/>
                      </a:lnTo>
                      <a:lnTo>
                        <a:pt x="78" y="211"/>
                      </a:lnTo>
                      <a:lnTo>
                        <a:pt x="86" y="219"/>
                      </a:lnTo>
                      <a:lnTo>
                        <a:pt x="94" y="225"/>
                      </a:lnTo>
                      <a:lnTo>
                        <a:pt x="102" y="229"/>
                      </a:lnTo>
                      <a:lnTo>
                        <a:pt x="111" y="233"/>
                      </a:lnTo>
                      <a:lnTo>
                        <a:pt x="120" y="235"/>
                      </a:lnTo>
                      <a:lnTo>
                        <a:pt x="130" y="238"/>
                      </a:lnTo>
                      <a:lnTo>
                        <a:pt x="139" y="238"/>
                      </a:lnTo>
                      <a:lnTo>
                        <a:pt x="152" y="236"/>
                      </a:lnTo>
                      <a:lnTo>
                        <a:pt x="164" y="234"/>
                      </a:lnTo>
                      <a:lnTo>
                        <a:pt x="176" y="230"/>
                      </a:lnTo>
                      <a:lnTo>
                        <a:pt x="186" y="224"/>
                      </a:lnTo>
                      <a:lnTo>
                        <a:pt x="195" y="215"/>
                      </a:lnTo>
                      <a:lnTo>
                        <a:pt x="203" y="204"/>
                      </a:lnTo>
                      <a:lnTo>
                        <a:pt x="211" y="190"/>
                      </a:lnTo>
                      <a:lnTo>
                        <a:pt x="219" y="173"/>
                      </a:lnTo>
                      <a:lnTo>
                        <a:pt x="227" y="180"/>
                      </a:lnTo>
                      <a:lnTo>
                        <a:pt x="225" y="190"/>
                      </a:lnTo>
                      <a:lnTo>
                        <a:pt x="222" y="199"/>
                      </a:lnTo>
                      <a:lnTo>
                        <a:pt x="220" y="209"/>
                      </a:lnTo>
                      <a:lnTo>
                        <a:pt x="215" y="217"/>
                      </a:lnTo>
                      <a:lnTo>
                        <a:pt x="210" y="226"/>
                      </a:lnTo>
                      <a:lnTo>
                        <a:pt x="205" y="235"/>
                      </a:lnTo>
                      <a:lnTo>
                        <a:pt x="198" y="244"/>
                      </a:lnTo>
                      <a:lnTo>
                        <a:pt x="192" y="253"/>
                      </a:lnTo>
                      <a:lnTo>
                        <a:pt x="183" y="260"/>
                      </a:lnTo>
                      <a:lnTo>
                        <a:pt x="176" y="267"/>
                      </a:lnTo>
                      <a:lnTo>
                        <a:pt x="167" y="273"/>
                      </a:lnTo>
                      <a:lnTo>
                        <a:pt x="158" y="277"/>
                      </a:lnTo>
                      <a:lnTo>
                        <a:pt x="149" y="281"/>
                      </a:lnTo>
                      <a:lnTo>
                        <a:pt x="139" y="283"/>
                      </a:lnTo>
                      <a:lnTo>
                        <a:pt x="128" y="286"/>
                      </a:lnTo>
                      <a:lnTo>
                        <a:pt x="118" y="286"/>
                      </a:lnTo>
                      <a:lnTo>
                        <a:pt x="105" y="284"/>
                      </a:lnTo>
                      <a:lnTo>
                        <a:pt x="94" y="283"/>
                      </a:lnTo>
                      <a:lnTo>
                        <a:pt x="83" y="281"/>
                      </a:lnTo>
                      <a:lnTo>
                        <a:pt x="72" y="276"/>
                      </a:lnTo>
                      <a:lnTo>
                        <a:pt x="62" y="271"/>
                      </a:lnTo>
                      <a:lnTo>
                        <a:pt x="52" y="264"/>
                      </a:lnTo>
                      <a:lnTo>
                        <a:pt x="43" y="257"/>
                      </a:lnTo>
                      <a:lnTo>
                        <a:pt x="34" y="248"/>
                      </a:lnTo>
                      <a:lnTo>
                        <a:pt x="27" y="238"/>
                      </a:lnTo>
                      <a:lnTo>
                        <a:pt x="19" y="228"/>
                      </a:lnTo>
                      <a:lnTo>
                        <a:pt x="13" y="216"/>
                      </a:lnTo>
                      <a:lnTo>
                        <a:pt x="9" y="204"/>
                      </a:lnTo>
                      <a:lnTo>
                        <a:pt x="5" y="191"/>
                      </a:lnTo>
                      <a:lnTo>
                        <a:pt x="3" y="177"/>
                      </a:lnTo>
                      <a:lnTo>
                        <a:pt x="0" y="162"/>
                      </a:lnTo>
                      <a:lnTo>
                        <a:pt x="0" y="147"/>
                      </a:lnTo>
                      <a:lnTo>
                        <a:pt x="0" y="130"/>
                      </a:lnTo>
                      <a:lnTo>
                        <a:pt x="3" y="114"/>
                      </a:lnTo>
                      <a:lnTo>
                        <a:pt x="5" y="99"/>
                      </a:lnTo>
                      <a:lnTo>
                        <a:pt x="9" y="85"/>
                      </a:lnTo>
                      <a:lnTo>
                        <a:pt x="14" y="72"/>
                      </a:lnTo>
                      <a:lnTo>
                        <a:pt x="20" y="60"/>
                      </a:lnTo>
                      <a:lnTo>
                        <a:pt x="27" y="50"/>
                      </a:lnTo>
                      <a:lnTo>
                        <a:pt x="36" y="39"/>
                      </a:lnTo>
                      <a:lnTo>
                        <a:pt x="44" y="31"/>
                      </a:lnTo>
                      <a:lnTo>
                        <a:pt x="54" y="22"/>
                      </a:lnTo>
                      <a:lnTo>
                        <a:pt x="65" y="16"/>
                      </a:lnTo>
                      <a:lnTo>
                        <a:pt x="75" y="10"/>
                      </a:lnTo>
                      <a:lnTo>
                        <a:pt x="86" y="5"/>
                      </a:lnTo>
                      <a:lnTo>
                        <a:pt x="99" y="3"/>
                      </a:lnTo>
                      <a:lnTo>
                        <a:pt x="111" y="2"/>
                      </a:lnTo>
                      <a:lnTo>
                        <a:pt x="124" y="0"/>
                      </a:lnTo>
                      <a:lnTo>
                        <a:pt x="135" y="0"/>
                      </a:lnTo>
                      <a:lnTo>
                        <a:pt x="145" y="3"/>
                      </a:lnTo>
                      <a:lnTo>
                        <a:pt x="155" y="4"/>
                      </a:lnTo>
                      <a:lnTo>
                        <a:pt x="166" y="8"/>
                      </a:lnTo>
                      <a:lnTo>
                        <a:pt x="174" y="12"/>
                      </a:lnTo>
                      <a:lnTo>
                        <a:pt x="183" y="17"/>
                      </a:lnTo>
                      <a:lnTo>
                        <a:pt x="191" y="23"/>
                      </a:lnTo>
                      <a:lnTo>
                        <a:pt x="198" y="31"/>
                      </a:lnTo>
                      <a:lnTo>
                        <a:pt x="205" y="38"/>
                      </a:lnTo>
                      <a:lnTo>
                        <a:pt x="211" y="47"/>
                      </a:lnTo>
                      <a:lnTo>
                        <a:pt x="216" y="56"/>
                      </a:lnTo>
                      <a:lnTo>
                        <a:pt x="220" y="65"/>
                      </a:lnTo>
                      <a:lnTo>
                        <a:pt x="224" y="75"/>
                      </a:lnTo>
                      <a:lnTo>
                        <a:pt x="225" y="86"/>
                      </a:lnTo>
                      <a:lnTo>
                        <a:pt x="226" y="98"/>
                      </a:lnTo>
                      <a:lnTo>
                        <a:pt x="227" y="110"/>
                      </a:lnTo>
                      <a:lnTo>
                        <a:pt x="42" y="110"/>
                      </a:lnTo>
                      <a:close/>
                      <a:moveTo>
                        <a:pt x="42" y="93"/>
                      </a:moveTo>
                      <a:lnTo>
                        <a:pt x="166" y="93"/>
                      </a:lnTo>
                      <a:lnTo>
                        <a:pt x="166" y="81"/>
                      </a:lnTo>
                      <a:lnTo>
                        <a:pt x="163" y="71"/>
                      </a:lnTo>
                      <a:lnTo>
                        <a:pt x="162" y="62"/>
                      </a:lnTo>
                      <a:lnTo>
                        <a:pt x="159" y="56"/>
                      </a:lnTo>
                      <a:lnTo>
                        <a:pt x="155" y="48"/>
                      </a:lnTo>
                      <a:lnTo>
                        <a:pt x="150" y="42"/>
                      </a:lnTo>
                      <a:lnTo>
                        <a:pt x="145" y="36"/>
                      </a:lnTo>
                      <a:lnTo>
                        <a:pt x="138" y="31"/>
                      </a:lnTo>
                      <a:lnTo>
                        <a:pt x="130" y="27"/>
                      </a:lnTo>
                      <a:lnTo>
                        <a:pt x="123" y="23"/>
                      </a:lnTo>
                      <a:lnTo>
                        <a:pt x="115" y="22"/>
                      </a:lnTo>
                      <a:lnTo>
                        <a:pt x="107" y="22"/>
                      </a:lnTo>
                      <a:lnTo>
                        <a:pt x="96" y="23"/>
                      </a:lnTo>
                      <a:lnTo>
                        <a:pt x="85" y="26"/>
                      </a:lnTo>
                      <a:lnTo>
                        <a:pt x="73" y="32"/>
                      </a:lnTo>
                      <a:lnTo>
                        <a:pt x="65" y="41"/>
                      </a:lnTo>
                      <a:lnTo>
                        <a:pt x="59" y="46"/>
                      </a:lnTo>
                      <a:lnTo>
                        <a:pt x="56" y="51"/>
                      </a:lnTo>
                      <a:lnTo>
                        <a:pt x="52" y="56"/>
                      </a:lnTo>
                      <a:lnTo>
                        <a:pt x="49" y="63"/>
                      </a:lnTo>
                      <a:lnTo>
                        <a:pt x="44" y="77"/>
                      </a:lnTo>
                      <a:lnTo>
                        <a:pt x="42" y="9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2" name="Google Shape;1482;p53"/>
                <p:cNvSpPr/>
                <p:nvPr/>
              </p:nvSpPr>
              <p:spPr>
                <a:xfrm>
                  <a:off x="2378" y="2762"/>
                  <a:ext cx="94" cy="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68" extrusionOk="0">
                      <a:moveTo>
                        <a:pt x="191" y="120"/>
                      </a:moveTo>
                      <a:lnTo>
                        <a:pt x="191" y="63"/>
                      </a:lnTo>
                      <a:lnTo>
                        <a:pt x="191" y="39"/>
                      </a:lnTo>
                      <a:lnTo>
                        <a:pt x="188" y="27"/>
                      </a:lnTo>
                      <a:lnTo>
                        <a:pt x="187" y="23"/>
                      </a:lnTo>
                      <a:lnTo>
                        <a:pt x="185" y="20"/>
                      </a:lnTo>
                      <a:lnTo>
                        <a:pt x="181" y="17"/>
                      </a:lnTo>
                      <a:lnTo>
                        <a:pt x="177" y="15"/>
                      </a:lnTo>
                      <a:lnTo>
                        <a:pt x="172" y="13"/>
                      </a:lnTo>
                      <a:lnTo>
                        <a:pt x="167" y="12"/>
                      </a:lnTo>
                      <a:lnTo>
                        <a:pt x="159" y="12"/>
                      </a:lnTo>
                      <a:lnTo>
                        <a:pt x="151" y="10"/>
                      </a:lnTo>
                      <a:lnTo>
                        <a:pt x="151" y="0"/>
                      </a:lnTo>
                      <a:lnTo>
                        <a:pt x="281" y="0"/>
                      </a:lnTo>
                      <a:lnTo>
                        <a:pt x="281" y="10"/>
                      </a:lnTo>
                      <a:lnTo>
                        <a:pt x="272" y="12"/>
                      </a:lnTo>
                      <a:lnTo>
                        <a:pt x="264" y="12"/>
                      </a:lnTo>
                      <a:lnTo>
                        <a:pt x="259" y="13"/>
                      </a:lnTo>
                      <a:lnTo>
                        <a:pt x="254" y="15"/>
                      </a:lnTo>
                      <a:lnTo>
                        <a:pt x="249" y="19"/>
                      </a:lnTo>
                      <a:lnTo>
                        <a:pt x="244" y="24"/>
                      </a:lnTo>
                      <a:lnTo>
                        <a:pt x="243" y="29"/>
                      </a:lnTo>
                      <a:lnTo>
                        <a:pt x="241" y="37"/>
                      </a:lnTo>
                      <a:lnTo>
                        <a:pt x="240" y="48"/>
                      </a:lnTo>
                      <a:lnTo>
                        <a:pt x="240" y="63"/>
                      </a:lnTo>
                      <a:lnTo>
                        <a:pt x="240" y="205"/>
                      </a:lnTo>
                      <a:lnTo>
                        <a:pt x="241" y="229"/>
                      </a:lnTo>
                      <a:lnTo>
                        <a:pt x="243" y="241"/>
                      </a:lnTo>
                      <a:lnTo>
                        <a:pt x="245" y="245"/>
                      </a:lnTo>
                      <a:lnTo>
                        <a:pt x="248" y="249"/>
                      </a:lnTo>
                      <a:lnTo>
                        <a:pt x="250" y="251"/>
                      </a:lnTo>
                      <a:lnTo>
                        <a:pt x="254" y="254"/>
                      </a:lnTo>
                      <a:lnTo>
                        <a:pt x="259" y="255"/>
                      </a:lnTo>
                      <a:lnTo>
                        <a:pt x="265" y="256"/>
                      </a:lnTo>
                      <a:lnTo>
                        <a:pt x="273" y="258"/>
                      </a:lnTo>
                      <a:lnTo>
                        <a:pt x="281" y="258"/>
                      </a:lnTo>
                      <a:lnTo>
                        <a:pt x="281" y="268"/>
                      </a:lnTo>
                      <a:lnTo>
                        <a:pt x="144" y="268"/>
                      </a:lnTo>
                      <a:lnTo>
                        <a:pt x="144" y="258"/>
                      </a:lnTo>
                      <a:lnTo>
                        <a:pt x="165" y="256"/>
                      </a:lnTo>
                      <a:lnTo>
                        <a:pt x="176" y="254"/>
                      </a:lnTo>
                      <a:lnTo>
                        <a:pt x="178" y="253"/>
                      </a:lnTo>
                      <a:lnTo>
                        <a:pt x="182" y="250"/>
                      </a:lnTo>
                      <a:lnTo>
                        <a:pt x="185" y="248"/>
                      </a:lnTo>
                      <a:lnTo>
                        <a:pt x="187" y="243"/>
                      </a:lnTo>
                      <a:lnTo>
                        <a:pt x="188" y="238"/>
                      </a:lnTo>
                      <a:lnTo>
                        <a:pt x="191" y="229"/>
                      </a:lnTo>
                      <a:lnTo>
                        <a:pt x="191" y="219"/>
                      </a:lnTo>
                      <a:lnTo>
                        <a:pt x="191" y="205"/>
                      </a:lnTo>
                      <a:lnTo>
                        <a:pt x="191" y="139"/>
                      </a:lnTo>
                      <a:lnTo>
                        <a:pt x="181" y="145"/>
                      </a:lnTo>
                      <a:lnTo>
                        <a:pt x="170" y="149"/>
                      </a:lnTo>
                      <a:lnTo>
                        <a:pt x="158" y="153"/>
                      </a:lnTo>
                      <a:lnTo>
                        <a:pt x="147" y="157"/>
                      </a:lnTo>
                      <a:lnTo>
                        <a:pt x="135" y="158"/>
                      </a:lnTo>
                      <a:lnTo>
                        <a:pt x="124" y="161"/>
                      </a:lnTo>
                      <a:lnTo>
                        <a:pt x="113" y="162"/>
                      </a:lnTo>
                      <a:lnTo>
                        <a:pt x="100" y="162"/>
                      </a:lnTo>
                      <a:lnTo>
                        <a:pt x="89" y="162"/>
                      </a:lnTo>
                      <a:lnTo>
                        <a:pt x="77" y="161"/>
                      </a:lnTo>
                      <a:lnTo>
                        <a:pt x="69" y="158"/>
                      </a:lnTo>
                      <a:lnTo>
                        <a:pt x="60" y="155"/>
                      </a:lnTo>
                      <a:lnTo>
                        <a:pt x="53" y="152"/>
                      </a:lnTo>
                      <a:lnTo>
                        <a:pt x="48" y="148"/>
                      </a:lnTo>
                      <a:lnTo>
                        <a:pt x="45" y="144"/>
                      </a:lnTo>
                      <a:lnTo>
                        <a:pt x="42" y="140"/>
                      </a:lnTo>
                      <a:lnTo>
                        <a:pt x="41" y="135"/>
                      </a:lnTo>
                      <a:lnTo>
                        <a:pt x="40" y="129"/>
                      </a:lnTo>
                      <a:lnTo>
                        <a:pt x="38" y="121"/>
                      </a:lnTo>
                      <a:lnTo>
                        <a:pt x="38" y="111"/>
                      </a:lnTo>
                      <a:lnTo>
                        <a:pt x="38" y="63"/>
                      </a:lnTo>
                      <a:lnTo>
                        <a:pt x="38" y="41"/>
                      </a:lnTo>
                      <a:lnTo>
                        <a:pt x="36" y="28"/>
                      </a:lnTo>
                      <a:lnTo>
                        <a:pt x="35" y="24"/>
                      </a:lnTo>
                      <a:lnTo>
                        <a:pt x="32" y="22"/>
                      </a:lnTo>
                      <a:lnTo>
                        <a:pt x="29" y="18"/>
                      </a:lnTo>
                      <a:lnTo>
                        <a:pt x="26" y="15"/>
                      </a:lnTo>
                      <a:lnTo>
                        <a:pt x="21" y="14"/>
                      </a:lnTo>
                      <a:lnTo>
                        <a:pt x="16" y="12"/>
                      </a:lnTo>
                      <a:lnTo>
                        <a:pt x="8" y="12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28" y="0"/>
                      </a:lnTo>
                      <a:lnTo>
                        <a:pt x="128" y="10"/>
                      </a:lnTo>
                      <a:lnTo>
                        <a:pt x="118" y="12"/>
                      </a:lnTo>
                      <a:lnTo>
                        <a:pt x="112" y="12"/>
                      </a:lnTo>
                      <a:lnTo>
                        <a:pt x="105" y="13"/>
                      </a:lnTo>
                      <a:lnTo>
                        <a:pt x="101" y="15"/>
                      </a:lnTo>
                      <a:lnTo>
                        <a:pt x="95" y="19"/>
                      </a:lnTo>
                      <a:lnTo>
                        <a:pt x="90" y="24"/>
                      </a:lnTo>
                      <a:lnTo>
                        <a:pt x="89" y="29"/>
                      </a:lnTo>
                      <a:lnTo>
                        <a:pt x="88" y="37"/>
                      </a:lnTo>
                      <a:lnTo>
                        <a:pt x="86" y="48"/>
                      </a:lnTo>
                      <a:lnTo>
                        <a:pt x="86" y="63"/>
                      </a:lnTo>
                      <a:lnTo>
                        <a:pt x="86" y="96"/>
                      </a:lnTo>
                      <a:lnTo>
                        <a:pt x="88" y="113"/>
                      </a:lnTo>
                      <a:lnTo>
                        <a:pt x="89" y="121"/>
                      </a:lnTo>
                      <a:lnTo>
                        <a:pt x="91" y="125"/>
                      </a:lnTo>
                      <a:lnTo>
                        <a:pt x="94" y="128"/>
                      </a:lnTo>
                      <a:lnTo>
                        <a:pt x="98" y="131"/>
                      </a:lnTo>
                      <a:lnTo>
                        <a:pt x="103" y="133"/>
                      </a:lnTo>
                      <a:lnTo>
                        <a:pt x="108" y="135"/>
                      </a:lnTo>
                      <a:lnTo>
                        <a:pt x="114" y="137"/>
                      </a:lnTo>
                      <a:lnTo>
                        <a:pt x="122" y="138"/>
                      </a:lnTo>
                      <a:lnTo>
                        <a:pt x="130" y="138"/>
                      </a:lnTo>
                      <a:lnTo>
                        <a:pt x="147" y="137"/>
                      </a:lnTo>
                      <a:lnTo>
                        <a:pt x="162" y="134"/>
                      </a:lnTo>
                      <a:lnTo>
                        <a:pt x="177" y="128"/>
                      </a:lnTo>
                      <a:lnTo>
                        <a:pt x="191" y="12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3" name="Google Shape;1483;p53"/>
                <p:cNvSpPr/>
                <p:nvPr/>
              </p:nvSpPr>
              <p:spPr>
                <a:xfrm>
                  <a:off x="2481" y="2761"/>
                  <a:ext cx="91" cy="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72" extrusionOk="0">
                      <a:moveTo>
                        <a:pt x="274" y="272"/>
                      </a:moveTo>
                      <a:lnTo>
                        <a:pt x="195" y="272"/>
                      </a:lnTo>
                      <a:lnTo>
                        <a:pt x="177" y="245"/>
                      </a:lnTo>
                      <a:lnTo>
                        <a:pt x="161" y="218"/>
                      </a:lnTo>
                      <a:lnTo>
                        <a:pt x="144" y="190"/>
                      </a:lnTo>
                      <a:lnTo>
                        <a:pt x="128" y="162"/>
                      </a:lnTo>
                      <a:lnTo>
                        <a:pt x="122" y="151"/>
                      </a:lnTo>
                      <a:lnTo>
                        <a:pt x="115" y="143"/>
                      </a:lnTo>
                      <a:lnTo>
                        <a:pt x="113" y="141"/>
                      </a:lnTo>
                      <a:lnTo>
                        <a:pt x="109" y="138"/>
                      </a:lnTo>
                      <a:lnTo>
                        <a:pt x="105" y="137"/>
                      </a:lnTo>
                      <a:lnTo>
                        <a:pt x="100" y="137"/>
                      </a:lnTo>
                      <a:lnTo>
                        <a:pt x="95" y="137"/>
                      </a:lnTo>
                      <a:lnTo>
                        <a:pt x="89" y="138"/>
                      </a:lnTo>
                      <a:lnTo>
                        <a:pt x="89" y="209"/>
                      </a:lnTo>
                      <a:lnTo>
                        <a:pt x="89" y="223"/>
                      </a:lnTo>
                      <a:lnTo>
                        <a:pt x="90" y="233"/>
                      </a:lnTo>
                      <a:lnTo>
                        <a:pt x="91" y="242"/>
                      </a:lnTo>
                      <a:lnTo>
                        <a:pt x="93" y="247"/>
                      </a:lnTo>
                      <a:lnTo>
                        <a:pt x="94" y="250"/>
                      </a:lnTo>
                      <a:lnTo>
                        <a:pt x="98" y="253"/>
                      </a:lnTo>
                      <a:lnTo>
                        <a:pt x="100" y="255"/>
                      </a:lnTo>
                      <a:lnTo>
                        <a:pt x="104" y="258"/>
                      </a:lnTo>
                      <a:lnTo>
                        <a:pt x="109" y="259"/>
                      </a:lnTo>
                      <a:lnTo>
                        <a:pt x="116" y="260"/>
                      </a:lnTo>
                      <a:lnTo>
                        <a:pt x="124" y="262"/>
                      </a:lnTo>
                      <a:lnTo>
                        <a:pt x="134" y="262"/>
                      </a:lnTo>
                      <a:lnTo>
                        <a:pt x="134" y="272"/>
                      </a:lnTo>
                      <a:lnTo>
                        <a:pt x="0" y="272"/>
                      </a:lnTo>
                      <a:lnTo>
                        <a:pt x="0" y="262"/>
                      </a:lnTo>
                      <a:lnTo>
                        <a:pt x="12" y="260"/>
                      </a:lnTo>
                      <a:lnTo>
                        <a:pt x="21" y="259"/>
                      </a:lnTo>
                      <a:lnTo>
                        <a:pt x="28" y="257"/>
                      </a:lnTo>
                      <a:lnTo>
                        <a:pt x="33" y="252"/>
                      </a:lnTo>
                      <a:lnTo>
                        <a:pt x="37" y="245"/>
                      </a:lnTo>
                      <a:lnTo>
                        <a:pt x="38" y="236"/>
                      </a:lnTo>
                      <a:lnTo>
                        <a:pt x="40" y="224"/>
                      </a:lnTo>
                      <a:lnTo>
                        <a:pt x="41" y="209"/>
                      </a:lnTo>
                      <a:lnTo>
                        <a:pt x="41" y="67"/>
                      </a:lnTo>
                      <a:lnTo>
                        <a:pt x="41" y="52"/>
                      </a:lnTo>
                      <a:lnTo>
                        <a:pt x="40" y="42"/>
                      </a:lnTo>
                      <a:lnTo>
                        <a:pt x="38" y="34"/>
                      </a:lnTo>
                      <a:lnTo>
                        <a:pt x="37" y="29"/>
                      </a:lnTo>
                      <a:lnTo>
                        <a:pt x="33" y="24"/>
                      </a:lnTo>
                      <a:lnTo>
                        <a:pt x="27" y="19"/>
                      </a:lnTo>
                      <a:lnTo>
                        <a:pt x="23" y="17"/>
                      </a:lnTo>
                      <a:lnTo>
                        <a:pt x="17" y="16"/>
                      </a:lnTo>
                      <a:lnTo>
                        <a:pt x="9" y="16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134" y="4"/>
                      </a:lnTo>
                      <a:lnTo>
                        <a:pt x="134" y="14"/>
                      </a:lnTo>
                      <a:lnTo>
                        <a:pt x="123" y="16"/>
                      </a:lnTo>
                      <a:lnTo>
                        <a:pt x="114" y="16"/>
                      </a:lnTo>
                      <a:lnTo>
                        <a:pt x="108" y="17"/>
                      </a:lnTo>
                      <a:lnTo>
                        <a:pt x="104" y="18"/>
                      </a:lnTo>
                      <a:lnTo>
                        <a:pt x="99" y="22"/>
                      </a:lnTo>
                      <a:lnTo>
                        <a:pt x="94" y="27"/>
                      </a:lnTo>
                      <a:lnTo>
                        <a:pt x="91" y="32"/>
                      </a:lnTo>
                      <a:lnTo>
                        <a:pt x="90" y="40"/>
                      </a:lnTo>
                      <a:lnTo>
                        <a:pt x="89" y="51"/>
                      </a:lnTo>
                      <a:lnTo>
                        <a:pt x="89" y="67"/>
                      </a:lnTo>
                      <a:lnTo>
                        <a:pt x="89" y="119"/>
                      </a:lnTo>
                      <a:lnTo>
                        <a:pt x="95" y="120"/>
                      </a:lnTo>
                      <a:lnTo>
                        <a:pt x="98" y="120"/>
                      </a:lnTo>
                      <a:lnTo>
                        <a:pt x="106" y="119"/>
                      </a:lnTo>
                      <a:lnTo>
                        <a:pt x="115" y="118"/>
                      </a:lnTo>
                      <a:lnTo>
                        <a:pt x="124" y="114"/>
                      </a:lnTo>
                      <a:lnTo>
                        <a:pt x="132" y="110"/>
                      </a:lnTo>
                      <a:lnTo>
                        <a:pt x="139" y="104"/>
                      </a:lnTo>
                      <a:lnTo>
                        <a:pt x="147" y="94"/>
                      </a:lnTo>
                      <a:lnTo>
                        <a:pt x="153" y="82"/>
                      </a:lnTo>
                      <a:lnTo>
                        <a:pt x="159" y="67"/>
                      </a:lnTo>
                      <a:lnTo>
                        <a:pt x="164" y="53"/>
                      </a:lnTo>
                      <a:lnTo>
                        <a:pt x="169" y="41"/>
                      </a:lnTo>
                      <a:lnTo>
                        <a:pt x="175" y="32"/>
                      </a:lnTo>
                      <a:lnTo>
                        <a:pt x="178" y="26"/>
                      </a:lnTo>
                      <a:lnTo>
                        <a:pt x="182" y="19"/>
                      </a:lnTo>
                      <a:lnTo>
                        <a:pt x="187" y="16"/>
                      </a:lnTo>
                      <a:lnTo>
                        <a:pt x="193" y="11"/>
                      </a:lnTo>
                      <a:lnTo>
                        <a:pt x="200" y="8"/>
                      </a:lnTo>
                      <a:lnTo>
                        <a:pt x="206" y="4"/>
                      </a:lnTo>
                      <a:lnTo>
                        <a:pt x="212" y="2"/>
                      </a:lnTo>
                      <a:lnTo>
                        <a:pt x="220" y="0"/>
                      </a:lnTo>
                      <a:lnTo>
                        <a:pt x="228" y="0"/>
                      </a:lnTo>
                      <a:lnTo>
                        <a:pt x="235" y="0"/>
                      </a:lnTo>
                      <a:lnTo>
                        <a:pt x="241" y="3"/>
                      </a:lnTo>
                      <a:lnTo>
                        <a:pt x="248" y="5"/>
                      </a:lnTo>
                      <a:lnTo>
                        <a:pt x="253" y="8"/>
                      </a:lnTo>
                      <a:lnTo>
                        <a:pt x="257" y="12"/>
                      </a:lnTo>
                      <a:lnTo>
                        <a:pt x="259" y="17"/>
                      </a:lnTo>
                      <a:lnTo>
                        <a:pt x="262" y="22"/>
                      </a:lnTo>
                      <a:lnTo>
                        <a:pt x="262" y="28"/>
                      </a:lnTo>
                      <a:lnTo>
                        <a:pt x="262" y="33"/>
                      </a:lnTo>
                      <a:lnTo>
                        <a:pt x="260" y="37"/>
                      </a:lnTo>
                      <a:lnTo>
                        <a:pt x="258" y="42"/>
                      </a:lnTo>
                      <a:lnTo>
                        <a:pt x="255" y="46"/>
                      </a:lnTo>
                      <a:lnTo>
                        <a:pt x="252" y="48"/>
                      </a:lnTo>
                      <a:lnTo>
                        <a:pt x="246" y="51"/>
                      </a:lnTo>
                      <a:lnTo>
                        <a:pt x="241" y="52"/>
                      </a:lnTo>
                      <a:lnTo>
                        <a:pt x="236" y="52"/>
                      </a:lnTo>
                      <a:lnTo>
                        <a:pt x="229" y="52"/>
                      </a:lnTo>
                      <a:lnTo>
                        <a:pt x="220" y="50"/>
                      </a:lnTo>
                      <a:lnTo>
                        <a:pt x="210" y="46"/>
                      </a:lnTo>
                      <a:lnTo>
                        <a:pt x="201" y="45"/>
                      </a:lnTo>
                      <a:lnTo>
                        <a:pt x="199" y="46"/>
                      </a:lnTo>
                      <a:lnTo>
                        <a:pt x="195" y="46"/>
                      </a:lnTo>
                      <a:lnTo>
                        <a:pt x="192" y="48"/>
                      </a:lnTo>
                      <a:lnTo>
                        <a:pt x="190" y="51"/>
                      </a:lnTo>
                      <a:lnTo>
                        <a:pt x="183" y="58"/>
                      </a:lnTo>
                      <a:lnTo>
                        <a:pt x="180" y="69"/>
                      </a:lnTo>
                      <a:lnTo>
                        <a:pt x="171" y="90"/>
                      </a:lnTo>
                      <a:lnTo>
                        <a:pt x="164" y="103"/>
                      </a:lnTo>
                      <a:lnTo>
                        <a:pt x="158" y="112"/>
                      </a:lnTo>
                      <a:lnTo>
                        <a:pt x="147" y="123"/>
                      </a:lnTo>
                      <a:lnTo>
                        <a:pt x="152" y="125"/>
                      </a:lnTo>
                      <a:lnTo>
                        <a:pt x="156" y="128"/>
                      </a:lnTo>
                      <a:lnTo>
                        <a:pt x="161" y="132"/>
                      </a:lnTo>
                      <a:lnTo>
                        <a:pt x="167" y="137"/>
                      </a:lnTo>
                      <a:lnTo>
                        <a:pt x="173" y="144"/>
                      </a:lnTo>
                      <a:lnTo>
                        <a:pt x="182" y="157"/>
                      </a:lnTo>
                      <a:lnTo>
                        <a:pt x="192" y="176"/>
                      </a:lnTo>
                      <a:lnTo>
                        <a:pt x="206" y="199"/>
                      </a:lnTo>
                      <a:lnTo>
                        <a:pt x="217" y="218"/>
                      </a:lnTo>
                      <a:lnTo>
                        <a:pt x="226" y="231"/>
                      </a:lnTo>
                      <a:lnTo>
                        <a:pt x="234" y="243"/>
                      </a:lnTo>
                      <a:lnTo>
                        <a:pt x="241" y="250"/>
                      </a:lnTo>
                      <a:lnTo>
                        <a:pt x="248" y="255"/>
                      </a:lnTo>
                      <a:lnTo>
                        <a:pt x="255" y="258"/>
                      </a:lnTo>
                      <a:lnTo>
                        <a:pt x="264" y="260"/>
                      </a:lnTo>
                      <a:lnTo>
                        <a:pt x="274" y="262"/>
                      </a:lnTo>
                      <a:lnTo>
                        <a:pt x="274" y="27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4" name="Google Shape;1484;p53"/>
                <p:cNvSpPr/>
                <p:nvPr/>
              </p:nvSpPr>
              <p:spPr>
                <a:xfrm>
                  <a:off x="2578" y="2759"/>
                  <a:ext cx="81" cy="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83" extrusionOk="0">
                      <a:moveTo>
                        <a:pt x="149" y="239"/>
                      </a:moveTo>
                      <a:lnTo>
                        <a:pt x="130" y="253"/>
                      </a:lnTo>
                      <a:lnTo>
                        <a:pt x="115" y="264"/>
                      </a:lnTo>
                      <a:lnTo>
                        <a:pt x="104" y="272"/>
                      </a:lnTo>
                      <a:lnTo>
                        <a:pt x="97" y="276"/>
                      </a:lnTo>
                      <a:lnTo>
                        <a:pt x="89" y="279"/>
                      </a:lnTo>
                      <a:lnTo>
                        <a:pt x="80" y="281"/>
                      </a:lnTo>
                      <a:lnTo>
                        <a:pt x="72" y="282"/>
                      </a:lnTo>
                      <a:lnTo>
                        <a:pt x="63" y="283"/>
                      </a:lnTo>
                      <a:lnTo>
                        <a:pt x="56" y="283"/>
                      </a:lnTo>
                      <a:lnTo>
                        <a:pt x="50" y="282"/>
                      </a:lnTo>
                      <a:lnTo>
                        <a:pt x="44" y="281"/>
                      </a:lnTo>
                      <a:lnTo>
                        <a:pt x="38" y="278"/>
                      </a:lnTo>
                      <a:lnTo>
                        <a:pt x="32" y="276"/>
                      </a:lnTo>
                      <a:lnTo>
                        <a:pt x="27" y="272"/>
                      </a:lnTo>
                      <a:lnTo>
                        <a:pt x="22" y="268"/>
                      </a:lnTo>
                      <a:lnTo>
                        <a:pt x="17" y="264"/>
                      </a:lnTo>
                      <a:lnTo>
                        <a:pt x="14" y="259"/>
                      </a:lnTo>
                      <a:lnTo>
                        <a:pt x="10" y="254"/>
                      </a:lnTo>
                      <a:lnTo>
                        <a:pt x="6" y="248"/>
                      </a:lnTo>
                      <a:lnTo>
                        <a:pt x="3" y="241"/>
                      </a:lnTo>
                      <a:lnTo>
                        <a:pt x="1" y="229"/>
                      </a:lnTo>
                      <a:lnTo>
                        <a:pt x="0" y="214"/>
                      </a:lnTo>
                      <a:lnTo>
                        <a:pt x="0" y="204"/>
                      </a:lnTo>
                      <a:lnTo>
                        <a:pt x="1" y="195"/>
                      </a:lnTo>
                      <a:lnTo>
                        <a:pt x="5" y="187"/>
                      </a:lnTo>
                      <a:lnTo>
                        <a:pt x="8" y="180"/>
                      </a:lnTo>
                      <a:lnTo>
                        <a:pt x="15" y="170"/>
                      </a:lnTo>
                      <a:lnTo>
                        <a:pt x="25" y="161"/>
                      </a:lnTo>
                      <a:lnTo>
                        <a:pt x="36" y="151"/>
                      </a:lnTo>
                      <a:lnTo>
                        <a:pt x="50" y="142"/>
                      </a:lnTo>
                      <a:lnTo>
                        <a:pt x="67" y="133"/>
                      </a:lnTo>
                      <a:lnTo>
                        <a:pt x="89" y="123"/>
                      </a:lnTo>
                      <a:lnTo>
                        <a:pt x="117" y="111"/>
                      </a:lnTo>
                      <a:lnTo>
                        <a:pt x="149" y="99"/>
                      </a:lnTo>
                      <a:lnTo>
                        <a:pt x="149" y="89"/>
                      </a:lnTo>
                      <a:lnTo>
                        <a:pt x="149" y="70"/>
                      </a:lnTo>
                      <a:lnTo>
                        <a:pt x="146" y="55"/>
                      </a:lnTo>
                      <a:lnTo>
                        <a:pt x="144" y="48"/>
                      </a:lnTo>
                      <a:lnTo>
                        <a:pt x="141" y="43"/>
                      </a:lnTo>
                      <a:lnTo>
                        <a:pt x="138" y="38"/>
                      </a:lnTo>
                      <a:lnTo>
                        <a:pt x="136" y="33"/>
                      </a:lnTo>
                      <a:lnTo>
                        <a:pt x="128" y="27"/>
                      </a:lnTo>
                      <a:lnTo>
                        <a:pt x="121" y="22"/>
                      </a:lnTo>
                      <a:lnTo>
                        <a:pt x="111" y="19"/>
                      </a:lnTo>
                      <a:lnTo>
                        <a:pt x="99" y="19"/>
                      </a:lnTo>
                      <a:lnTo>
                        <a:pt x="91" y="19"/>
                      </a:lnTo>
                      <a:lnTo>
                        <a:pt x="83" y="22"/>
                      </a:lnTo>
                      <a:lnTo>
                        <a:pt x="75" y="24"/>
                      </a:lnTo>
                      <a:lnTo>
                        <a:pt x="69" y="28"/>
                      </a:lnTo>
                      <a:lnTo>
                        <a:pt x="65" y="34"/>
                      </a:lnTo>
                      <a:lnTo>
                        <a:pt x="61" y="39"/>
                      </a:lnTo>
                      <a:lnTo>
                        <a:pt x="59" y="46"/>
                      </a:lnTo>
                      <a:lnTo>
                        <a:pt x="59" y="52"/>
                      </a:lnTo>
                      <a:lnTo>
                        <a:pt x="59" y="69"/>
                      </a:lnTo>
                      <a:lnTo>
                        <a:pt x="59" y="75"/>
                      </a:lnTo>
                      <a:lnTo>
                        <a:pt x="58" y="81"/>
                      </a:lnTo>
                      <a:lnTo>
                        <a:pt x="55" y="85"/>
                      </a:lnTo>
                      <a:lnTo>
                        <a:pt x="53" y="90"/>
                      </a:lnTo>
                      <a:lnTo>
                        <a:pt x="49" y="93"/>
                      </a:lnTo>
                      <a:lnTo>
                        <a:pt x="44" y="95"/>
                      </a:lnTo>
                      <a:lnTo>
                        <a:pt x="40" y="96"/>
                      </a:lnTo>
                      <a:lnTo>
                        <a:pt x="34" y="96"/>
                      </a:lnTo>
                      <a:lnTo>
                        <a:pt x="29" y="96"/>
                      </a:lnTo>
                      <a:lnTo>
                        <a:pt x="24" y="95"/>
                      </a:lnTo>
                      <a:lnTo>
                        <a:pt x="20" y="93"/>
                      </a:lnTo>
                      <a:lnTo>
                        <a:pt x="16" y="89"/>
                      </a:lnTo>
                      <a:lnTo>
                        <a:pt x="14" y="85"/>
                      </a:lnTo>
                      <a:lnTo>
                        <a:pt x="11" y="80"/>
                      </a:lnTo>
                      <a:lnTo>
                        <a:pt x="10" y="75"/>
                      </a:lnTo>
                      <a:lnTo>
                        <a:pt x="10" y="69"/>
                      </a:lnTo>
                      <a:lnTo>
                        <a:pt x="10" y="62"/>
                      </a:lnTo>
                      <a:lnTo>
                        <a:pt x="11" y="56"/>
                      </a:lnTo>
                      <a:lnTo>
                        <a:pt x="14" y="50"/>
                      </a:lnTo>
                      <a:lnTo>
                        <a:pt x="16" y="45"/>
                      </a:lnTo>
                      <a:lnTo>
                        <a:pt x="20" y="38"/>
                      </a:lnTo>
                      <a:lnTo>
                        <a:pt x="24" y="33"/>
                      </a:lnTo>
                      <a:lnTo>
                        <a:pt x="29" y="27"/>
                      </a:lnTo>
                      <a:lnTo>
                        <a:pt x="35" y="22"/>
                      </a:lnTo>
                      <a:lnTo>
                        <a:pt x="43" y="17"/>
                      </a:lnTo>
                      <a:lnTo>
                        <a:pt x="49" y="13"/>
                      </a:lnTo>
                      <a:lnTo>
                        <a:pt x="58" y="9"/>
                      </a:lnTo>
                      <a:lnTo>
                        <a:pt x="67" y="7"/>
                      </a:lnTo>
                      <a:lnTo>
                        <a:pt x="75" y="4"/>
                      </a:lnTo>
                      <a:lnTo>
                        <a:pt x="85" y="2"/>
                      </a:lnTo>
                      <a:lnTo>
                        <a:pt x="97" y="2"/>
                      </a:lnTo>
                      <a:lnTo>
                        <a:pt x="108" y="0"/>
                      </a:lnTo>
                      <a:lnTo>
                        <a:pt x="125" y="2"/>
                      </a:lnTo>
                      <a:lnTo>
                        <a:pt x="140" y="4"/>
                      </a:lnTo>
                      <a:lnTo>
                        <a:pt x="154" y="8"/>
                      </a:lnTo>
                      <a:lnTo>
                        <a:pt x="166" y="13"/>
                      </a:lnTo>
                      <a:lnTo>
                        <a:pt x="174" y="18"/>
                      </a:lnTo>
                      <a:lnTo>
                        <a:pt x="181" y="24"/>
                      </a:lnTo>
                      <a:lnTo>
                        <a:pt x="188" y="32"/>
                      </a:lnTo>
                      <a:lnTo>
                        <a:pt x="191" y="41"/>
                      </a:lnTo>
                      <a:lnTo>
                        <a:pt x="194" y="50"/>
                      </a:lnTo>
                      <a:lnTo>
                        <a:pt x="195" y="61"/>
                      </a:lnTo>
                      <a:lnTo>
                        <a:pt x="197" y="75"/>
                      </a:lnTo>
                      <a:lnTo>
                        <a:pt x="197" y="93"/>
                      </a:lnTo>
                      <a:lnTo>
                        <a:pt x="197" y="185"/>
                      </a:lnTo>
                      <a:lnTo>
                        <a:pt x="197" y="201"/>
                      </a:lnTo>
                      <a:lnTo>
                        <a:pt x="198" y="215"/>
                      </a:lnTo>
                      <a:lnTo>
                        <a:pt x="198" y="225"/>
                      </a:lnTo>
                      <a:lnTo>
                        <a:pt x="199" y="231"/>
                      </a:lnTo>
                      <a:lnTo>
                        <a:pt x="200" y="239"/>
                      </a:lnTo>
                      <a:lnTo>
                        <a:pt x="203" y="243"/>
                      </a:lnTo>
                      <a:lnTo>
                        <a:pt x="207" y="245"/>
                      </a:lnTo>
                      <a:lnTo>
                        <a:pt x="212" y="245"/>
                      </a:lnTo>
                      <a:lnTo>
                        <a:pt x="215" y="245"/>
                      </a:lnTo>
                      <a:lnTo>
                        <a:pt x="219" y="244"/>
                      </a:lnTo>
                      <a:lnTo>
                        <a:pt x="228" y="236"/>
                      </a:lnTo>
                      <a:lnTo>
                        <a:pt x="243" y="223"/>
                      </a:lnTo>
                      <a:lnTo>
                        <a:pt x="243" y="239"/>
                      </a:lnTo>
                      <a:lnTo>
                        <a:pt x="234" y="249"/>
                      </a:lnTo>
                      <a:lnTo>
                        <a:pt x="227" y="258"/>
                      </a:lnTo>
                      <a:lnTo>
                        <a:pt x="219" y="265"/>
                      </a:lnTo>
                      <a:lnTo>
                        <a:pt x="212" y="272"/>
                      </a:lnTo>
                      <a:lnTo>
                        <a:pt x="203" y="277"/>
                      </a:lnTo>
                      <a:lnTo>
                        <a:pt x="195" y="279"/>
                      </a:lnTo>
                      <a:lnTo>
                        <a:pt x="188" y="282"/>
                      </a:lnTo>
                      <a:lnTo>
                        <a:pt x="180" y="283"/>
                      </a:lnTo>
                      <a:lnTo>
                        <a:pt x="174" y="282"/>
                      </a:lnTo>
                      <a:lnTo>
                        <a:pt x="168" y="281"/>
                      </a:lnTo>
                      <a:lnTo>
                        <a:pt x="162" y="277"/>
                      </a:lnTo>
                      <a:lnTo>
                        <a:pt x="157" y="273"/>
                      </a:lnTo>
                      <a:lnTo>
                        <a:pt x="154" y="267"/>
                      </a:lnTo>
                      <a:lnTo>
                        <a:pt x="151" y="259"/>
                      </a:lnTo>
                      <a:lnTo>
                        <a:pt x="150" y="250"/>
                      </a:lnTo>
                      <a:lnTo>
                        <a:pt x="149" y="239"/>
                      </a:lnTo>
                      <a:close/>
                      <a:moveTo>
                        <a:pt x="149" y="220"/>
                      </a:moveTo>
                      <a:lnTo>
                        <a:pt x="149" y="118"/>
                      </a:lnTo>
                      <a:lnTo>
                        <a:pt x="128" y="125"/>
                      </a:lnTo>
                      <a:lnTo>
                        <a:pt x="112" y="133"/>
                      </a:lnTo>
                      <a:lnTo>
                        <a:pt x="101" y="138"/>
                      </a:lnTo>
                      <a:lnTo>
                        <a:pt x="92" y="142"/>
                      </a:lnTo>
                      <a:lnTo>
                        <a:pt x="80" y="148"/>
                      </a:lnTo>
                      <a:lnTo>
                        <a:pt x="72" y="156"/>
                      </a:lnTo>
                      <a:lnTo>
                        <a:pt x="64" y="162"/>
                      </a:lnTo>
                      <a:lnTo>
                        <a:pt x="59" y="170"/>
                      </a:lnTo>
                      <a:lnTo>
                        <a:pt x="54" y="176"/>
                      </a:lnTo>
                      <a:lnTo>
                        <a:pt x="51" y="183"/>
                      </a:lnTo>
                      <a:lnTo>
                        <a:pt x="49" y="192"/>
                      </a:lnTo>
                      <a:lnTo>
                        <a:pt x="49" y="200"/>
                      </a:lnTo>
                      <a:lnTo>
                        <a:pt x="49" y="210"/>
                      </a:lnTo>
                      <a:lnTo>
                        <a:pt x="51" y="219"/>
                      </a:lnTo>
                      <a:lnTo>
                        <a:pt x="55" y="228"/>
                      </a:lnTo>
                      <a:lnTo>
                        <a:pt x="61" y="235"/>
                      </a:lnTo>
                      <a:lnTo>
                        <a:pt x="68" y="241"/>
                      </a:lnTo>
                      <a:lnTo>
                        <a:pt x="74" y="245"/>
                      </a:lnTo>
                      <a:lnTo>
                        <a:pt x="82" y="248"/>
                      </a:lnTo>
                      <a:lnTo>
                        <a:pt x="91" y="249"/>
                      </a:lnTo>
                      <a:lnTo>
                        <a:pt x="96" y="249"/>
                      </a:lnTo>
                      <a:lnTo>
                        <a:pt x="102" y="247"/>
                      </a:lnTo>
                      <a:lnTo>
                        <a:pt x="109" y="245"/>
                      </a:lnTo>
                      <a:lnTo>
                        <a:pt x="116" y="241"/>
                      </a:lnTo>
                      <a:lnTo>
                        <a:pt x="131" y="233"/>
                      </a:lnTo>
                      <a:lnTo>
                        <a:pt x="149" y="22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5" name="Google Shape;1485;p53"/>
                <p:cNvSpPr/>
                <p:nvPr/>
              </p:nvSpPr>
              <p:spPr>
                <a:xfrm>
                  <a:off x="793" y="0"/>
                  <a:ext cx="138" cy="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98" extrusionOk="0">
                      <a:moveTo>
                        <a:pt x="113" y="184"/>
                      </a:moveTo>
                      <a:lnTo>
                        <a:pt x="298" y="184"/>
                      </a:lnTo>
                      <a:lnTo>
                        <a:pt x="298" y="71"/>
                      </a:lnTo>
                      <a:lnTo>
                        <a:pt x="298" y="57"/>
                      </a:lnTo>
                      <a:lnTo>
                        <a:pt x="297" y="45"/>
                      </a:lnTo>
                      <a:lnTo>
                        <a:pt x="296" y="37"/>
                      </a:lnTo>
                      <a:lnTo>
                        <a:pt x="294" y="30"/>
                      </a:lnTo>
                      <a:lnTo>
                        <a:pt x="292" y="27"/>
                      </a:lnTo>
                      <a:lnTo>
                        <a:pt x="289" y="24"/>
                      </a:lnTo>
                      <a:lnTo>
                        <a:pt x="285" y="20"/>
                      </a:lnTo>
                      <a:lnTo>
                        <a:pt x="282" y="18"/>
                      </a:lnTo>
                      <a:lnTo>
                        <a:pt x="275" y="15"/>
                      </a:lnTo>
                      <a:lnTo>
                        <a:pt x="269" y="13"/>
                      </a:lnTo>
                      <a:lnTo>
                        <a:pt x="261" y="11"/>
                      </a:lnTo>
                      <a:lnTo>
                        <a:pt x="255" y="11"/>
                      </a:lnTo>
                      <a:lnTo>
                        <a:pt x="241" y="11"/>
                      </a:lnTo>
                      <a:lnTo>
                        <a:pt x="241" y="0"/>
                      </a:lnTo>
                      <a:lnTo>
                        <a:pt x="412" y="0"/>
                      </a:lnTo>
                      <a:lnTo>
                        <a:pt x="412" y="11"/>
                      </a:lnTo>
                      <a:lnTo>
                        <a:pt x="397" y="11"/>
                      </a:lnTo>
                      <a:lnTo>
                        <a:pt x="390" y="11"/>
                      </a:lnTo>
                      <a:lnTo>
                        <a:pt x="384" y="13"/>
                      </a:lnTo>
                      <a:lnTo>
                        <a:pt x="376" y="15"/>
                      </a:lnTo>
                      <a:lnTo>
                        <a:pt x="370" y="18"/>
                      </a:lnTo>
                      <a:lnTo>
                        <a:pt x="366" y="20"/>
                      </a:lnTo>
                      <a:lnTo>
                        <a:pt x="362" y="24"/>
                      </a:lnTo>
                      <a:lnTo>
                        <a:pt x="360" y="28"/>
                      </a:lnTo>
                      <a:lnTo>
                        <a:pt x="357" y="32"/>
                      </a:lnTo>
                      <a:lnTo>
                        <a:pt x="356" y="38"/>
                      </a:lnTo>
                      <a:lnTo>
                        <a:pt x="355" y="47"/>
                      </a:lnTo>
                      <a:lnTo>
                        <a:pt x="355" y="57"/>
                      </a:lnTo>
                      <a:lnTo>
                        <a:pt x="355" y="71"/>
                      </a:lnTo>
                      <a:lnTo>
                        <a:pt x="355" y="327"/>
                      </a:lnTo>
                      <a:lnTo>
                        <a:pt x="355" y="341"/>
                      </a:lnTo>
                      <a:lnTo>
                        <a:pt x="355" y="352"/>
                      </a:lnTo>
                      <a:lnTo>
                        <a:pt x="356" y="361"/>
                      </a:lnTo>
                      <a:lnTo>
                        <a:pt x="359" y="367"/>
                      </a:lnTo>
                      <a:lnTo>
                        <a:pt x="360" y="371"/>
                      </a:lnTo>
                      <a:lnTo>
                        <a:pt x="362" y="374"/>
                      </a:lnTo>
                      <a:lnTo>
                        <a:pt x="366" y="377"/>
                      </a:lnTo>
                      <a:lnTo>
                        <a:pt x="370" y="380"/>
                      </a:lnTo>
                      <a:lnTo>
                        <a:pt x="376" y="382"/>
                      </a:lnTo>
                      <a:lnTo>
                        <a:pt x="383" y="385"/>
                      </a:lnTo>
                      <a:lnTo>
                        <a:pt x="390" y="386"/>
                      </a:lnTo>
                      <a:lnTo>
                        <a:pt x="397" y="386"/>
                      </a:lnTo>
                      <a:lnTo>
                        <a:pt x="412" y="386"/>
                      </a:lnTo>
                      <a:lnTo>
                        <a:pt x="412" y="398"/>
                      </a:lnTo>
                      <a:lnTo>
                        <a:pt x="241" y="398"/>
                      </a:lnTo>
                      <a:lnTo>
                        <a:pt x="241" y="386"/>
                      </a:lnTo>
                      <a:lnTo>
                        <a:pt x="255" y="386"/>
                      </a:lnTo>
                      <a:lnTo>
                        <a:pt x="267" y="386"/>
                      </a:lnTo>
                      <a:lnTo>
                        <a:pt x="277" y="384"/>
                      </a:lnTo>
                      <a:lnTo>
                        <a:pt x="284" y="379"/>
                      </a:lnTo>
                      <a:lnTo>
                        <a:pt x="291" y="372"/>
                      </a:lnTo>
                      <a:lnTo>
                        <a:pt x="294" y="366"/>
                      </a:lnTo>
                      <a:lnTo>
                        <a:pt x="296" y="356"/>
                      </a:lnTo>
                      <a:lnTo>
                        <a:pt x="297" y="343"/>
                      </a:lnTo>
                      <a:lnTo>
                        <a:pt x="298" y="327"/>
                      </a:lnTo>
                      <a:lnTo>
                        <a:pt x="298" y="206"/>
                      </a:lnTo>
                      <a:lnTo>
                        <a:pt x="113" y="206"/>
                      </a:lnTo>
                      <a:lnTo>
                        <a:pt x="113" y="327"/>
                      </a:lnTo>
                      <a:lnTo>
                        <a:pt x="114" y="341"/>
                      </a:lnTo>
                      <a:lnTo>
                        <a:pt x="114" y="352"/>
                      </a:lnTo>
                      <a:lnTo>
                        <a:pt x="115" y="361"/>
                      </a:lnTo>
                      <a:lnTo>
                        <a:pt x="118" y="367"/>
                      </a:lnTo>
                      <a:lnTo>
                        <a:pt x="119" y="371"/>
                      </a:lnTo>
                      <a:lnTo>
                        <a:pt x="121" y="374"/>
                      </a:lnTo>
                      <a:lnTo>
                        <a:pt x="125" y="377"/>
                      </a:lnTo>
                      <a:lnTo>
                        <a:pt x="129" y="380"/>
                      </a:lnTo>
                      <a:lnTo>
                        <a:pt x="135" y="382"/>
                      </a:lnTo>
                      <a:lnTo>
                        <a:pt x="143" y="385"/>
                      </a:lnTo>
                      <a:lnTo>
                        <a:pt x="149" y="386"/>
                      </a:lnTo>
                      <a:lnTo>
                        <a:pt x="155" y="386"/>
                      </a:lnTo>
                      <a:lnTo>
                        <a:pt x="171" y="386"/>
                      </a:lnTo>
                      <a:lnTo>
                        <a:pt x="171" y="398"/>
                      </a:lnTo>
                      <a:lnTo>
                        <a:pt x="0" y="398"/>
                      </a:lnTo>
                      <a:lnTo>
                        <a:pt x="0" y="386"/>
                      </a:lnTo>
                      <a:lnTo>
                        <a:pt x="14" y="386"/>
                      </a:lnTo>
                      <a:lnTo>
                        <a:pt x="25" y="386"/>
                      </a:lnTo>
                      <a:lnTo>
                        <a:pt x="36" y="384"/>
                      </a:lnTo>
                      <a:lnTo>
                        <a:pt x="43" y="379"/>
                      </a:lnTo>
                      <a:lnTo>
                        <a:pt x="49" y="372"/>
                      </a:lnTo>
                      <a:lnTo>
                        <a:pt x="53" y="366"/>
                      </a:lnTo>
                      <a:lnTo>
                        <a:pt x="56" y="356"/>
                      </a:lnTo>
                      <a:lnTo>
                        <a:pt x="57" y="343"/>
                      </a:lnTo>
                      <a:lnTo>
                        <a:pt x="57" y="327"/>
                      </a:lnTo>
                      <a:lnTo>
                        <a:pt x="57" y="71"/>
                      </a:lnTo>
                      <a:lnTo>
                        <a:pt x="57" y="57"/>
                      </a:lnTo>
                      <a:lnTo>
                        <a:pt x="56" y="45"/>
                      </a:lnTo>
                      <a:lnTo>
                        <a:pt x="55" y="37"/>
                      </a:lnTo>
                      <a:lnTo>
                        <a:pt x="53" y="30"/>
                      </a:lnTo>
                      <a:lnTo>
                        <a:pt x="51" y="27"/>
                      </a:lnTo>
                      <a:lnTo>
                        <a:pt x="48" y="24"/>
                      </a:lnTo>
                      <a:lnTo>
                        <a:pt x="46" y="20"/>
                      </a:lnTo>
                      <a:lnTo>
                        <a:pt x="41" y="18"/>
                      </a:lnTo>
                      <a:lnTo>
                        <a:pt x="34" y="15"/>
                      </a:lnTo>
                      <a:lnTo>
                        <a:pt x="28" y="13"/>
                      </a:lnTo>
                      <a:lnTo>
                        <a:pt x="22" y="11"/>
                      </a:lnTo>
                      <a:lnTo>
                        <a:pt x="14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71" y="0"/>
                      </a:lnTo>
                      <a:lnTo>
                        <a:pt x="171" y="11"/>
                      </a:lnTo>
                      <a:lnTo>
                        <a:pt x="155" y="11"/>
                      </a:lnTo>
                      <a:lnTo>
                        <a:pt x="149" y="11"/>
                      </a:lnTo>
                      <a:lnTo>
                        <a:pt x="143" y="13"/>
                      </a:lnTo>
                      <a:lnTo>
                        <a:pt x="135" y="15"/>
                      </a:lnTo>
                      <a:lnTo>
                        <a:pt x="129" y="18"/>
                      </a:lnTo>
                      <a:lnTo>
                        <a:pt x="125" y="20"/>
                      </a:lnTo>
                      <a:lnTo>
                        <a:pt x="121" y="24"/>
                      </a:lnTo>
                      <a:lnTo>
                        <a:pt x="119" y="28"/>
                      </a:lnTo>
                      <a:lnTo>
                        <a:pt x="116" y="32"/>
                      </a:lnTo>
                      <a:lnTo>
                        <a:pt x="115" y="38"/>
                      </a:lnTo>
                      <a:lnTo>
                        <a:pt x="114" y="47"/>
                      </a:lnTo>
                      <a:lnTo>
                        <a:pt x="114" y="57"/>
                      </a:lnTo>
                      <a:lnTo>
                        <a:pt x="113" y="71"/>
                      </a:lnTo>
                      <a:lnTo>
                        <a:pt x="113" y="18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6" name="Google Shape;1486;p53"/>
                <p:cNvSpPr/>
                <p:nvPr/>
              </p:nvSpPr>
              <p:spPr>
                <a:xfrm>
                  <a:off x="941" y="40"/>
                  <a:ext cx="82" cy="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282" extrusionOk="0">
                      <a:moveTo>
                        <a:pt x="151" y="238"/>
                      </a:moveTo>
                      <a:lnTo>
                        <a:pt x="132" y="253"/>
                      </a:lnTo>
                      <a:lnTo>
                        <a:pt x="117" y="263"/>
                      </a:lnTo>
                      <a:lnTo>
                        <a:pt x="105" y="270"/>
                      </a:lnTo>
                      <a:lnTo>
                        <a:pt x="99" y="275"/>
                      </a:lnTo>
                      <a:lnTo>
                        <a:pt x="90" y="278"/>
                      </a:lnTo>
                      <a:lnTo>
                        <a:pt x="83" y="280"/>
                      </a:lnTo>
                      <a:lnTo>
                        <a:pt x="74" y="282"/>
                      </a:lnTo>
                      <a:lnTo>
                        <a:pt x="65" y="282"/>
                      </a:lnTo>
                      <a:lnTo>
                        <a:pt x="59" y="282"/>
                      </a:lnTo>
                      <a:lnTo>
                        <a:pt x="51" y="282"/>
                      </a:lnTo>
                      <a:lnTo>
                        <a:pt x="45" y="279"/>
                      </a:lnTo>
                      <a:lnTo>
                        <a:pt x="40" y="278"/>
                      </a:lnTo>
                      <a:lnTo>
                        <a:pt x="33" y="275"/>
                      </a:lnTo>
                      <a:lnTo>
                        <a:pt x="28" y="272"/>
                      </a:lnTo>
                      <a:lnTo>
                        <a:pt x="23" y="268"/>
                      </a:lnTo>
                      <a:lnTo>
                        <a:pt x="19" y="263"/>
                      </a:lnTo>
                      <a:lnTo>
                        <a:pt x="14" y="258"/>
                      </a:lnTo>
                      <a:lnTo>
                        <a:pt x="11" y="253"/>
                      </a:lnTo>
                      <a:lnTo>
                        <a:pt x="8" y="248"/>
                      </a:lnTo>
                      <a:lnTo>
                        <a:pt x="6" y="241"/>
                      </a:lnTo>
                      <a:lnTo>
                        <a:pt x="2" y="227"/>
                      </a:lnTo>
                      <a:lnTo>
                        <a:pt x="0" y="214"/>
                      </a:lnTo>
                      <a:lnTo>
                        <a:pt x="2" y="203"/>
                      </a:lnTo>
                      <a:lnTo>
                        <a:pt x="3" y="195"/>
                      </a:lnTo>
                      <a:lnTo>
                        <a:pt x="6" y="187"/>
                      </a:lnTo>
                      <a:lnTo>
                        <a:pt x="9" y="179"/>
                      </a:lnTo>
                      <a:lnTo>
                        <a:pt x="17" y="169"/>
                      </a:lnTo>
                      <a:lnTo>
                        <a:pt x="26" y="159"/>
                      </a:lnTo>
                      <a:lnTo>
                        <a:pt x="37" y="150"/>
                      </a:lnTo>
                      <a:lnTo>
                        <a:pt x="51" y="142"/>
                      </a:lnTo>
                      <a:lnTo>
                        <a:pt x="69" y="133"/>
                      </a:lnTo>
                      <a:lnTo>
                        <a:pt x="91" y="123"/>
                      </a:lnTo>
                      <a:lnTo>
                        <a:pt x="118" y="111"/>
                      </a:lnTo>
                      <a:lnTo>
                        <a:pt x="151" y="99"/>
                      </a:lnTo>
                      <a:lnTo>
                        <a:pt x="151" y="89"/>
                      </a:lnTo>
                      <a:lnTo>
                        <a:pt x="149" y="70"/>
                      </a:lnTo>
                      <a:lnTo>
                        <a:pt x="147" y="54"/>
                      </a:lnTo>
                      <a:lnTo>
                        <a:pt x="146" y="48"/>
                      </a:lnTo>
                      <a:lnTo>
                        <a:pt x="143" y="42"/>
                      </a:lnTo>
                      <a:lnTo>
                        <a:pt x="141" y="37"/>
                      </a:lnTo>
                      <a:lnTo>
                        <a:pt x="138" y="33"/>
                      </a:lnTo>
                      <a:lnTo>
                        <a:pt x="130" y="27"/>
                      </a:lnTo>
                      <a:lnTo>
                        <a:pt x="122" y="22"/>
                      </a:lnTo>
                      <a:lnTo>
                        <a:pt x="112" y="19"/>
                      </a:lnTo>
                      <a:lnTo>
                        <a:pt x="100" y="18"/>
                      </a:lnTo>
                      <a:lnTo>
                        <a:pt x="91" y="19"/>
                      </a:lnTo>
                      <a:lnTo>
                        <a:pt x="84" y="20"/>
                      </a:lnTo>
                      <a:lnTo>
                        <a:pt x="77" y="24"/>
                      </a:lnTo>
                      <a:lnTo>
                        <a:pt x="71" y="28"/>
                      </a:lnTo>
                      <a:lnTo>
                        <a:pt x="66" y="33"/>
                      </a:lnTo>
                      <a:lnTo>
                        <a:pt x="62" y="39"/>
                      </a:lnTo>
                      <a:lnTo>
                        <a:pt x="61" y="44"/>
                      </a:lnTo>
                      <a:lnTo>
                        <a:pt x="60" y="51"/>
                      </a:lnTo>
                      <a:lnTo>
                        <a:pt x="61" y="68"/>
                      </a:lnTo>
                      <a:lnTo>
                        <a:pt x="60" y="75"/>
                      </a:lnTo>
                      <a:lnTo>
                        <a:pt x="59" y="80"/>
                      </a:lnTo>
                      <a:lnTo>
                        <a:pt x="57" y="85"/>
                      </a:lnTo>
                      <a:lnTo>
                        <a:pt x="54" y="89"/>
                      </a:lnTo>
                      <a:lnTo>
                        <a:pt x="50" y="92"/>
                      </a:lnTo>
                      <a:lnTo>
                        <a:pt x="46" y="94"/>
                      </a:lnTo>
                      <a:lnTo>
                        <a:pt x="41" y="96"/>
                      </a:lnTo>
                      <a:lnTo>
                        <a:pt x="36" y="96"/>
                      </a:lnTo>
                      <a:lnTo>
                        <a:pt x="31" y="96"/>
                      </a:lnTo>
                      <a:lnTo>
                        <a:pt x="26" y="94"/>
                      </a:lnTo>
                      <a:lnTo>
                        <a:pt x="22" y="92"/>
                      </a:lnTo>
                      <a:lnTo>
                        <a:pt x="18" y="89"/>
                      </a:lnTo>
                      <a:lnTo>
                        <a:pt x="14" y="85"/>
                      </a:lnTo>
                      <a:lnTo>
                        <a:pt x="13" y="80"/>
                      </a:lnTo>
                      <a:lnTo>
                        <a:pt x="12" y="73"/>
                      </a:lnTo>
                      <a:lnTo>
                        <a:pt x="11" y="67"/>
                      </a:lnTo>
                      <a:lnTo>
                        <a:pt x="12" y="61"/>
                      </a:lnTo>
                      <a:lnTo>
                        <a:pt x="13" y="56"/>
                      </a:lnTo>
                      <a:lnTo>
                        <a:pt x="14" y="49"/>
                      </a:lnTo>
                      <a:lnTo>
                        <a:pt x="17" y="43"/>
                      </a:lnTo>
                      <a:lnTo>
                        <a:pt x="21" y="38"/>
                      </a:lnTo>
                      <a:lnTo>
                        <a:pt x="26" y="32"/>
                      </a:lnTo>
                      <a:lnTo>
                        <a:pt x="31" y="27"/>
                      </a:lnTo>
                      <a:lnTo>
                        <a:pt x="37" y="22"/>
                      </a:lnTo>
                      <a:lnTo>
                        <a:pt x="43" y="17"/>
                      </a:lnTo>
                      <a:lnTo>
                        <a:pt x="51" y="12"/>
                      </a:lnTo>
                      <a:lnTo>
                        <a:pt x="59" y="9"/>
                      </a:lnTo>
                      <a:lnTo>
                        <a:pt x="67" y="5"/>
                      </a:lnTo>
                      <a:lnTo>
                        <a:pt x="77" y="3"/>
                      </a:lnTo>
                      <a:lnTo>
                        <a:pt x="88" y="1"/>
                      </a:lnTo>
                      <a:lnTo>
                        <a:pt x="98" y="0"/>
                      </a:lnTo>
                      <a:lnTo>
                        <a:pt x="109" y="0"/>
                      </a:lnTo>
                      <a:lnTo>
                        <a:pt x="127" y="1"/>
                      </a:lnTo>
                      <a:lnTo>
                        <a:pt x="142" y="3"/>
                      </a:lnTo>
                      <a:lnTo>
                        <a:pt x="156" y="6"/>
                      </a:lnTo>
                      <a:lnTo>
                        <a:pt x="168" y="12"/>
                      </a:lnTo>
                      <a:lnTo>
                        <a:pt x="176" y="18"/>
                      </a:lnTo>
                      <a:lnTo>
                        <a:pt x="183" y="24"/>
                      </a:lnTo>
                      <a:lnTo>
                        <a:pt x="189" y="32"/>
                      </a:lnTo>
                      <a:lnTo>
                        <a:pt x="194" y="41"/>
                      </a:lnTo>
                      <a:lnTo>
                        <a:pt x="196" y="48"/>
                      </a:lnTo>
                      <a:lnTo>
                        <a:pt x="197" y="60"/>
                      </a:lnTo>
                      <a:lnTo>
                        <a:pt x="199" y="75"/>
                      </a:lnTo>
                      <a:lnTo>
                        <a:pt x="199" y="92"/>
                      </a:lnTo>
                      <a:lnTo>
                        <a:pt x="199" y="183"/>
                      </a:lnTo>
                      <a:lnTo>
                        <a:pt x="199" y="201"/>
                      </a:lnTo>
                      <a:lnTo>
                        <a:pt x="199" y="215"/>
                      </a:lnTo>
                      <a:lnTo>
                        <a:pt x="200" y="225"/>
                      </a:lnTo>
                      <a:lnTo>
                        <a:pt x="200" y="230"/>
                      </a:lnTo>
                      <a:lnTo>
                        <a:pt x="202" y="238"/>
                      </a:lnTo>
                      <a:lnTo>
                        <a:pt x="205" y="243"/>
                      </a:lnTo>
                      <a:lnTo>
                        <a:pt x="209" y="244"/>
                      </a:lnTo>
                      <a:lnTo>
                        <a:pt x="213" y="245"/>
                      </a:lnTo>
                      <a:lnTo>
                        <a:pt x="218" y="245"/>
                      </a:lnTo>
                      <a:lnTo>
                        <a:pt x="221" y="243"/>
                      </a:lnTo>
                      <a:lnTo>
                        <a:pt x="230" y="236"/>
                      </a:lnTo>
                      <a:lnTo>
                        <a:pt x="244" y="221"/>
                      </a:lnTo>
                      <a:lnTo>
                        <a:pt x="244" y="238"/>
                      </a:lnTo>
                      <a:lnTo>
                        <a:pt x="237" y="249"/>
                      </a:lnTo>
                      <a:lnTo>
                        <a:pt x="229" y="258"/>
                      </a:lnTo>
                      <a:lnTo>
                        <a:pt x="220" y="265"/>
                      </a:lnTo>
                      <a:lnTo>
                        <a:pt x="213" y="272"/>
                      </a:lnTo>
                      <a:lnTo>
                        <a:pt x="205" y="275"/>
                      </a:lnTo>
                      <a:lnTo>
                        <a:pt x="197" y="279"/>
                      </a:lnTo>
                      <a:lnTo>
                        <a:pt x="190" y="282"/>
                      </a:lnTo>
                      <a:lnTo>
                        <a:pt x="182" y="282"/>
                      </a:lnTo>
                      <a:lnTo>
                        <a:pt x="175" y="282"/>
                      </a:lnTo>
                      <a:lnTo>
                        <a:pt x="170" y="279"/>
                      </a:lnTo>
                      <a:lnTo>
                        <a:pt x="163" y="277"/>
                      </a:lnTo>
                      <a:lnTo>
                        <a:pt x="160" y="272"/>
                      </a:lnTo>
                      <a:lnTo>
                        <a:pt x="156" y="267"/>
                      </a:lnTo>
                      <a:lnTo>
                        <a:pt x="153" y="259"/>
                      </a:lnTo>
                      <a:lnTo>
                        <a:pt x="151" y="249"/>
                      </a:lnTo>
                      <a:lnTo>
                        <a:pt x="151" y="238"/>
                      </a:lnTo>
                      <a:close/>
                      <a:moveTo>
                        <a:pt x="151" y="219"/>
                      </a:moveTo>
                      <a:lnTo>
                        <a:pt x="151" y="116"/>
                      </a:lnTo>
                      <a:lnTo>
                        <a:pt x="130" y="125"/>
                      </a:lnTo>
                      <a:lnTo>
                        <a:pt x="114" y="131"/>
                      </a:lnTo>
                      <a:lnTo>
                        <a:pt x="101" y="138"/>
                      </a:lnTo>
                      <a:lnTo>
                        <a:pt x="93" y="142"/>
                      </a:lnTo>
                      <a:lnTo>
                        <a:pt x="83" y="148"/>
                      </a:lnTo>
                      <a:lnTo>
                        <a:pt x="74" y="154"/>
                      </a:lnTo>
                      <a:lnTo>
                        <a:pt x="66" y="162"/>
                      </a:lnTo>
                      <a:lnTo>
                        <a:pt x="60" y="168"/>
                      </a:lnTo>
                      <a:lnTo>
                        <a:pt x="56" y="176"/>
                      </a:lnTo>
                      <a:lnTo>
                        <a:pt x="52" y="183"/>
                      </a:lnTo>
                      <a:lnTo>
                        <a:pt x="51" y="191"/>
                      </a:lnTo>
                      <a:lnTo>
                        <a:pt x="50" y="200"/>
                      </a:lnTo>
                      <a:lnTo>
                        <a:pt x="51" y="210"/>
                      </a:lnTo>
                      <a:lnTo>
                        <a:pt x="54" y="219"/>
                      </a:lnTo>
                      <a:lnTo>
                        <a:pt x="57" y="227"/>
                      </a:lnTo>
                      <a:lnTo>
                        <a:pt x="62" y="234"/>
                      </a:lnTo>
                      <a:lnTo>
                        <a:pt x="69" y="240"/>
                      </a:lnTo>
                      <a:lnTo>
                        <a:pt x="76" y="245"/>
                      </a:lnTo>
                      <a:lnTo>
                        <a:pt x="84" y="248"/>
                      </a:lnTo>
                      <a:lnTo>
                        <a:pt x="91" y="249"/>
                      </a:lnTo>
                      <a:lnTo>
                        <a:pt x="98" y="248"/>
                      </a:lnTo>
                      <a:lnTo>
                        <a:pt x="104" y="246"/>
                      </a:lnTo>
                      <a:lnTo>
                        <a:pt x="110" y="244"/>
                      </a:lnTo>
                      <a:lnTo>
                        <a:pt x="118" y="241"/>
                      </a:lnTo>
                      <a:lnTo>
                        <a:pt x="133" y="231"/>
                      </a:lnTo>
                      <a:lnTo>
                        <a:pt x="151" y="2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7" name="Google Shape;1487;p53"/>
                <p:cNvSpPr/>
                <p:nvPr/>
              </p:nvSpPr>
              <p:spPr>
                <a:xfrm>
                  <a:off x="1030" y="40"/>
                  <a:ext cx="76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285" extrusionOk="0">
                      <a:moveTo>
                        <a:pt x="226" y="174"/>
                      </a:moveTo>
                      <a:lnTo>
                        <a:pt x="223" y="187"/>
                      </a:lnTo>
                      <a:lnTo>
                        <a:pt x="219" y="200"/>
                      </a:lnTo>
                      <a:lnTo>
                        <a:pt x="214" y="211"/>
                      </a:lnTo>
                      <a:lnTo>
                        <a:pt x="209" y="221"/>
                      </a:lnTo>
                      <a:lnTo>
                        <a:pt x="204" y="231"/>
                      </a:lnTo>
                      <a:lnTo>
                        <a:pt x="198" y="240"/>
                      </a:lnTo>
                      <a:lnTo>
                        <a:pt x="190" y="249"/>
                      </a:lnTo>
                      <a:lnTo>
                        <a:pt x="183" y="256"/>
                      </a:lnTo>
                      <a:lnTo>
                        <a:pt x="175" y="263"/>
                      </a:lnTo>
                      <a:lnTo>
                        <a:pt x="166" y="269"/>
                      </a:lnTo>
                      <a:lnTo>
                        <a:pt x="159" y="274"/>
                      </a:lnTo>
                      <a:lnTo>
                        <a:pt x="150" y="278"/>
                      </a:lnTo>
                      <a:lnTo>
                        <a:pt x="141" y="280"/>
                      </a:lnTo>
                      <a:lnTo>
                        <a:pt x="132" y="283"/>
                      </a:lnTo>
                      <a:lnTo>
                        <a:pt x="122" y="284"/>
                      </a:lnTo>
                      <a:lnTo>
                        <a:pt x="113" y="285"/>
                      </a:lnTo>
                      <a:lnTo>
                        <a:pt x="102" y="284"/>
                      </a:lnTo>
                      <a:lnTo>
                        <a:pt x="91" y="283"/>
                      </a:lnTo>
                      <a:lnTo>
                        <a:pt x="81" y="279"/>
                      </a:lnTo>
                      <a:lnTo>
                        <a:pt x="70" y="275"/>
                      </a:lnTo>
                      <a:lnTo>
                        <a:pt x="60" y="270"/>
                      </a:lnTo>
                      <a:lnTo>
                        <a:pt x="52" y="263"/>
                      </a:lnTo>
                      <a:lnTo>
                        <a:pt x="43" y="255"/>
                      </a:lnTo>
                      <a:lnTo>
                        <a:pt x="34" y="246"/>
                      </a:lnTo>
                      <a:lnTo>
                        <a:pt x="25" y="236"/>
                      </a:lnTo>
                      <a:lnTo>
                        <a:pt x="19" y="226"/>
                      </a:lnTo>
                      <a:lnTo>
                        <a:pt x="12" y="214"/>
                      </a:lnTo>
                      <a:lnTo>
                        <a:pt x="7" y="201"/>
                      </a:lnTo>
                      <a:lnTo>
                        <a:pt x="4" y="188"/>
                      </a:lnTo>
                      <a:lnTo>
                        <a:pt x="1" y="173"/>
                      </a:lnTo>
                      <a:lnTo>
                        <a:pt x="0" y="158"/>
                      </a:lnTo>
                      <a:lnTo>
                        <a:pt x="0" y="143"/>
                      </a:lnTo>
                      <a:lnTo>
                        <a:pt x="0" y="128"/>
                      </a:lnTo>
                      <a:lnTo>
                        <a:pt x="2" y="113"/>
                      </a:lnTo>
                      <a:lnTo>
                        <a:pt x="5" y="99"/>
                      </a:lnTo>
                      <a:lnTo>
                        <a:pt x="9" y="85"/>
                      </a:lnTo>
                      <a:lnTo>
                        <a:pt x="14" y="72"/>
                      </a:lnTo>
                      <a:lnTo>
                        <a:pt x="21" y="61"/>
                      </a:lnTo>
                      <a:lnTo>
                        <a:pt x="29" y="49"/>
                      </a:lnTo>
                      <a:lnTo>
                        <a:pt x="38" y="39"/>
                      </a:lnTo>
                      <a:lnTo>
                        <a:pt x="46" y="30"/>
                      </a:lnTo>
                      <a:lnTo>
                        <a:pt x="57" y="23"/>
                      </a:lnTo>
                      <a:lnTo>
                        <a:pt x="68" y="15"/>
                      </a:lnTo>
                      <a:lnTo>
                        <a:pt x="78" y="10"/>
                      </a:lnTo>
                      <a:lnTo>
                        <a:pt x="91" y="5"/>
                      </a:lnTo>
                      <a:lnTo>
                        <a:pt x="102" y="3"/>
                      </a:lnTo>
                      <a:lnTo>
                        <a:pt x="115" y="0"/>
                      </a:lnTo>
                      <a:lnTo>
                        <a:pt x="127" y="0"/>
                      </a:lnTo>
                      <a:lnTo>
                        <a:pt x="137" y="0"/>
                      </a:lnTo>
                      <a:lnTo>
                        <a:pt x="146" y="1"/>
                      </a:lnTo>
                      <a:lnTo>
                        <a:pt x="155" y="3"/>
                      </a:lnTo>
                      <a:lnTo>
                        <a:pt x="164" y="5"/>
                      </a:lnTo>
                      <a:lnTo>
                        <a:pt x="171" y="8"/>
                      </a:lnTo>
                      <a:lnTo>
                        <a:pt x="179" y="12"/>
                      </a:lnTo>
                      <a:lnTo>
                        <a:pt x="187" y="17"/>
                      </a:lnTo>
                      <a:lnTo>
                        <a:pt x="193" y="22"/>
                      </a:lnTo>
                      <a:lnTo>
                        <a:pt x="204" y="32"/>
                      </a:lnTo>
                      <a:lnTo>
                        <a:pt x="212" y="42"/>
                      </a:lnTo>
                      <a:lnTo>
                        <a:pt x="214" y="48"/>
                      </a:lnTo>
                      <a:lnTo>
                        <a:pt x="217" y="53"/>
                      </a:lnTo>
                      <a:lnTo>
                        <a:pt x="218" y="60"/>
                      </a:lnTo>
                      <a:lnTo>
                        <a:pt x="218" y="65"/>
                      </a:lnTo>
                      <a:lnTo>
                        <a:pt x="218" y="70"/>
                      </a:lnTo>
                      <a:lnTo>
                        <a:pt x="217" y="75"/>
                      </a:lnTo>
                      <a:lnTo>
                        <a:pt x="214" y="78"/>
                      </a:lnTo>
                      <a:lnTo>
                        <a:pt x="211" y="82"/>
                      </a:lnTo>
                      <a:lnTo>
                        <a:pt x="207" y="86"/>
                      </a:lnTo>
                      <a:lnTo>
                        <a:pt x="202" y="87"/>
                      </a:lnTo>
                      <a:lnTo>
                        <a:pt x="197" y="90"/>
                      </a:lnTo>
                      <a:lnTo>
                        <a:pt x="190" y="90"/>
                      </a:lnTo>
                      <a:lnTo>
                        <a:pt x="183" y="89"/>
                      </a:lnTo>
                      <a:lnTo>
                        <a:pt x="175" y="87"/>
                      </a:lnTo>
                      <a:lnTo>
                        <a:pt x="170" y="84"/>
                      </a:lnTo>
                      <a:lnTo>
                        <a:pt x="165" y="78"/>
                      </a:lnTo>
                      <a:lnTo>
                        <a:pt x="163" y="75"/>
                      </a:lnTo>
                      <a:lnTo>
                        <a:pt x="160" y="70"/>
                      </a:lnTo>
                      <a:lnTo>
                        <a:pt x="159" y="63"/>
                      </a:lnTo>
                      <a:lnTo>
                        <a:pt x="159" y="54"/>
                      </a:lnTo>
                      <a:lnTo>
                        <a:pt x="156" y="47"/>
                      </a:lnTo>
                      <a:lnTo>
                        <a:pt x="155" y="39"/>
                      </a:lnTo>
                      <a:lnTo>
                        <a:pt x="151" y="34"/>
                      </a:lnTo>
                      <a:lnTo>
                        <a:pt x="146" y="28"/>
                      </a:lnTo>
                      <a:lnTo>
                        <a:pt x="141" y="24"/>
                      </a:lnTo>
                      <a:lnTo>
                        <a:pt x="134" y="22"/>
                      </a:lnTo>
                      <a:lnTo>
                        <a:pt x="126" y="20"/>
                      </a:lnTo>
                      <a:lnTo>
                        <a:pt x="118" y="20"/>
                      </a:lnTo>
                      <a:lnTo>
                        <a:pt x="111" y="20"/>
                      </a:lnTo>
                      <a:lnTo>
                        <a:pt x="103" y="22"/>
                      </a:lnTo>
                      <a:lnTo>
                        <a:pt x="97" y="23"/>
                      </a:lnTo>
                      <a:lnTo>
                        <a:pt x="92" y="25"/>
                      </a:lnTo>
                      <a:lnTo>
                        <a:pt x="86" y="28"/>
                      </a:lnTo>
                      <a:lnTo>
                        <a:pt x="81" y="32"/>
                      </a:lnTo>
                      <a:lnTo>
                        <a:pt x="76" y="37"/>
                      </a:lnTo>
                      <a:lnTo>
                        <a:pt x="70" y="42"/>
                      </a:lnTo>
                      <a:lnTo>
                        <a:pt x="65" y="49"/>
                      </a:lnTo>
                      <a:lnTo>
                        <a:pt x="60" y="57"/>
                      </a:lnTo>
                      <a:lnTo>
                        <a:pt x="57" y="66"/>
                      </a:lnTo>
                      <a:lnTo>
                        <a:pt x="53" y="75"/>
                      </a:lnTo>
                      <a:lnTo>
                        <a:pt x="50" y="85"/>
                      </a:lnTo>
                      <a:lnTo>
                        <a:pt x="49" y="95"/>
                      </a:lnTo>
                      <a:lnTo>
                        <a:pt x="48" y="106"/>
                      </a:lnTo>
                      <a:lnTo>
                        <a:pt x="46" y="118"/>
                      </a:lnTo>
                      <a:lnTo>
                        <a:pt x="48" y="129"/>
                      </a:lnTo>
                      <a:lnTo>
                        <a:pt x="49" y="140"/>
                      </a:lnTo>
                      <a:lnTo>
                        <a:pt x="50" y="152"/>
                      </a:lnTo>
                      <a:lnTo>
                        <a:pt x="53" y="163"/>
                      </a:lnTo>
                      <a:lnTo>
                        <a:pt x="57" y="173"/>
                      </a:lnTo>
                      <a:lnTo>
                        <a:pt x="60" y="183"/>
                      </a:lnTo>
                      <a:lnTo>
                        <a:pt x="65" y="193"/>
                      </a:lnTo>
                      <a:lnTo>
                        <a:pt x="70" y="202"/>
                      </a:lnTo>
                      <a:lnTo>
                        <a:pt x="77" y="211"/>
                      </a:lnTo>
                      <a:lnTo>
                        <a:pt x="83" y="219"/>
                      </a:lnTo>
                      <a:lnTo>
                        <a:pt x="91" y="225"/>
                      </a:lnTo>
                      <a:lnTo>
                        <a:pt x="98" y="230"/>
                      </a:lnTo>
                      <a:lnTo>
                        <a:pt x="107" y="234"/>
                      </a:lnTo>
                      <a:lnTo>
                        <a:pt x="115" y="236"/>
                      </a:lnTo>
                      <a:lnTo>
                        <a:pt x="125" y="239"/>
                      </a:lnTo>
                      <a:lnTo>
                        <a:pt x="135" y="239"/>
                      </a:lnTo>
                      <a:lnTo>
                        <a:pt x="141" y="239"/>
                      </a:lnTo>
                      <a:lnTo>
                        <a:pt x="149" y="238"/>
                      </a:lnTo>
                      <a:lnTo>
                        <a:pt x="155" y="236"/>
                      </a:lnTo>
                      <a:lnTo>
                        <a:pt x="161" y="234"/>
                      </a:lnTo>
                      <a:lnTo>
                        <a:pt x="174" y="229"/>
                      </a:lnTo>
                      <a:lnTo>
                        <a:pt x="185" y="220"/>
                      </a:lnTo>
                      <a:lnTo>
                        <a:pt x="194" y="211"/>
                      </a:lnTo>
                      <a:lnTo>
                        <a:pt x="202" y="201"/>
                      </a:lnTo>
                      <a:lnTo>
                        <a:pt x="209" y="187"/>
                      </a:lnTo>
                      <a:lnTo>
                        <a:pt x="217" y="171"/>
                      </a:lnTo>
                      <a:lnTo>
                        <a:pt x="226" y="17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53"/>
                <p:cNvSpPr/>
                <p:nvPr/>
              </p:nvSpPr>
              <p:spPr>
                <a:xfrm>
                  <a:off x="1117" y="43"/>
                  <a:ext cx="125" cy="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269" extrusionOk="0">
                      <a:moveTo>
                        <a:pt x="241" y="11"/>
                      </a:moveTo>
                      <a:lnTo>
                        <a:pt x="241" y="0"/>
                      </a:lnTo>
                      <a:lnTo>
                        <a:pt x="377" y="0"/>
                      </a:lnTo>
                      <a:lnTo>
                        <a:pt x="377" y="11"/>
                      </a:lnTo>
                      <a:lnTo>
                        <a:pt x="368" y="11"/>
                      </a:lnTo>
                      <a:lnTo>
                        <a:pt x="360" y="12"/>
                      </a:lnTo>
                      <a:lnTo>
                        <a:pt x="355" y="14"/>
                      </a:lnTo>
                      <a:lnTo>
                        <a:pt x="350" y="15"/>
                      </a:lnTo>
                      <a:lnTo>
                        <a:pt x="347" y="17"/>
                      </a:lnTo>
                      <a:lnTo>
                        <a:pt x="343" y="20"/>
                      </a:lnTo>
                      <a:lnTo>
                        <a:pt x="340" y="22"/>
                      </a:lnTo>
                      <a:lnTo>
                        <a:pt x="339" y="26"/>
                      </a:lnTo>
                      <a:lnTo>
                        <a:pt x="336" y="40"/>
                      </a:lnTo>
                      <a:lnTo>
                        <a:pt x="335" y="63"/>
                      </a:lnTo>
                      <a:lnTo>
                        <a:pt x="335" y="206"/>
                      </a:lnTo>
                      <a:lnTo>
                        <a:pt x="336" y="228"/>
                      </a:lnTo>
                      <a:lnTo>
                        <a:pt x="339" y="241"/>
                      </a:lnTo>
                      <a:lnTo>
                        <a:pt x="340" y="245"/>
                      </a:lnTo>
                      <a:lnTo>
                        <a:pt x="343" y="248"/>
                      </a:lnTo>
                      <a:lnTo>
                        <a:pt x="345" y="251"/>
                      </a:lnTo>
                      <a:lnTo>
                        <a:pt x="350" y="253"/>
                      </a:lnTo>
                      <a:lnTo>
                        <a:pt x="354" y="256"/>
                      </a:lnTo>
                      <a:lnTo>
                        <a:pt x="360" y="257"/>
                      </a:lnTo>
                      <a:lnTo>
                        <a:pt x="368" y="257"/>
                      </a:lnTo>
                      <a:lnTo>
                        <a:pt x="377" y="257"/>
                      </a:lnTo>
                      <a:lnTo>
                        <a:pt x="377" y="269"/>
                      </a:lnTo>
                      <a:lnTo>
                        <a:pt x="241" y="269"/>
                      </a:lnTo>
                      <a:lnTo>
                        <a:pt x="241" y="257"/>
                      </a:lnTo>
                      <a:lnTo>
                        <a:pt x="259" y="256"/>
                      </a:lnTo>
                      <a:lnTo>
                        <a:pt x="271" y="255"/>
                      </a:lnTo>
                      <a:lnTo>
                        <a:pt x="275" y="253"/>
                      </a:lnTo>
                      <a:lnTo>
                        <a:pt x="277" y="251"/>
                      </a:lnTo>
                      <a:lnTo>
                        <a:pt x="280" y="247"/>
                      </a:lnTo>
                      <a:lnTo>
                        <a:pt x="282" y="243"/>
                      </a:lnTo>
                      <a:lnTo>
                        <a:pt x="285" y="237"/>
                      </a:lnTo>
                      <a:lnTo>
                        <a:pt x="286" y="230"/>
                      </a:lnTo>
                      <a:lnTo>
                        <a:pt x="287" y="219"/>
                      </a:lnTo>
                      <a:lnTo>
                        <a:pt x="287" y="206"/>
                      </a:lnTo>
                      <a:lnTo>
                        <a:pt x="287" y="63"/>
                      </a:lnTo>
                      <a:lnTo>
                        <a:pt x="286" y="40"/>
                      </a:lnTo>
                      <a:lnTo>
                        <a:pt x="283" y="26"/>
                      </a:lnTo>
                      <a:lnTo>
                        <a:pt x="282" y="22"/>
                      </a:lnTo>
                      <a:lnTo>
                        <a:pt x="280" y="20"/>
                      </a:lnTo>
                      <a:lnTo>
                        <a:pt x="276" y="17"/>
                      </a:lnTo>
                      <a:lnTo>
                        <a:pt x="272" y="15"/>
                      </a:lnTo>
                      <a:lnTo>
                        <a:pt x="261" y="12"/>
                      </a:lnTo>
                      <a:lnTo>
                        <a:pt x="241" y="11"/>
                      </a:lnTo>
                      <a:close/>
                      <a:moveTo>
                        <a:pt x="89" y="120"/>
                      </a:moveTo>
                      <a:lnTo>
                        <a:pt x="122" y="120"/>
                      </a:lnTo>
                      <a:lnTo>
                        <a:pt x="137" y="120"/>
                      </a:lnTo>
                      <a:lnTo>
                        <a:pt x="150" y="121"/>
                      </a:lnTo>
                      <a:lnTo>
                        <a:pt x="162" y="122"/>
                      </a:lnTo>
                      <a:lnTo>
                        <a:pt x="175" y="123"/>
                      </a:lnTo>
                      <a:lnTo>
                        <a:pt x="185" y="126"/>
                      </a:lnTo>
                      <a:lnTo>
                        <a:pt x="195" y="130"/>
                      </a:lnTo>
                      <a:lnTo>
                        <a:pt x="204" y="134"/>
                      </a:lnTo>
                      <a:lnTo>
                        <a:pt x="212" y="137"/>
                      </a:lnTo>
                      <a:lnTo>
                        <a:pt x="219" y="142"/>
                      </a:lnTo>
                      <a:lnTo>
                        <a:pt x="225" y="147"/>
                      </a:lnTo>
                      <a:lnTo>
                        <a:pt x="230" y="154"/>
                      </a:lnTo>
                      <a:lnTo>
                        <a:pt x="234" y="161"/>
                      </a:lnTo>
                      <a:lnTo>
                        <a:pt x="238" y="168"/>
                      </a:lnTo>
                      <a:lnTo>
                        <a:pt x="239" y="175"/>
                      </a:lnTo>
                      <a:lnTo>
                        <a:pt x="242" y="184"/>
                      </a:lnTo>
                      <a:lnTo>
                        <a:pt x="242" y="193"/>
                      </a:lnTo>
                      <a:lnTo>
                        <a:pt x="242" y="202"/>
                      </a:lnTo>
                      <a:lnTo>
                        <a:pt x="241" y="209"/>
                      </a:lnTo>
                      <a:lnTo>
                        <a:pt x="238" y="217"/>
                      </a:lnTo>
                      <a:lnTo>
                        <a:pt x="234" y="224"/>
                      </a:lnTo>
                      <a:lnTo>
                        <a:pt x="230" y="231"/>
                      </a:lnTo>
                      <a:lnTo>
                        <a:pt x="225" y="237"/>
                      </a:lnTo>
                      <a:lnTo>
                        <a:pt x="219" y="242"/>
                      </a:lnTo>
                      <a:lnTo>
                        <a:pt x="213" y="248"/>
                      </a:lnTo>
                      <a:lnTo>
                        <a:pt x="205" y="252"/>
                      </a:lnTo>
                      <a:lnTo>
                        <a:pt x="196" y="257"/>
                      </a:lnTo>
                      <a:lnTo>
                        <a:pt x="188" y="261"/>
                      </a:lnTo>
                      <a:lnTo>
                        <a:pt x="177" y="264"/>
                      </a:lnTo>
                      <a:lnTo>
                        <a:pt x="166" y="266"/>
                      </a:lnTo>
                      <a:lnTo>
                        <a:pt x="155" y="267"/>
                      </a:lnTo>
                      <a:lnTo>
                        <a:pt x="142" y="269"/>
                      </a:lnTo>
                      <a:lnTo>
                        <a:pt x="128" y="269"/>
                      </a:lnTo>
                      <a:lnTo>
                        <a:pt x="0" y="269"/>
                      </a:lnTo>
                      <a:lnTo>
                        <a:pt x="0" y="257"/>
                      </a:lnTo>
                      <a:lnTo>
                        <a:pt x="11" y="257"/>
                      </a:lnTo>
                      <a:lnTo>
                        <a:pt x="21" y="256"/>
                      </a:lnTo>
                      <a:lnTo>
                        <a:pt x="29" y="252"/>
                      </a:lnTo>
                      <a:lnTo>
                        <a:pt x="34" y="248"/>
                      </a:lnTo>
                      <a:lnTo>
                        <a:pt x="36" y="242"/>
                      </a:lnTo>
                      <a:lnTo>
                        <a:pt x="39" y="233"/>
                      </a:lnTo>
                      <a:lnTo>
                        <a:pt x="40" y="221"/>
                      </a:lnTo>
                      <a:lnTo>
                        <a:pt x="40" y="206"/>
                      </a:lnTo>
                      <a:lnTo>
                        <a:pt x="40" y="63"/>
                      </a:lnTo>
                      <a:lnTo>
                        <a:pt x="40" y="49"/>
                      </a:lnTo>
                      <a:lnTo>
                        <a:pt x="40" y="38"/>
                      </a:lnTo>
                      <a:lnTo>
                        <a:pt x="39" y="30"/>
                      </a:lnTo>
                      <a:lnTo>
                        <a:pt x="37" y="26"/>
                      </a:lnTo>
                      <a:lnTo>
                        <a:pt x="34" y="21"/>
                      </a:lnTo>
                      <a:lnTo>
                        <a:pt x="27" y="16"/>
                      </a:lnTo>
                      <a:lnTo>
                        <a:pt x="22" y="14"/>
                      </a:lnTo>
                      <a:lnTo>
                        <a:pt x="17" y="12"/>
                      </a:lnTo>
                      <a:lnTo>
                        <a:pt x="10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11"/>
                      </a:lnTo>
                      <a:lnTo>
                        <a:pt x="127" y="11"/>
                      </a:lnTo>
                      <a:lnTo>
                        <a:pt x="117" y="12"/>
                      </a:lnTo>
                      <a:lnTo>
                        <a:pt x="109" y="14"/>
                      </a:lnTo>
                      <a:lnTo>
                        <a:pt x="104" y="15"/>
                      </a:lnTo>
                      <a:lnTo>
                        <a:pt x="98" y="19"/>
                      </a:lnTo>
                      <a:lnTo>
                        <a:pt x="93" y="24"/>
                      </a:lnTo>
                      <a:lnTo>
                        <a:pt x="92" y="28"/>
                      </a:lnTo>
                      <a:lnTo>
                        <a:pt x="90" y="36"/>
                      </a:lnTo>
                      <a:lnTo>
                        <a:pt x="89" y="48"/>
                      </a:lnTo>
                      <a:lnTo>
                        <a:pt x="89" y="63"/>
                      </a:lnTo>
                      <a:lnTo>
                        <a:pt x="89" y="120"/>
                      </a:lnTo>
                      <a:close/>
                      <a:moveTo>
                        <a:pt x="89" y="246"/>
                      </a:moveTo>
                      <a:lnTo>
                        <a:pt x="104" y="248"/>
                      </a:lnTo>
                      <a:lnTo>
                        <a:pt x="119" y="250"/>
                      </a:lnTo>
                      <a:lnTo>
                        <a:pt x="133" y="248"/>
                      </a:lnTo>
                      <a:lnTo>
                        <a:pt x="146" y="246"/>
                      </a:lnTo>
                      <a:lnTo>
                        <a:pt x="157" y="241"/>
                      </a:lnTo>
                      <a:lnTo>
                        <a:pt x="167" y="235"/>
                      </a:lnTo>
                      <a:lnTo>
                        <a:pt x="175" y="226"/>
                      </a:lnTo>
                      <a:lnTo>
                        <a:pt x="181" y="217"/>
                      </a:lnTo>
                      <a:lnTo>
                        <a:pt x="185" y="207"/>
                      </a:lnTo>
                      <a:lnTo>
                        <a:pt x="186" y="195"/>
                      </a:lnTo>
                      <a:lnTo>
                        <a:pt x="185" y="188"/>
                      </a:lnTo>
                      <a:lnTo>
                        <a:pt x="185" y="182"/>
                      </a:lnTo>
                      <a:lnTo>
                        <a:pt x="183" y="175"/>
                      </a:lnTo>
                      <a:lnTo>
                        <a:pt x="181" y="170"/>
                      </a:lnTo>
                      <a:lnTo>
                        <a:pt x="177" y="165"/>
                      </a:lnTo>
                      <a:lnTo>
                        <a:pt x="175" y="160"/>
                      </a:lnTo>
                      <a:lnTo>
                        <a:pt x="171" y="156"/>
                      </a:lnTo>
                      <a:lnTo>
                        <a:pt x="166" y="153"/>
                      </a:lnTo>
                      <a:lnTo>
                        <a:pt x="161" y="149"/>
                      </a:lnTo>
                      <a:lnTo>
                        <a:pt x="155" y="146"/>
                      </a:lnTo>
                      <a:lnTo>
                        <a:pt x="148" y="144"/>
                      </a:lnTo>
                      <a:lnTo>
                        <a:pt x="142" y="142"/>
                      </a:lnTo>
                      <a:lnTo>
                        <a:pt x="126" y="140"/>
                      </a:lnTo>
                      <a:lnTo>
                        <a:pt x="108" y="139"/>
                      </a:lnTo>
                      <a:lnTo>
                        <a:pt x="99" y="139"/>
                      </a:lnTo>
                      <a:lnTo>
                        <a:pt x="89" y="139"/>
                      </a:lnTo>
                      <a:lnTo>
                        <a:pt x="89" y="2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53"/>
                <p:cNvSpPr/>
                <p:nvPr/>
              </p:nvSpPr>
              <p:spPr>
                <a:xfrm>
                  <a:off x="1251" y="43"/>
                  <a:ext cx="145" cy="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343" extrusionOk="0">
                      <a:moveTo>
                        <a:pt x="0" y="269"/>
                      </a:moveTo>
                      <a:lnTo>
                        <a:pt x="0" y="257"/>
                      </a:lnTo>
                      <a:lnTo>
                        <a:pt x="12" y="257"/>
                      </a:lnTo>
                      <a:lnTo>
                        <a:pt x="21" y="256"/>
                      </a:lnTo>
                      <a:lnTo>
                        <a:pt x="28" y="252"/>
                      </a:lnTo>
                      <a:lnTo>
                        <a:pt x="33" y="248"/>
                      </a:lnTo>
                      <a:lnTo>
                        <a:pt x="37" y="243"/>
                      </a:lnTo>
                      <a:lnTo>
                        <a:pt x="39" y="233"/>
                      </a:lnTo>
                      <a:lnTo>
                        <a:pt x="41" y="221"/>
                      </a:lnTo>
                      <a:lnTo>
                        <a:pt x="41" y="206"/>
                      </a:lnTo>
                      <a:lnTo>
                        <a:pt x="41" y="63"/>
                      </a:lnTo>
                      <a:lnTo>
                        <a:pt x="41" y="49"/>
                      </a:lnTo>
                      <a:lnTo>
                        <a:pt x="41" y="38"/>
                      </a:lnTo>
                      <a:lnTo>
                        <a:pt x="39" y="30"/>
                      </a:lnTo>
                      <a:lnTo>
                        <a:pt x="38" y="26"/>
                      </a:lnTo>
                      <a:lnTo>
                        <a:pt x="33" y="21"/>
                      </a:lnTo>
                      <a:lnTo>
                        <a:pt x="28" y="16"/>
                      </a:lnTo>
                      <a:lnTo>
                        <a:pt x="23" y="14"/>
                      </a:lnTo>
                      <a:lnTo>
                        <a:pt x="18" y="12"/>
                      </a:lnTo>
                      <a:lnTo>
                        <a:pt x="9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30" y="0"/>
                      </a:lnTo>
                      <a:lnTo>
                        <a:pt x="130" y="11"/>
                      </a:lnTo>
                      <a:lnTo>
                        <a:pt x="122" y="11"/>
                      </a:lnTo>
                      <a:lnTo>
                        <a:pt x="114" y="12"/>
                      </a:lnTo>
                      <a:lnTo>
                        <a:pt x="108" y="14"/>
                      </a:lnTo>
                      <a:lnTo>
                        <a:pt x="104" y="15"/>
                      </a:lnTo>
                      <a:lnTo>
                        <a:pt x="98" y="20"/>
                      </a:lnTo>
                      <a:lnTo>
                        <a:pt x="94" y="25"/>
                      </a:lnTo>
                      <a:lnTo>
                        <a:pt x="91" y="30"/>
                      </a:lnTo>
                      <a:lnTo>
                        <a:pt x="90" y="38"/>
                      </a:lnTo>
                      <a:lnTo>
                        <a:pt x="90" y="49"/>
                      </a:lnTo>
                      <a:lnTo>
                        <a:pt x="90" y="63"/>
                      </a:lnTo>
                      <a:lnTo>
                        <a:pt x="90" y="212"/>
                      </a:lnTo>
                      <a:lnTo>
                        <a:pt x="90" y="223"/>
                      </a:lnTo>
                      <a:lnTo>
                        <a:pt x="91" y="233"/>
                      </a:lnTo>
                      <a:lnTo>
                        <a:pt x="93" y="241"/>
                      </a:lnTo>
                      <a:lnTo>
                        <a:pt x="94" y="245"/>
                      </a:lnTo>
                      <a:lnTo>
                        <a:pt x="99" y="247"/>
                      </a:lnTo>
                      <a:lnTo>
                        <a:pt x="105" y="248"/>
                      </a:lnTo>
                      <a:lnTo>
                        <a:pt x="115" y="250"/>
                      </a:lnTo>
                      <a:lnTo>
                        <a:pt x="128" y="250"/>
                      </a:lnTo>
                      <a:lnTo>
                        <a:pt x="159" y="250"/>
                      </a:lnTo>
                      <a:lnTo>
                        <a:pt x="175" y="250"/>
                      </a:lnTo>
                      <a:lnTo>
                        <a:pt x="185" y="247"/>
                      </a:lnTo>
                      <a:lnTo>
                        <a:pt x="188" y="245"/>
                      </a:lnTo>
                      <a:lnTo>
                        <a:pt x="192" y="240"/>
                      </a:lnTo>
                      <a:lnTo>
                        <a:pt x="193" y="228"/>
                      </a:lnTo>
                      <a:lnTo>
                        <a:pt x="193" y="206"/>
                      </a:lnTo>
                      <a:lnTo>
                        <a:pt x="193" y="63"/>
                      </a:lnTo>
                      <a:lnTo>
                        <a:pt x="193" y="49"/>
                      </a:lnTo>
                      <a:lnTo>
                        <a:pt x="193" y="39"/>
                      </a:lnTo>
                      <a:lnTo>
                        <a:pt x="192" y="30"/>
                      </a:lnTo>
                      <a:lnTo>
                        <a:pt x="191" y="26"/>
                      </a:lnTo>
                      <a:lnTo>
                        <a:pt x="186" y="20"/>
                      </a:lnTo>
                      <a:lnTo>
                        <a:pt x="181" y="16"/>
                      </a:lnTo>
                      <a:lnTo>
                        <a:pt x="176" y="14"/>
                      </a:lnTo>
                      <a:lnTo>
                        <a:pt x="169" y="12"/>
                      </a:lnTo>
                      <a:lnTo>
                        <a:pt x="162" y="11"/>
                      </a:lnTo>
                      <a:lnTo>
                        <a:pt x="153" y="11"/>
                      </a:lnTo>
                      <a:lnTo>
                        <a:pt x="153" y="0"/>
                      </a:lnTo>
                      <a:lnTo>
                        <a:pt x="278" y="0"/>
                      </a:lnTo>
                      <a:lnTo>
                        <a:pt x="278" y="11"/>
                      </a:lnTo>
                      <a:lnTo>
                        <a:pt x="270" y="11"/>
                      </a:lnTo>
                      <a:lnTo>
                        <a:pt x="264" y="12"/>
                      </a:lnTo>
                      <a:lnTo>
                        <a:pt x="259" y="14"/>
                      </a:lnTo>
                      <a:lnTo>
                        <a:pt x="254" y="16"/>
                      </a:lnTo>
                      <a:lnTo>
                        <a:pt x="252" y="19"/>
                      </a:lnTo>
                      <a:lnTo>
                        <a:pt x="248" y="22"/>
                      </a:lnTo>
                      <a:lnTo>
                        <a:pt x="246" y="25"/>
                      </a:lnTo>
                      <a:lnTo>
                        <a:pt x="244" y="29"/>
                      </a:lnTo>
                      <a:lnTo>
                        <a:pt x="243" y="41"/>
                      </a:lnTo>
                      <a:lnTo>
                        <a:pt x="243" y="63"/>
                      </a:lnTo>
                      <a:lnTo>
                        <a:pt x="243" y="214"/>
                      </a:lnTo>
                      <a:lnTo>
                        <a:pt x="243" y="226"/>
                      </a:lnTo>
                      <a:lnTo>
                        <a:pt x="244" y="235"/>
                      </a:lnTo>
                      <a:lnTo>
                        <a:pt x="245" y="241"/>
                      </a:lnTo>
                      <a:lnTo>
                        <a:pt x="248" y="245"/>
                      </a:lnTo>
                      <a:lnTo>
                        <a:pt x="252" y="247"/>
                      </a:lnTo>
                      <a:lnTo>
                        <a:pt x="258" y="248"/>
                      </a:lnTo>
                      <a:lnTo>
                        <a:pt x="267" y="250"/>
                      </a:lnTo>
                      <a:lnTo>
                        <a:pt x="278" y="250"/>
                      </a:lnTo>
                      <a:lnTo>
                        <a:pt x="313" y="250"/>
                      </a:lnTo>
                      <a:lnTo>
                        <a:pt x="326" y="250"/>
                      </a:lnTo>
                      <a:lnTo>
                        <a:pt x="335" y="248"/>
                      </a:lnTo>
                      <a:lnTo>
                        <a:pt x="341" y="246"/>
                      </a:lnTo>
                      <a:lnTo>
                        <a:pt x="344" y="243"/>
                      </a:lnTo>
                      <a:lnTo>
                        <a:pt x="346" y="232"/>
                      </a:lnTo>
                      <a:lnTo>
                        <a:pt x="346" y="207"/>
                      </a:lnTo>
                      <a:lnTo>
                        <a:pt x="346" y="63"/>
                      </a:lnTo>
                      <a:lnTo>
                        <a:pt x="346" y="49"/>
                      </a:lnTo>
                      <a:lnTo>
                        <a:pt x="346" y="38"/>
                      </a:lnTo>
                      <a:lnTo>
                        <a:pt x="345" y="30"/>
                      </a:lnTo>
                      <a:lnTo>
                        <a:pt x="344" y="26"/>
                      </a:lnTo>
                      <a:lnTo>
                        <a:pt x="339" y="21"/>
                      </a:lnTo>
                      <a:lnTo>
                        <a:pt x="334" y="16"/>
                      </a:lnTo>
                      <a:lnTo>
                        <a:pt x="329" y="14"/>
                      </a:lnTo>
                      <a:lnTo>
                        <a:pt x="323" y="12"/>
                      </a:lnTo>
                      <a:lnTo>
                        <a:pt x="316" y="11"/>
                      </a:lnTo>
                      <a:lnTo>
                        <a:pt x="306" y="11"/>
                      </a:lnTo>
                      <a:lnTo>
                        <a:pt x="306" y="0"/>
                      </a:lnTo>
                      <a:lnTo>
                        <a:pt x="436" y="0"/>
                      </a:lnTo>
                      <a:lnTo>
                        <a:pt x="436" y="11"/>
                      </a:lnTo>
                      <a:lnTo>
                        <a:pt x="427" y="11"/>
                      </a:lnTo>
                      <a:lnTo>
                        <a:pt x="419" y="12"/>
                      </a:lnTo>
                      <a:lnTo>
                        <a:pt x="413" y="14"/>
                      </a:lnTo>
                      <a:lnTo>
                        <a:pt x="409" y="15"/>
                      </a:lnTo>
                      <a:lnTo>
                        <a:pt x="403" y="20"/>
                      </a:lnTo>
                      <a:lnTo>
                        <a:pt x="399" y="25"/>
                      </a:lnTo>
                      <a:lnTo>
                        <a:pt x="397" y="30"/>
                      </a:lnTo>
                      <a:lnTo>
                        <a:pt x="395" y="38"/>
                      </a:lnTo>
                      <a:lnTo>
                        <a:pt x="395" y="49"/>
                      </a:lnTo>
                      <a:lnTo>
                        <a:pt x="395" y="63"/>
                      </a:lnTo>
                      <a:lnTo>
                        <a:pt x="395" y="190"/>
                      </a:lnTo>
                      <a:lnTo>
                        <a:pt x="395" y="208"/>
                      </a:lnTo>
                      <a:lnTo>
                        <a:pt x="395" y="222"/>
                      </a:lnTo>
                      <a:lnTo>
                        <a:pt x="397" y="232"/>
                      </a:lnTo>
                      <a:lnTo>
                        <a:pt x="397" y="238"/>
                      </a:lnTo>
                      <a:lnTo>
                        <a:pt x="398" y="243"/>
                      </a:lnTo>
                      <a:lnTo>
                        <a:pt x="400" y="247"/>
                      </a:lnTo>
                      <a:lnTo>
                        <a:pt x="403" y="250"/>
                      </a:lnTo>
                      <a:lnTo>
                        <a:pt x="407" y="252"/>
                      </a:lnTo>
                      <a:lnTo>
                        <a:pt x="412" y="255"/>
                      </a:lnTo>
                      <a:lnTo>
                        <a:pt x="418" y="256"/>
                      </a:lnTo>
                      <a:lnTo>
                        <a:pt x="426" y="257"/>
                      </a:lnTo>
                      <a:lnTo>
                        <a:pt x="436" y="257"/>
                      </a:lnTo>
                      <a:lnTo>
                        <a:pt x="436" y="343"/>
                      </a:lnTo>
                      <a:lnTo>
                        <a:pt x="424" y="343"/>
                      </a:lnTo>
                      <a:lnTo>
                        <a:pt x="424" y="334"/>
                      </a:lnTo>
                      <a:lnTo>
                        <a:pt x="423" y="327"/>
                      </a:lnTo>
                      <a:lnTo>
                        <a:pt x="421" y="318"/>
                      </a:lnTo>
                      <a:lnTo>
                        <a:pt x="418" y="312"/>
                      </a:lnTo>
                      <a:lnTo>
                        <a:pt x="416" y="304"/>
                      </a:lnTo>
                      <a:lnTo>
                        <a:pt x="412" y="299"/>
                      </a:lnTo>
                      <a:lnTo>
                        <a:pt x="407" y="293"/>
                      </a:lnTo>
                      <a:lnTo>
                        <a:pt x="403" y="288"/>
                      </a:lnTo>
                      <a:lnTo>
                        <a:pt x="397" y="284"/>
                      </a:lnTo>
                      <a:lnTo>
                        <a:pt x="390" y="280"/>
                      </a:lnTo>
                      <a:lnTo>
                        <a:pt x="383" y="276"/>
                      </a:lnTo>
                      <a:lnTo>
                        <a:pt x="374" y="274"/>
                      </a:lnTo>
                      <a:lnTo>
                        <a:pt x="364" y="271"/>
                      </a:lnTo>
                      <a:lnTo>
                        <a:pt x="352" y="270"/>
                      </a:lnTo>
                      <a:lnTo>
                        <a:pt x="341" y="269"/>
                      </a:lnTo>
                      <a:lnTo>
                        <a:pt x="327" y="269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53"/>
                <p:cNvSpPr/>
                <p:nvPr/>
              </p:nvSpPr>
              <p:spPr>
                <a:xfrm>
                  <a:off x="1408" y="40"/>
                  <a:ext cx="76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285" extrusionOk="0">
                      <a:moveTo>
                        <a:pt x="42" y="109"/>
                      </a:moveTo>
                      <a:lnTo>
                        <a:pt x="42" y="124"/>
                      </a:lnTo>
                      <a:lnTo>
                        <a:pt x="44" y="138"/>
                      </a:lnTo>
                      <a:lnTo>
                        <a:pt x="46" y="150"/>
                      </a:lnTo>
                      <a:lnTo>
                        <a:pt x="49" y="163"/>
                      </a:lnTo>
                      <a:lnTo>
                        <a:pt x="53" y="174"/>
                      </a:lnTo>
                      <a:lnTo>
                        <a:pt x="58" y="184"/>
                      </a:lnTo>
                      <a:lnTo>
                        <a:pt x="64" y="195"/>
                      </a:lnTo>
                      <a:lnTo>
                        <a:pt x="71" y="203"/>
                      </a:lnTo>
                      <a:lnTo>
                        <a:pt x="78" y="211"/>
                      </a:lnTo>
                      <a:lnTo>
                        <a:pt x="86" y="219"/>
                      </a:lnTo>
                      <a:lnTo>
                        <a:pt x="95" y="224"/>
                      </a:lnTo>
                      <a:lnTo>
                        <a:pt x="102" y="229"/>
                      </a:lnTo>
                      <a:lnTo>
                        <a:pt x="111" y="232"/>
                      </a:lnTo>
                      <a:lnTo>
                        <a:pt x="121" y="235"/>
                      </a:lnTo>
                      <a:lnTo>
                        <a:pt x="130" y="236"/>
                      </a:lnTo>
                      <a:lnTo>
                        <a:pt x="140" y="238"/>
                      </a:lnTo>
                      <a:lnTo>
                        <a:pt x="153" y="236"/>
                      </a:lnTo>
                      <a:lnTo>
                        <a:pt x="164" y="234"/>
                      </a:lnTo>
                      <a:lnTo>
                        <a:pt x="176" y="229"/>
                      </a:lnTo>
                      <a:lnTo>
                        <a:pt x="186" y="222"/>
                      </a:lnTo>
                      <a:lnTo>
                        <a:pt x="196" y="214"/>
                      </a:lnTo>
                      <a:lnTo>
                        <a:pt x="203" y="203"/>
                      </a:lnTo>
                      <a:lnTo>
                        <a:pt x="211" y="190"/>
                      </a:lnTo>
                      <a:lnTo>
                        <a:pt x="218" y="173"/>
                      </a:lnTo>
                      <a:lnTo>
                        <a:pt x="227" y="178"/>
                      </a:lnTo>
                      <a:lnTo>
                        <a:pt x="226" y="188"/>
                      </a:lnTo>
                      <a:lnTo>
                        <a:pt x="224" y="198"/>
                      </a:lnTo>
                      <a:lnTo>
                        <a:pt x="220" y="208"/>
                      </a:lnTo>
                      <a:lnTo>
                        <a:pt x="216" y="217"/>
                      </a:lnTo>
                      <a:lnTo>
                        <a:pt x="211" y="226"/>
                      </a:lnTo>
                      <a:lnTo>
                        <a:pt x="205" y="235"/>
                      </a:lnTo>
                      <a:lnTo>
                        <a:pt x="198" y="244"/>
                      </a:lnTo>
                      <a:lnTo>
                        <a:pt x="192" y="251"/>
                      </a:lnTo>
                      <a:lnTo>
                        <a:pt x="184" y="260"/>
                      </a:lnTo>
                      <a:lnTo>
                        <a:pt x="176" y="267"/>
                      </a:lnTo>
                      <a:lnTo>
                        <a:pt x="168" y="272"/>
                      </a:lnTo>
                      <a:lnTo>
                        <a:pt x="158" y="277"/>
                      </a:lnTo>
                      <a:lnTo>
                        <a:pt x="149" y="280"/>
                      </a:lnTo>
                      <a:lnTo>
                        <a:pt x="139" y="283"/>
                      </a:lnTo>
                      <a:lnTo>
                        <a:pt x="129" y="284"/>
                      </a:lnTo>
                      <a:lnTo>
                        <a:pt x="117" y="285"/>
                      </a:lnTo>
                      <a:lnTo>
                        <a:pt x="106" y="284"/>
                      </a:lnTo>
                      <a:lnTo>
                        <a:pt x="95" y="283"/>
                      </a:lnTo>
                      <a:lnTo>
                        <a:pt x="83" y="279"/>
                      </a:lnTo>
                      <a:lnTo>
                        <a:pt x="73" y="275"/>
                      </a:lnTo>
                      <a:lnTo>
                        <a:pt x="62" y="270"/>
                      </a:lnTo>
                      <a:lnTo>
                        <a:pt x="53" y="264"/>
                      </a:lnTo>
                      <a:lnTo>
                        <a:pt x="43" y="256"/>
                      </a:lnTo>
                      <a:lnTo>
                        <a:pt x="35" y="248"/>
                      </a:lnTo>
                      <a:lnTo>
                        <a:pt x="27" y="238"/>
                      </a:lnTo>
                      <a:lnTo>
                        <a:pt x="20" y="227"/>
                      </a:lnTo>
                      <a:lnTo>
                        <a:pt x="14" y="215"/>
                      </a:lnTo>
                      <a:lnTo>
                        <a:pt x="9" y="203"/>
                      </a:lnTo>
                      <a:lnTo>
                        <a:pt x="5" y="190"/>
                      </a:lnTo>
                      <a:lnTo>
                        <a:pt x="3" y="176"/>
                      </a:lnTo>
                      <a:lnTo>
                        <a:pt x="1" y="162"/>
                      </a:lnTo>
                      <a:lnTo>
                        <a:pt x="0" y="145"/>
                      </a:lnTo>
                      <a:lnTo>
                        <a:pt x="1" y="129"/>
                      </a:lnTo>
                      <a:lnTo>
                        <a:pt x="3" y="114"/>
                      </a:lnTo>
                      <a:lnTo>
                        <a:pt x="5" y="99"/>
                      </a:lnTo>
                      <a:lnTo>
                        <a:pt x="9" y="85"/>
                      </a:lnTo>
                      <a:lnTo>
                        <a:pt x="14" y="72"/>
                      </a:lnTo>
                      <a:lnTo>
                        <a:pt x="20" y="60"/>
                      </a:lnTo>
                      <a:lnTo>
                        <a:pt x="28" y="48"/>
                      </a:lnTo>
                      <a:lnTo>
                        <a:pt x="35" y="38"/>
                      </a:lnTo>
                      <a:lnTo>
                        <a:pt x="44" y="29"/>
                      </a:lnTo>
                      <a:lnTo>
                        <a:pt x="54" y="22"/>
                      </a:lnTo>
                      <a:lnTo>
                        <a:pt x="64" y="15"/>
                      </a:lnTo>
                      <a:lnTo>
                        <a:pt x="76" y="9"/>
                      </a:lnTo>
                      <a:lnTo>
                        <a:pt x="87" y="5"/>
                      </a:lnTo>
                      <a:lnTo>
                        <a:pt x="99" y="3"/>
                      </a:lnTo>
                      <a:lnTo>
                        <a:pt x="111" y="0"/>
                      </a:lnTo>
                      <a:lnTo>
                        <a:pt x="124" y="0"/>
                      </a:lnTo>
                      <a:lnTo>
                        <a:pt x="135" y="0"/>
                      </a:lnTo>
                      <a:lnTo>
                        <a:pt x="147" y="1"/>
                      </a:lnTo>
                      <a:lnTo>
                        <a:pt x="155" y="4"/>
                      </a:lnTo>
                      <a:lnTo>
                        <a:pt x="165" y="8"/>
                      </a:lnTo>
                      <a:lnTo>
                        <a:pt x="174" y="12"/>
                      </a:lnTo>
                      <a:lnTo>
                        <a:pt x="183" y="17"/>
                      </a:lnTo>
                      <a:lnTo>
                        <a:pt x="191" y="23"/>
                      </a:lnTo>
                      <a:lnTo>
                        <a:pt x="198" y="29"/>
                      </a:lnTo>
                      <a:lnTo>
                        <a:pt x="206" y="37"/>
                      </a:lnTo>
                      <a:lnTo>
                        <a:pt x="211" y="46"/>
                      </a:lnTo>
                      <a:lnTo>
                        <a:pt x="216" y="54"/>
                      </a:lnTo>
                      <a:lnTo>
                        <a:pt x="220" y="65"/>
                      </a:lnTo>
                      <a:lnTo>
                        <a:pt x="224" y="75"/>
                      </a:lnTo>
                      <a:lnTo>
                        <a:pt x="226" y="86"/>
                      </a:lnTo>
                      <a:lnTo>
                        <a:pt x="227" y="97"/>
                      </a:lnTo>
                      <a:lnTo>
                        <a:pt x="227" y="109"/>
                      </a:lnTo>
                      <a:lnTo>
                        <a:pt x="42" y="109"/>
                      </a:lnTo>
                      <a:close/>
                      <a:moveTo>
                        <a:pt x="42" y="92"/>
                      </a:moveTo>
                      <a:lnTo>
                        <a:pt x="167" y="92"/>
                      </a:lnTo>
                      <a:lnTo>
                        <a:pt x="165" y="80"/>
                      </a:lnTo>
                      <a:lnTo>
                        <a:pt x="164" y="70"/>
                      </a:lnTo>
                      <a:lnTo>
                        <a:pt x="162" y="62"/>
                      </a:lnTo>
                      <a:lnTo>
                        <a:pt x="160" y="56"/>
                      </a:lnTo>
                      <a:lnTo>
                        <a:pt x="157" y="48"/>
                      </a:lnTo>
                      <a:lnTo>
                        <a:pt x="152" y="42"/>
                      </a:lnTo>
                      <a:lnTo>
                        <a:pt x="145" y="36"/>
                      </a:lnTo>
                      <a:lnTo>
                        <a:pt x="138" y="30"/>
                      </a:lnTo>
                      <a:lnTo>
                        <a:pt x="131" y="25"/>
                      </a:lnTo>
                      <a:lnTo>
                        <a:pt x="124" y="23"/>
                      </a:lnTo>
                      <a:lnTo>
                        <a:pt x="116" y="22"/>
                      </a:lnTo>
                      <a:lnTo>
                        <a:pt x="107" y="20"/>
                      </a:lnTo>
                      <a:lnTo>
                        <a:pt x="96" y="22"/>
                      </a:lnTo>
                      <a:lnTo>
                        <a:pt x="85" y="25"/>
                      </a:lnTo>
                      <a:lnTo>
                        <a:pt x="75" y="32"/>
                      </a:lnTo>
                      <a:lnTo>
                        <a:pt x="64" y="39"/>
                      </a:lnTo>
                      <a:lnTo>
                        <a:pt x="59" y="44"/>
                      </a:lnTo>
                      <a:lnTo>
                        <a:pt x="56" y="49"/>
                      </a:lnTo>
                      <a:lnTo>
                        <a:pt x="52" y="56"/>
                      </a:lnTo>
                      <a:lnTo>
                        <a:pt x="49" y="62"/>
                      </a:lnTo>
                      <a:lnTo>
                        <a:pt x="44" y="76"/>
                      </a:lnTo>
                      <a:lnTo>
                        <a:pt x="42" y="9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1" name="Google Shape;1491;p53"/>
                <p:cNvSpPr/>
                <p:nvPr/>
              </p:nvSpPr>
              <p:spPr>
                <a:xfrm>
                  <a:off x="1494" y="43"/>
                  <a:ext cx="98" cy="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69" extrusionOk="0">
                      <a:moveTo>
                        <a:pt x="89" y="120"/>
                      </a:moveTo>
                      <a:lnTo>
                        <a:pt x="205" y="120"/>
                      </a:lnTo>
                      <a:lnTo>
                        <a:pt x="205" y="63"/>
                      </a:lnTo>
                      <a:lnTo>
                        <a:pt x="205" y="43"/>
                      </a:lnTo>
                      <a:lnTo>
                        <a:pt x="203" y="30"/>
                      </a:lnTo>
                      <a:lnTo>
                        <a:pt x="202" y="26"/>
                      </a:lnTo>
                      <a:lnTo>
                        <a:pt x="200" y="22"/>
                      </a:lnTo>
                      <a:lnTo>
                        <a:pt x="196" y="20"/>
                      </a:lnTo>
                      <a:lnTo>
                        <a:pt x="193" y="16"/>
                      </a:lnTo>
                      <a:lnTo>
                        <a:pt x="189" y="15"/>
                      </a:lnTo>
                      <a:lnTo>
                        <a:pt x="181" y="12"/>
                      </a:lnTo>
                      <a:lnTo>
                        <a:pt x="174" y="11"/>
                      </a:lnTo>
                      <a:lnTo>
                        <a:pt x="165" y="11"/>
                      </a:lnTo>
                      <a:lnTo>
                        <a:pt x="165" y="0"/>
                      </a:lnTo>
                      <a:lnTo>
                        <a:pt x="295" y="0"/>
                      </a:lnTo>
                      <a:lnTo>
                        <a:pt x="295" y="11"/>
                      </a:lnTo>
                      <a:lnTo>
                        <a:pt x="286" y="11"/>
                      </a:lnTo>
                      <a:lnTo>
                        <a:pt x="278" y="12"/>
                      </a:lnTo>
                      <a:lnTo>
                        <a:pt x="272" y="14"/>
                      </a:lnTo>
                      <a:lnTo>
                        <a:pt x="268" y="15"/>
                      </a:lnTo>
                      <a:lnTo>
                        <a:pt x="265" y="17"/>
                      </a:lnTo>
                      <a:lnTo>
                        <a:pt x="261" y="20"/>
                      </a:lnTo>
                      <a:lnTo>
                        <a:pt x="258" y="24"/>
                      </a:lnTo>
                      <a:lnTo>
                        <a:pt x="257" y="28"/>
                      </a:lnTo>
                      <a:lnTo>
                        <a:pt x="255" y="40"/>
                      </a:lnTo>
                      <a:lnTo>
                        <a:pt x="253" y="63"/>
                      </a:lnTo>
                      <a:lnTo>
                        <a:pt x="253" y="206"/>
                      </a:lnTo>
                      <a:lnTo>
                        <a:pt x="255" y="227"/>
                      </a:lnTo>
                      <a:lnTo>
                        <a:pt x="256" y="240"/>
                      </a:lnTo>
                      <a:lnTo>
                        <a:pt x="257" y="243"/>
                      </a:lnTo>
                      <a:lnTo>
                        <a:pt x="260" y="247"/>
                      </a:lnTo>
                      <a:lnTo>
                        <a:pt x="262" y="250"/>
                      </a:lnTo>
                      <a:lnTo>
                        <a:pt x="267" y="252"/>
                      </a:lnTo>
                      <a:lnTo>
                        <a:pt x="271" y="255"/>
                      </a:lnTo>
                      <a:lnTo>
                        <a:pt x="277" y="256"/>
                      </a:lnTo>
                      <a:lnTo>
                        <a:pt x="285" y="257"/>
                      </a:lnTo>
                      <a:lnTo>
                        <a:pt x="295" y="257"/>
                      </a:lnTo>
                      <a:lnTo>
                        <a:pt x="295" y="269"/>
                      </a:lnTo>
                      <a:lnTo>
                        <a:pt x="165" y="269"/>
                      </a:lnTo>
                      <a:lnTo>
                        <a:pt x="165" y="257"/>
                      </a:lnTo>
                      <a:lnTo>
                        <a:pt x="176" y="257"/>
                      </a:lnTo>
                      <a:lnTo>
                        <a:pt x="185" y="256"/>
                      </a:lnTo>
                      <a:lnTo>
                        <a:pt x="191" y="252"/>
                      </a:lnTo>
                      <a:lnTo>
                        <a:pt x="198" y="248"/>
                      </a:lnTo>
                      <a:lnTo>
                        <a:pt x="200" y="243"/>
                      </a:lnTo>
                      <a:lnTo>
                        <a:pt x="203" y="233"/>
                      </a:lnTo>
                      <a:lnTo>
                        <a:pt x="205" y="221"/>
                      </a:lnTo>
                      <a:lnTo>
                        <a:pt x="205" y="206"/>
                      </a:lnTo>
                      <a:lnTo>
                        <a:pt x="205" y="139"/>
                      </a:lnTo>
                      <a:lnTo>
                        <a:pt x="89" y="139"/>
                      </a:lnTo>
                      <a:lnTo>
                        <a:pt x="89" y="206"/>
                      </a:lnTo>
                      <a:lnTo>
                        <a:pt x="89" y="227"/>
                      </a:lnTo>
                      <a:lnTo>
                        <a:pt x="92" y="240"/>
                      </a:lnTo>
                      <a:lnTo>
                        <a:pt x="93" y="243"/>
                      </a:lnTo>
                      <a:lnTo>
                        <a:pt x="96" y="247"/>
                      </a:lnTo>
                      <a:lnTo>
                        <a:pt x="98" y="250"/>
                      </a:lnTo>
                      <a:lnTo>
                        <a:pt x="102" y="252"/>
                      </a:lnTo>
                      <a:lnTo>
                        <a:pt x="107" y="255"/>
                      </a:lnTo>
                      <a:lnTo>
                        <a:pt x="113" y="256"/>
                      </a:lnTo>
                      <a:lnTo>
                        <a:pt x="121" y="257"/>
                      </a:lnTo>
                      <a:lnTo>
                        <a:pt x="130" y="257"/>
                      </a:lnTo>
                      <a:lnTo>
                        <a:pt x="130" y="269"/>
                      </a:lnTo>
                      <a:lnTo>
                        <a:pt x="0" y="269"/>
                      </a:lnTo>
                      <a:lnTo>
                        <a:pt x="0" y="257"/>
                      </a:lnTo>
                      <a:lnTo>
                        <a:pt x="12" y="257"/>
                      </a:lnTo>
                      <a:lnTo>
                        <a:pt x="21" y="256"/>
                      </a:lnTo>
                      <a:lnTo>
                        <a:pt x="29" y="252"/>
                      </a:lnTo>
                      <a:lnTo>
                        <a:pt x="34" y="248"/>
                      </a:lnTo>
                      <a:lnTo>
                        <a:pt x="36" y="242"/>
                      </a:lnTo>
                      <a:lnTo>
                        <a:pt x="39" y="233"/>
                      </a:lnTo>
                      <a:lnTo>
                        <a:pt x="40" y="221"/>
                      </a:lnTo>
                      <a:lnTo>
                        <a:pt x="41" y="206"/>
                      </a:lnTo>
                      <a:lnTo>
                        <a:pt x="41" y="63"/>
                      </a:lnTo>
                      <a:lnTo>
                        <a:pt x="40" y="41"/>
                      </a:lnTo>
                      <a:lnTo>
                        <a:pt x="39" y="29"/>
                      </a:lnTo>
                      <a:lnTo>
                        <a:pt x="37" y="25"/>
                      </a:lnTo>
                      <a:lnTo>
                        <a:pt x="35" y="22"/>
                      </a:lnTo>
                      <a:lnTo>
                        <a:pt x="31" y="19"/>
                      </a:lnTo>
                      <a:lnTo>
                        <a:pt x="27" y="16"/>
                      </a:lnTo>
                      <a:lnTo>
                        <a:pt x="24" y="14"/>
                      </a:lnTo>
                      <a:lnTo>
                        <a:pt x="17" y="12"/>
                      </a:lnTo>
                      <a:lnTo>
                        <a:pt x="10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30" y="0"/>
                      </a:lnTo>
                      <a:lnTo>
                        <a:pt x="130" y="11"/>
                      </a:lnTo>
                      <a:lnTo>
                        <a:pt x="122" y="11"/>
                      </a:lnTo>
                      <a:lnTo>
                        <a:pt x="114" y="12"/>
                      </a:lnTo>
                      <a:lnTo>
                        <a:pt x="108" y="14"/>
                      </a:lnTo>
                      <a:lnTo>
                        <a:pt x="103" y="15"/>
                      </a:lnTo>
                      <a:lnTo>
                        <a:pt x="99" y="17"/>
                      </a:lnTo>
                      <a:lnTo>
                        <a:pt x="97" y="20"/>
                      </a:lnTo>
                      <a:lnTo>
                        <a:pt x="94" y="24"/>
                      </a:lnTo>
                      <a:lnTo>
                        <a:pt x="92" y="28"/>
                      </a:lnTo>
                      <a:lnTo>
                        <a:pt x="90" y="40"/>
                      </a:lnTo>
                      <a:lnTo>
                        <a:pt x="89" y="63"/>
                      </a:lnTo>
                      <a:lnTo>
                        <a:pt x="89" y="12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2" name="Google Shape;1492;p53"/>
                <p:cNvSpPr/>
                <p:nvPr/>
              </p:nvSpPr>
              <p:spPr>
                <a:xfrm>
                  <a:off x="1601" y="43"/>
                  <a:ext cx="98" cy="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69" extrusionOk="0">
                      <a:moveTo>
                        <a:pt x="90" y="187"/>
                      </a:moveTo>
                      <a:lnTo>
                        <a:pt x="206" y="52"/>
                      </a:lnTo>
                      <a:lnTo>
                        <a:pt x="205" y="41"/>
                      </a:lnTo>
                      <a:lnTo>
                        <a:pt x="204" y="33"/>
                      </a:lnTo>
                      <a:lnTo>
                        <a:pt x="201" y="25"/>
                      </a:lnTo>
                      <a:lnTo>
                        <a:pt x="197" y="20"/>
                      </a:lnTo>
                      <a:lnTo>
                        <a:pt x="192" y="16"/>
                      </a:lnTo>
                      <a:lnTo>
                        <a:pt x="186" y="14"/>
                      </a:lnTo>
                      <a:lnTo>
                        <a:pt x="178" y="12"/>
                      </a:lnTo>
                      <a:lnTo>
                        <a:pt x="170" y="11"/>
                      </a:lnTo>
                      <a:lnTo>
                        <a:pt x="170" y="0"/>
                      </a:lnTo>
                      <a:lnTo>
                        <a:pt x="294" y="0"/>
                      </a:lnTo>
                      <a:lnTo>
                        <a:pt x="294" y="11"/>
                      </a:lnTo>
                      <a:lnTo>
                        <a:pt x="286" y="11"/>
                      </a:lnTo>
                      <a:lnTo>
                        <a:pt x="278" y="12"/>
                      </a:lnTo>
                      <a:lnTo>
                        <a:pt x="273" y="14"/>
                      </a:lnTo>
                      <a:lnTo>
                        <a:pt x="268" y="15"/>
                      </a:lnTo>
                      <a:lnTo>
                        <a:pt x="263" y="20"/>
                      </a:lnTo>
                      <a:lnTo>
                        <a:pt x="258" y="25"/>
                      </a:lnTo>
                      <a:lnTo>
                        <a:pt x="257" y="30"/>
                      </a:lnTo>
                      <a:lnTo>
                        <a:pt x="255" y="38"/>
                      </a:lnTo>
                      <a:lnTo>
                        <a:pt x="254" y="49"/>
                      </a:lnTo>
                      <a:lnTo>
                        <a:pt x="254" y="63"/>
                      </a:lnTo>
                      <a:lnTo>
                        <a:pt x="254" y="206"/>
                      </a:lnTo>
                      <a:lnTo>
                        <a:pt x="254" y="219"/>
                      </a:lnTo>
                      <a:lnTo>
                        <a:pt x="255" y="231"/>
                      </a:lnTo>
                      <a:lnTo>
                        <a:pt x="255" y="238"/>
                      </a:lnTo>
                      <a:lnTo>
                        <a:pt x="257" y="242"/>
                      </a:lnTo>
                      <a:lnTo>
                        <a:pt x="262" y="248"/>
                      </a:lnTo>
                      <a:lnTo>
                        <a:pt x="267" y="253"/>
                      </a:lnTo>
                      <a:lnTo>
                        <a:pt x="272" y="255"/>
                      </a:lnTo>
                      <a:lnTo>
                        <a:pt x="278" y="257"/>
                      </a:lnTo>
                      <a:lnTo>
                        <a:pt x="286" y="257"/>
                      </a:lnTo>
                      <a:lnTo>
                        <a:pt x="294" y="257"/>
                      </a:lnTo>
                      <a:lnTo>
                        <a:pt x="294" y="269"/>
                      </a:lnTo>
                      <a:lnTo>
                        <a:pt x="164" y="269"/>
                      </a:lnTo>
                      <a:lnTo>
                        <a:pt x="164" y="257"/>
                      </a:lnTo>
                      <a:lnTo>
                        <a:pt x="176" y="257"/>
                      </a:lnTo>
                      <a:lnTo>
                        <a:pt x="185" y="256"/>
                      </a:lnTo>
                      <a:lnTo>
                        <a:pt x="192" y="252"/>
                      </a:lnTo>
                      <a:lnTo>
                        <a:pt x="197" y="248"/>
                      </a:lnTo>
                      <a:lnTo>
                        <a:pt x="201" y="243"/>
                      </a:lnTo>
                      <a:lnTo>
                        <a:pt x="204" y="233"/>
                      </a:lnTo>
                      <a:lnTo>
                        <a:pt x="205" y="221"/>
                      </a:lnTo>
                      <a:lnTo>
                        <a:pt x="206" y="206"/>
                      </a:lnTo>
                      <a:lnTo>
                        <a:pt x="206" y="79"/>
                      </a:lnTo>
                      <a:lnTo>
                        <a:pt x="90" y="214"/>
                      </a:lnTo>
                      <a:lnTo>
                        <a:pt x="90" y="226"/>
                      </a:lnTo>
                      <a:lnTo>
                        <a:pt x="91" y="235"/>
                      </a:lnTo>
                      <a:lnTo>
                        <a:pt x="94" y="242"/>
                      </a:lnTo>
                      <a:lnTo>
                        <a:pt x="96" y="248"/>
                      </a:lnTo>
                      <a:lnTo>
                        <a:pt x="100" y="252"/>
                      </a:lnTo>
                      <a:lnTo>
                        <a:pt x="106" y="255"/>
                      </a:lnTo>
                      <a:lnTo>
                        <a:pt x="114" y="257"/>
                      </a:lnTo>
                      <a:lnTo>
                        <a:pt x="124" y="257"/>
                      </a:lnTo>
                      <a:lnTo>
                        <a:pt x="124" y="269"/>
                      </a:lnTo>
                      <a:lnTo>
                        <a:pt x="0" y="269"/>
                      </a:lnTo>
                      <a:lnTo>
                        <a:pt x="0" y="257"/>
                      </a:lnTo>
                      <a:lnTo>
                        <a:pt x="12" y="257"/>
                      </a:lnTo>
                      <a:lnTo>
                        <a:pt x="22" y="256"/>
                      </a:lnTo>
                      <a:lnTo>
                        <a:pt x="29" y="252"/>
                      </a:lnTo>
                      <a:lnTo>
                        <a:pt x="34" y="248"/>
                      </a:lnTo>
                      <a:lnTo>
                        <a:pt x="37" y="242"/>
                      </a:lnTo>
                      <a:lnTo>
                        <a:pt x="40" y="233"/>
                      </a:lnTo>
                      <a:lnTo>
                        <a:pt x="41" y="221"/>
                      </a:lnTo>
                      <a:lnTo>
                        <a:pt x="41" y="206"/>
                      </a:lnTo>
                      <a:lnTo>
                        <a:pt x="41" y="63"/>
                      </a:lnTo>
                      <a:lnTo>
                        <a:pt x="41" y="49"/>
                      </a:lnTo>
                      <a:lnTo>
                        <a:pt x="41" y="38"/>
                      </a:lnTo>
                      <a:lnTo>
                        <a:pt x="40" y="30"/>
                      </a:lnTo>
                      <a:lnTo>
                        <a:pt x="38" y="26"/>
                      </a:lnTo>
                      <a:lnTo>
                        <a:pt x="33" y="21"/>
                      </a:lnTo>
                      <a:lnTo>
                        <a:pt x="28" y="16"/>
                      </a:lnTo>
                      <a:lnTo>
                        <a:pt x="23" y="14"/>
                      </a:lnTo>
                      <a:lnTo>
                        <a:pt x="18" y="12"/>
                      </a:lnTo>
                      <a:lnTo>
                        <a:pt x="1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30" y="0"/>
                      </a:lnTo>
                      <a:lnTo>
                        <a:pt x="130" y="11"/>
                      </a:lnTo>
                      <a:lnTo>
                        <a:pt x="122" y="11"/>
                      </a:lnTo>
                      <a:lnTo>
                        <a:pt x="114" y="12"/>
                      </a:lnTo>
                      <a:lnTo>
                        <a:pt x="108" y="14"/>
                      </a:lnTo>
                      <a:lnTo>
                        <a:pt x="104" y="15"/>
                      </a:lnTo>
                      <a:lnTo>
                        <a:pt x="98" y="20"/>
                      </a:lnTo>
                      <a:lnTo>
                        <a:pt x="94" y="25"/>
                      </a:lnTo>
                      <a:lnTo>
                        <a:pt x="91" y="30"/>
                      </a:lnTo>
                      <a:lnTo>
                        <a:pt x="90" y="38"/>
                      </a:lnTo>
                      <a:lnTo>
                        <a:pt x="90" y="49"/>
                      </a:lnTo>
                      <a:lnTo>
                        <a:pt x="90" y="63"/>
                      </a:lnTo>
                      <a:lnTo>
                        <a:pt x="90" y="18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3" name="Google Shape;1493;p53"/>
                <p:cNvSpPr/>
                <p:nvPr/>
              </p:nvSpPr>
              <p:spPr>
                <a:xfrm>
                  <a:off x="1711" y="40"/>
                  <a:ext cx="76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285" extrusionOk="0">
                      <a:moveTo>
                        <a:pt x="42" y="109"/>
                      </a:moveTo>
                      <a:lnTo>
                        <a:pt x="42" y="124"/>
                      </a:lnTo>
                      <a:lnTo>
                        <a:pt x="43" y="138"/>
                      </a:lnTo>
                      <a:lnTo>
                        <a:pt x="46" y="150"/>
                      </a:lnTo>
                      <a:lnTo>
                        <a:pt x="48" y="163"/>
                      </a:lnTo>
                      <a:lnTo>
                        <a:pt x="52" y="174"/>
                      </a:lnTo>
                      <a:lnTo>
                        <a:pt x="57" y="184"/>
                      </a:lnTo>
                      <a:lnTo>
                        <a:pt x="63" y="195"/>
                      </a:lnTo>
                      <a:lnTo>
                        <a:pt x="71" y="203"/>
                      </a:lnTo>
                      <a:lnTo>
                        <a:pt x="77" y="211"/>
                      </a:lnTo>
                      <a:lnTo>
                        <a:pt x="86" y="219"/>
                      </a:lnTo>
                      <a:lnTo>
                        <a:pt x="93" y="224"/>
                      </a:lnTo>
                      <a:lnTo>
                        <a:pt x="102" y="229"/>
                      </a:lnTo>
                      <a:lnTo>
                        <a:pt x="111" y="232"/>
                      </a:lnTo>
                      <a:lnTo>
                        <a:pt x="120" y="235"/>
                      </a:lnTo>
                      <a:lnTo>
                        <a:pt x="129" y="236"/>
                      </a:lnTo>
                      <a:lnTo>
                        <a:pt x="139" y="238"/>
                      </a:lnTo>
                      <a:lnTo>
                        <a:pt x="152" y="236"/>
                      </a:lnTo>
                      <a:lnTo>
                        <a:pt x="164" y="234"/>
                      </a:lnTo>
                      <a:lnTo>
                        <a:pt x="174" y="229"/>
                      </a:lnTo>
                      <a:lnTo>
                        <a:pt x="186" y="222"/>
                      </a:lnTo>
                      <a:lnTo>
                        <a:pt x="194" y="214"/>
                      </a:lnTo>
                      <a:lnTo>
                        <a:pt x="203" y="203"/>
                      </a:lnTo>
                      <a:lnTo>
                        <a:pt x="211" y="190"/>
                      </a:lnTo>
                      <a:lnTo>
                        <a:pt x="217" y="173"/>
                      </a:lnTo>
                      <a:lnTo>
                        <a:pt x="227" y="178"/>
                      </a:lnTo>
                      <a:lnTo>
                        <a:pt x="225" y="188"/>
                      </a:lnTo>
                      <a:lnTo>
                        <a:pt x="222" y="198"/>
                      </a:lnTo>
                      <a:lnTo>
                        <a:pt x="218" y="208"/>
                      </a:lnTo>
                      <a:lnTo>
                        <a:pt x="215" y="217"/>
                      </a:lnTo>
                      <a:lnTo>
                        <a:pt x="210" y="226"/>
                      </a:lnTo>
                      <a:lnTo>
                        <a:pt x="205" y="235"/>
                      </a:lnTo>
                      <a:lnTo>
                        <a:pt x="198" y="244"/>
                      </a:lnTo>
                      <a:lnTo>
                        <a:pt x="191" y="251"/>
                      </a:lnTo>
                      <a:lnTo>
                        <a:pt x="183" y="260"/>
                      </a:lnTo>
                      <a:lnTo>
                        <a:pt x="175" y="267"/>
                      </a:lnTo>
                      <a:lnTo>
                        <a:pt x="167" y="272"/>
                      </a:lnTo>
                      <a:lnTo>
                        <a:pt x="158" y="277"/>
                      </a:lnTo>
                      <a:lnTo>
                        <a:pt x="148" y="280"/>
                      </a:lnTo>
                      <a:lnTo>
                        <a:pt x="138" y="283"/>
                      </a:lnTo>
                      <a:lnTo>
                        <a:pt x="128" y="284"/>
                      </a:lnTo>
                      <a:lnTo>
                        <a:pt x="117" y="285"/>
                      </a:lnTo>
                      <a:lnTo>
                        <a:pt x="105" y="284"/>
                      </a:lnTo>
                      <a:lnTo>
                        <a:pt x="93" y="283"/>
                      </a:lnTo>
                      <a:lnTo>
                        <a:pt x="82" y="279"/>
                      </a:lnTo>
                      <a:lnTo>
                        <a:pt x="72" y="275"/>
                      </a:lnTo>
                      <a:lnTo>
                        <a:pt x="62" y="270"/>
                      </a:lnTo>
                      <a:lnTo>
                        <a:pt x="52" y="264"/>
                      </a:lnTo>
                      <a:lnTo>
                        <a:pt x="43" y="256"/>
                      </a:lnTo>
                      <a:lnTo>
                        <a:pt x="34" y="248"/>
                      </a:lnTo>
                      <a:lnTo>
                        <a:pt x="25" y="238"/>
                      </a:lnTo>
                      <a:lnTo>
                        <a:pt x="19" y="227"/>
                      </a:lnTo>
                      <a:lnTo>
                        <a:pt x="13" y="215"/>
                      </a:lnTo>
                      <a:lnTo>
                        <a:pt x="8" y="203"/>
                      </a:lnTo>
                      <a:lnTo>
                        <a:pt x="4" y="190"/>
                      </a:lnTo>
                      <a:lnTo>
                        <a:pt x="1" y="176"/>
                      </a:lnTo>
                      <a:lnTo>
                        <a:pt x="0" y="162"/>
                      </a:lnTo>
                      <a:lnTo>
                        <a:pt x="0" y="145"/>
                      </a:lnTo>
                      <a:lnTo>
                        <a:pt x="0" y="129"/>
                      </a:lnTo>
                      <a:lnTo>
                        <a:pt x="1" y="114"/>
                      </a:lnTo>
                      <a:lnTo>
                        <a:pt x="4" y="99"/>
                      </a:lnTo>
                      <a:lnTo>
                        <a:pt x="9" y="85"/>
                      </a:lnTo>
                      <a:lnTo>
                        <a:pt x="13" y="72"/>
                      </a:lnTo>
                      <a:lnTo>
                        <a:pt x="19" y="60"/>
                      </a:lnTo>
                      <a:lnTo>
                        <a:pt x="27" y="48"/>
                      </a:lnTo>
                      <a:lnTo>
                        <a:pt x="35" y="38"/>
                      </a:lnTo>
                      <a:lnTo>
                        <a:pt x="44" y="29"/>
                      </a:lnTo>
                      <a:lnTo>
                        <a:pt x="53" y="22"/>
                      </a:lnTo>
                      <a:lnTo>
                        <a:pt x="64" y="15"/>
                      </a:lnTo>
                      <a:lnTo>
                        <a:pt x="75" y="9"/>
                      </a:lnTo>
                      <a:lnTo>
                        <a:pt x="86" y="5"/>
                      </a:lnTo>
                      <a:lnTo>
                        <a:pt x="99" y="3"/>
                      </a:lnTo>
                      <a:lnTo>
                        <a:pt x="110" y="0"/>
                      </a:lnTo>
                      <a:lnTo>
                        <a:pt x="124" y="0"/>
                      </a:lnTo>
                      <a:lnTo>
                        <a:pt x="135" y="0"/>
                      </a:lnTo>
                      <a:lnTo>
                        <a:pt x="145" y="1"/>
                      </a:lnTo>
                      <a:lnTo>
                        <a:pt x="155" y="4"/>
                      </a:lnTo>
                      <a:lnTo>
                        <a:pt x="164" y="8"/>
                      </a:lnTo>
                      <a:lnTo>
                        <a:pt x="174" y="12"/>
                      </a:lnTo>
                      <a:lnTo>
                        <a:pt x="182" y="17"/>
                      </a:lnTo>
                      <a:lnTo>
                        <a:pt x="191" y="23"/>
                      </a:lnTo>
                      <a:lnTo>
                        <a:pt x="198" y="29"/>
                      </a:lnTo>
                      <a:lnTo>
                        <a:pt x="205" y="37"/>
                      </a:lnTo>
                      <a:lnTo>
                        <a:pt x="211" y="46"/>
                      </a:lnTo>
                      <a:lnTo>
                        <a:pt x="216" y="54"/>
                      </a:lnTo>
                      <a:lnTo>
                        <a:pt x="220" y="65"/>
                      </a:lnTo>
                      <a:lnTo>
                        <a:pt x="222" y="75"/>
                      </a:lnTo>
                      <a:lnTo>
                        <a:pt x="225" y="86"/>
                      </a:lnTo>
                      <a:lnTo>
                        <a:pt x="226" y="97"/>
                      </a:lnTo>
                      <a:lnTo>
                        <a:pt x="227" y="109"/>
                      </a:lnTo>
                      <a:lnTo>
                        <a:pt x="42" y="109"/>
                      </a:lnTo>
                      <a:close/>
                      <a:moveTo>
                        <a:pt x="42" y="92"/>
                      </a:moveTo>
                      <a:lnTo>
                        <a:pt x="165" y="92"/>
                      </a:lnTo>
                      <a:lnTo>
                        <a:pt x="164" y="80"/>
                      </a:lnTo>
                      <a:lnTo>
                        <a:pt x="163" y="70"/>
                      </a:lnTo>
                      <a:lnTo>
                        <a:pt x="162" y="62"/>
                      </a:lnTo>
                      <a:lnTo>
                        <a:pt x="159" y="56"/>
                      </a:lnTo>
                      <a:lnTo>
                        <a:pt x="155" y="48"/>
                      </a:lnTo>
                      <a:lnTo>
                        <a:pt x="150" y="42"/>
                      </a:lnTo>
                      <a:lnTo>
                        <a:pt x="144" y="36"/>
                      </a:lnTo>
                      <a:lnTo>
                        <a:pt x="138" y="30"/>
                      </a:lnTo>
                      <a:lnTo>
                        <a:pt x="130" y="25"/>
                      </a:lnTo>
                      <a:lnTo>
                        <a:pt x="122" y="23"/>
                      </a:lnTo>
                      <a:lnTo>
                        <a:pt x="115" y="22"/>
                      </a:lnTo>
                      <a:lnTo>
                        <a:pt x="107" y="20"/>
                      </a:lnTo>
                      <a:lnTo>
                        <a:pt x="95" y="22"/>
                      </a:lnTo>
                      <a:lnTo>
                        <a:pt x="85" y="25"/>
                      </a:lnTo>
                      <a:lnTo>
                        <a:pt x="73" y="32"/>
                      </a:lnTo>
                      <a:lnTo>
                        <a:pt x="63" y="39"/>
                      </a:lnTo>
                      <a:lnTo>
                        <a:pt x="59" y="44"/>
                      </a:lnTo>
                      <a:lnTo>
                        <a:pt x="56" y="49"/>
                      </a:lnTo>
                      <a:lnTo>
                        <a:pt x="52" y="56"/>
                      </a:lnTo>
                      <a:lnTo>
                        <a:pt x="48" y="62"/>
                      </a:lnTo>
                      <a:lnTo>
                        <a:pt x="44" y="76"/>
                      </a:lnTo>
                      <a:lnTo>
                        <a:pt x="42" y="9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4" name="Google Shape;1494;p53"/>
              <p:cNvSpPr txBox="1"/>
              <p:nvPr/>
            </p:nvSpPr>
            <p:spPr>
              <a:xfrm>
                <a:off x="10046" y="14105"/>
                <a:ext cx="800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r>
                  <a:rPr lang="en-US" sz="1400" b="0" i="1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к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э</a:t>
                </a:r>
                <a:r>
                  <a:rPr lang="en-US" sz="1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, В</a:t>
                </a:r>
                <a:endParaRPr/>
              </a:p>
            </p:txBody>
          </p:sp>
          <p:sp>
            <p:nvSpPr>
              <p:cNvPr id="1495" name="Google Shape;1495;p53"/>
              <p:cNvSpPr txBox="1"/>
              <p:nvPr/>
            </p:nvSpPr>
            <p:spPr>
              <a:xfrm>
                <a:off x="9796" y="13532"/>
                <a:ext cx="697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 </a:t>
                </a:r>
                <a:r>
                  <a:rPr lang="en-US" sz="1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0</a:t>
                </a:r>
                <a:endParaRPr/>
              </a:p>
            </p:txBody>
          </p:sp>
          <p:sp>
            <p:nvSpPr>
              <p:cNvPr id="1496" name="Google Shape;1496;p53"/>
              <p:cNvSpPr txBox="1"/>
              <p:nvPr/>
            </p:nvSpPr>
            <p:spPr>
              <a:xfrm>
                <a:off x="5613" y="10972"/>
                <a:ext cx="891" cy="6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к</a:t>
                </a:r>
                <a:r>
                  <a:rPr lang="en-US" sz="1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, мА</a:t>
                </a:r>
                <a:endParaRPr/>
              </a:p>
            </p:txBody>
          </p:sp>
          <p:sp>
            <p:nvSpPr>
              <p:cNvPr id="1497" name="Google Shape;1497;p53"/>
              <p:cNvSpPr txBox="1"/>
              <p:nvPr/>
            </p:nvSpPr>
            <p:spPr>
              <a:xfrm>
                <a:off x="9030" y="12412"/>
                <a:ext cx="1394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 </a:t>
                </a:r>
                <a:r>
                  <a:rPr lang="en-US" sz="1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20 мкА</a:t>
                </a:r>
                <a:endParaRPr/>
              </a:p>
            </p:txBody>
          </p:sp>
          <p:sp>
            <p:nvSpPr>
              <p:cNvPr id="1498" name="Google Shape;1498;p53"/>
              <p:cNvSpPr txBox="1"/>
              <p:nvPr/>
            </p:nvSpPr>
            <p:spPr>
              <a:xfrm>
                <a:off x="8767" y="11886"/>
                <a:ext cx="1394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 </a:t>
                </a:r>
                <a:r>
                  <a:rPr lang="en-US" sz="1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40 мкА</a:t>
                </a:r>
                <a:endParaRPr/>
              </a:p>
            </p:txBody>
          </p:sp>
        </p:grpSp>
      </p:grpSp>
      <p:sp>
        <p:nvSpPr>
          <p:cNvPr id="1499" name="Google Shape;1499;p5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sp>
        <p:nvSpPr>
          <p:cNvPr id="1500" name="Google Shape;1500;p53"/>
          <p:cNvSpPr txBox="1"/>
          <p:nvPr/>
        </p:nvSpPr>
        <p:spPr>
          <a:xfrm>
            <a:off x="500062" y="1285875"/>
            <a:ext cx="39481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Входная характеристика</a:t>
            </a:r>
            <a:endParaRPr/>
          </a:p>
        </p:txBody>
      </p:sp>
      <p:sp>
        <p:nvSpPr>
          <p:cNvPr id="1501" name="Google Shape;1501;p53"/>
          <p:cNvSpPr txBox="1"/>
          <p:nvPr/>
        </p:nvSpPr>
        <p:spPr>
          <a:xfrm>
            <a:off x="4876800" y="1285875"/>
            <a:ext cx="42449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Выходные характеристики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6" name="Google Shape;1506;p54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1507" name="Google Shape;1507;p54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8" name="Google Shape;1508;p54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1509" name="Google Shape;1509;p54"/>
          <p:cNvSpPr txBox="1"/>
          <p:nvPr/>
        </p:nvSpPr>
        <p:spPr>
          <a:xfrm>
            <a:off x="428625" y="-21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Модели биполярных транзисторов</a:t>
            </a:r>
            <a:endParaRPr/>
          </a:p>
        </p:txBody>
      </p:sp>
      <p:sp>
        <p:nvSpPr>
          <p:cNvPr id="1510" name="Google Shape;1510;p54"/>
          <p:cNvSpPr txBox="1"/>
          <p:nvPr/>
        </p:nvSpPr>
        <p:spPr>
          <a:xfrm>
            <a:off x="428625" y="785812"/>
            <a:ext cx="8229600" cy="135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Линеаризованные характеристики биполярного транзистора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5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2" name="Google Shape;1512;p54"/>
          <p:cNvGrpSpPr/>
          <p:nvPr/>
        </p:nvGrpSpPr>
        <p:grpSpPr>
          <a:xfrm>
            <a:off x="357187" y="2928937"/>
            <a:ext cx="3714750" cy="2714625"/>
            <a:chOff x="2720" y="4688"/>
            <a:chExt cx="3108" cy="2788"/>
          </a:xfrm>
        </p:grpSpPr>
        <p:grpSp>
          <p:nvGrpSpPr>
            <p:cNvPr id="1513" name="Google Shape;1513;p54"/>
            <p:cNvGrpSpPr/>
            <p:nvPr/>
          </p:nvGrpSpPr>
          <p:grpSpPr>
            <a:xfrm>
              <a:off x="2977" y="4734"/>
              <a:ext cx="2809" cy="2638"/>
              <a:chOff x="1544" y="456"/>
              <a:chExt cx="2809" cy="2638"/>
            </a:xfrm>
          </p:grpSpPr>
          <p:sp>
            <p:nvSpPr>
              <p:cNvPr id="1514" name="Google Shape;1514;p54"/>
              <p:cNvSpPr/>
              <p:nvPr/>
            </p:nvSpPr>
            <p:spPr>
              <a:xfrm>
                <a:off x="1787" y="456"/>
                <a:ext cx="91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98" extrusionOk="0">
                    <a:moveTo>
                      <a:pt x="182" y="0"/>
                    </a:moveTo>
                    <a:lnTo>
                      <a:pt x="366" y="698"/>
                    </a:lnTo>
                    <a:lnTo>
                      <a:pt x="363" y="696"/>
                    </a:lnTo>
                    <a:lnTo>
                      <a:pt x="360" y="694"/>
                    </a:lnTo>
                    <a:lnTo>
                      <a:pt x="358" y="692"/>
                    </a:lnTo>
                    <a:lnTo>
                      <a:pt x="354" y="689"/>
                    </a:lnTo>
                    <a:lnTo>
                      <a:pt x="351" y="687"/>
                    </a:lnTo>
                    <a:lnTo>
                      <a:pt x="349" y="685"/>
                    </a:lnTo>
                    <a:lnTo>
                      <a:pt x="346" y="683"/>
                    </a:lnTo>
                    <a:lnTo>
                      <a:pt x="343" y="681"/>
                    </a:lnTo>
                    <a:lnTo>
                      <a:pt x="340" y="680"/>
                    </a:lnTo>
                    <a:lnTo>
                      <a:pt x="337" y="677"/>
                    </a:lnTo>
                    <a:lnTo>
                      <a:pt x="335" y="675"/>
                    </a:lnTo>
                    <a:lnTo>
                      <a:pt x="331" y="673"/>
                    </a:lnTo>
                    <a:lnTo>
                      <a:pt x="328" y="671"/>
                    </a:lnTo>
                    <a:lnTo>
                      <a:pt x="326" y="670"/>
                    </a:lnTo>
                    <a:lnTo>
                      <a:pt x="323" y="668"/>
                    </a:lnTo>
                    <a:lnTo>
                      <a:pt x="319" y="665"/>
                    </a:lnTo>
                    <a:lnTo>
                      <a:pt x="317" y="664"/>
                    </a:lnTo>
                    <a:lnTo>
                      <a:pt x="314" y="662"/>
                    </a:lnTo>
                    <a:lnTo>
                      <a:pt x="312" y="661"/>
                    </a:lnTo>
                    <a:lnTo>
                      <a:pt x="309" y="659"/>
                    </a:lnTo>
                    <a:lnTo>
                      <a:pt x="305" y="658"/>
                    </a:lnTo>
                    <a:lnTo>
                      <a:pt x="303" y="656"/>
                    </a:lnTo>
                    <a:lnTo>
                      <a:pt x="300" y="655"/>
                    </a:lnTo>
                    <a:lnTo>
                      <a:pt x="297" y="653"/>
                    </a:lnTo>
                    <a:lnTo>
                      <a:pt x="294" y="651"/>
                    </a:lnTo>
                    <a:lnTo>
                      <a:pt x="291" y="650"/>
                    </a:lnTo>
                    <a:lnTo>
                      <a:pt x="289" y="649"/>
                    </a:lnTo>
                    <a:lnTo>
                      <a:pt x="286" y="647"/>
                    </a:lnTo>
                    <a:lnTo>
                      <a:pt x="282" y="646"/>
                    </a:lnTo>
                    <a:lnTo>
                      <a:pt x="280" y="645"/>
                    </a:lnTo>
                    <a:lnTo>
                      <a:pt x="277" y="644"/>
                    </a:lnTo>
                    <a:lnTo>
                      <a:pt x="274" y="643"/>
                    </a:lnTo>
                    <a:lnTo>
                      <a:pt x="272" y="642"/>
                    </a:lnTo>
                    <a:lnTo>
                      <a:pt x="268" y="640"/>
                    </a:lnTo>
                    <a:lnTo>
                      <a:pt x="266" y="639"/>
                    </a:lnTo>
                    <a:lnTo>
                      <a:pt x="263" y="638"/>
                    </a:lnTo>
                    <a:lnTo>
                      <a:pt x="260" y="637"/>
                    </a:lnTo>
                    <a:lnTo>
                      <a:pt x="257" y="636"/>
                    </a:lnTo>
                    <a:lnTo>
                      <a:pt x="254" y="635"/>
                    </a:lnTo>
                    <a:lnTo>
                      <a:pt x="251" y="634"/>
                    </a:lnTo>
                    <a:lnTo>
                      <a:pt x="249" y="634"/>
                    </a:lnTo>
                    <a:lnTo>
                      <a:pt x="245" y="633"/>
                    </a:lnTo>
                    <a:lnTo>
                      <a:pt x="243" y="632"/>
                    </a:lnTo>
                    <a:lnTo>
                      <a:pt x="240" y="631"/>
                    </a:lnTo>
                    <a:lnTo>
                      <a:pt x="237" y="631"/>
                    </a:lnTo>
                    <a:lnTo>
                      <a:pt x="235" y="630"/>
                    </a:lnTo>
                    <a:lnTo>
                      <a:pt x="231" y="630"/>
                    </a:lnTo>
                    <a:lnTo>
                      <a:pt x="228" y="628"/>
                    </a:lnTo>
                    <a:lnTo>
                      <a:pt x="226" y="627"/>
                    </a:lnTo>
                    <a:lnTo>
                      <a:pt x="223" y="627"/>
                    </a:lnTo>
                    <a:lnTo>
                      <a:pt x="220" y="627"/>
                    </a:lnTo>
                    <a:lnTo>
                      <a:pt x="217" y="626"/>
                    </a:lnTo>
                    <a:lnTo>
                      <a:pt x="214" y="626"/>
                    </a:lnTo>
                    <a:lnTo>
                      <a:pt x="212" y="625"/>
                    </a:lnTo>
                    <a:lnTo>
                      <a:pt x="208" y="625"/>
                    </a:lnTo>
                    <a:lnTo>
                      <a:pt x="205" y="625"/>
                    </a:lnTo>
                    <a:lnTo>
                      <a:pt x="203" y="625"/>
                    </a:lnTo>
                    <a:lnTo>
                      <a:pt x="200" y="624"/>
                    </a:lnTo>
                    <a:lnTo>
                      <a:pt x="198" y="624"/>
                    </a:lnTo>
                    <a:lnTo>
                      <a:pt x="194" y="624"/>
                    </a:lnTo>
                    <a:lnTo>
                      <a:pt x="191" y="624"/>
                    </a:lnTo>
                    <a:lnTo>
                      <a:pt x="189" y="624"/>
                    </a:lnTo>
                    <a:lnTo>
                      <a:pt x="186" y="624"/>
                    </a:lnTo>
                    <a:lnTo>
                      <a:pt x="182" y="624"/>
                    </a:lnTo>
                    <a:lnTo>
                      <a:pt x="180" y="624"/>
                    </a:lnTo>
                    <a:lnTo>
                      <a:pt x="177" y="624"/>
                    </a:lnTo>
                    <a:lnTo>
                      <a:pt x="175" y="624"/>
                    </a:lnTo>
                    <a:lnTo>
                      <a:pt x="171" y="624"/>
                    </a:lnTo>
                    <a:lnTo>
                      <a:pt x="168" y="624"/>
                    </a:lnTo>
                    <a:lnTo>
                      <a:pt x="166" y="624"/>
                    </a:lnTo>
                    <a:lnTo>
                      <a:pt x="163" y="625"/>
                    </a:lnTo>
                    <a:lnTo>
                      <a:pt x="160" y="625"/>
                    </a:lnTo>
                    <a:lnTo>
                      <a:pt x="157" y="625"/>
                    </a:lnTo>
                    <a:lnTo>
                      <a:pt x="154" y="625"/>
                    </a:lnTo>
                    <a:lnTo>
                      <a:pt x="151" y="626"/>
                    </a:lnTo>
                    <a:lnTo>
                      <a:pt x="149" y="626"/>
                    </a:lnTo>
                    <a:lnTo>
                      <a:pt x="145" y="627"/>
                    </a:lnTo>
                    <a:lnTo>
                      <a:pt x="143" y="627"/>
                    </a:lnTo>
                    <a:lnTo>
                      <a:pt x="140" y="627"/>
                    </a:lnTo>
                    <a:lnTo>
                      <a:pt x="137" y="628"/>
                    </a:lnTo>
                    <a:lnTo>
                      <a:pt x="134" y="630"/>
                    </a:lnTo>
                    <a:lnTo>
                      <a:pt x="131" y="630"/>
                    </a:lnTo>
                    <a:lnTo>
                      <a:pt x="128" y="631"/>
                    </a:lnTo>
                    <a:lnTo>
                      <a:pt x="126" y="631"/>
                    </a:lnTo>
                    <a:lnTo>
                      <a:pt x="123" y="632"/>
                    </a:lnTo>
                    <a:lnTo>
                      <a:pt x="120" y="633"/>
                    </a:lnTo>
                    <a:lnTo>
                      <a:pt x="117" y="634"/>
                    </a:lnTo>
                    <a:lnTo>
                      <a:pt x="114" y="634"/>
                    </a:lnTo>
                    <a:lnTo>
                      <a:pt x="112" y="635"/>
                    </a:lnTo>
                    <a:lnTo>
                      <a:pt x="108" y="636"/>
                    </a:lnTo>
                    <a:lnTo>
                      <a:pt x="105" y="637"/>
                    </a:lnTo>
                    <a:lnTo>
                      <a:pt x="103" y="638"/>
                    </a:lnTo>
                    <a:lnTo>
                      <a:pt x="100" y="639"/>
                    </a:lnTo>
                    <a:lnTo>
                      <a:pt x="97" y="640"/>
                    </a:lnTo>
                    <a:lnTo>
                      <a:pt x="94" y="642"/>
                    </a:lnTo>
                    <a:lnTo>
                      <a:pt x="91" y="643"/>
                    </a:lnTo>
                    <a:lnTo>
                      <a:pt x="89" y="644"/>
                    </a:lnTo>
                    <a:lnTo>
                      <a:pt x="86" y="645"/>
                    </a:lnTo>
                    <a:lnTo>
                      <a:pt x="82" y="646"/>
                    </a:lnTo>
                    <a:lnTo>
                      <a:pt x="80" y="647"/>
                    </a:lnTo>
                    <a:lnTo>
                      <a:pt x="77" y="649"/>
                    </a:lnTo>
                    <a:lnTo>
                      <a:pt x="75" y="650"/>
                    </a:lnTo>
                    <a:lnTo>
                      <a:pt x="71" y="651"/>
                    </a:lnTo>
                    <a:lnTo>
                      <a:pt x="68" y="653"/>
                    </a:lnTo>
                    <a:lnTo>
                      <a:pt x="66" y="655"/>
                    </a:lnTo>
                    <a:lnTo>
                      <a:pt x="63" y="656"/>
                    </a:lnTo>
                    <a:lnTo>
                      <a:pt x="59" y="658"/>
                    </a:lnTo>
                    <a:lnTo>
                      <a:pt x="57" y="659"/>
                    </a:lnTo>
                    <a:lnTo>
                      <a:pt x="54" y="661"/>
                    </a:lnTo>
                    <a:lnTo>
                      <a:pt x="52" y="662"/>
                    </a:lnTo>
                    <a:lnTo>
                      <a:pt x="49" y="664"/>
                    </a:lnTo>
                    <a:lnTo>
                      <a:pt x="45" y="665"/>
                    </a:lnTo>
                    <a:lnTo>
                      <a:pt x="43" y="668"/>
                    </a:lnTo>
                    <a:lnTo>
                      <a:pt x="40" y="670"/>
                    </a:lnTo>
                    <a:lnTo>
                      <a:pt x="37" y="671"/>
                    </a:lnTo>
                    <a:lnTo>
                      <a:pt x="34" y="673"/>
                    </a:lnTo>
                    <a:lnTo>
                      <a:pt x="31" y="675"/>
                    </a:lnTo>
                    <a:lnTo>
                      <a:pt x="29" y="677"/>
                    </a:lnTo>
                    <a:lnTo>
                      <a:pt x="26" y="680"/>
                    </a:lnTo>
                    <a:lnTo>
                      <a:pt x="22" y="681"/>
                    </a:lnTo>
                    <a:lnTo>
                      <a:pt x="20" y="683"/>
                    </a:lnTo>
                    <a:lnTo>
                      <a:pt x="17" y="685"/>
                    </a:lnTo>
                    <a:lnTo>
                      <a:pt x="14" y="687"/>
                    </a:lnTo>
                    <a:lnTo>
                      <a:pt x="12" y="689"/>
                    </a:lnTo>
                    <a:lnTo>
                      <a:pt x="8" y="692"/>
                    </a:lnTo>
                    <a:lnTo>
                      <a:pt x="5" y="694"/>
                    </a:lnTo>
                    <a:lnTo>
                      <a:pt x="3" y="696"/>
                    </a:lnTo>
                    <a:lnTo>
                      <a:pt x="0" y="698"/>
                    </a:lnTo>
                    <a:lnTo>
                      <a:pt x="182" y="0"/>
                    </a:lnTo>
                    <a:lnTo>
                      <a:pt x="182" y="275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54"/>
              <p:cNvSpPr/>
              <p:nvPr/>
            </p:nvSpPr>
            <p:spPr>
              <a:xfrm>
                <a:off x="1823" y="596"/>
                <a:ext cx="19" cy="2115"/>
              </a:xfrm>
              <a:custGeom>
                <a:avLst/>
                <a:gdLst/>
                <a:ahLst/>
                <a:cxnLst/>
                <a:rect l="l" t="t" r="r" b="b"/>
                <a:pathLst>
                  <a:path w="80" h="8460" extrusionOk="0">
                    <a:moveTo>
                      <a:pt x="39" y="8460"/>
                    </a:moveTo>
                    <a:lnTo>
                      <a:pt x="80" y="8419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419"/>
                    </a:lnTo>
                    <a:lnTo>
                      <a:pt x="39" y="8460"/>
                    </a:lnTo>
                    <a:lnTo>
                      <a:pt x="0" y="8419"/>
                    </a:lnTo>
                    <a:lnTo>
                      <a:pt x="0" y="8460"/>
                    </a:lnTo>
                    <a:lnTo>
                      <a:pt x="39" y="84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54"/>
              <p:cNvSpPr txBox="1"/>
              <p:nvPr/>
            </p:nvSpPr>
            <p:spPr>
              <a:xfrm>
                <a:off x="1832" y="2691"/>
                <a:ext cx="2309" cy="2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54"/>
              <p:cNvSpPr/>
              <p:nvPr/>
            </p:nvSpPr>
            <p:spPr>
              <a:xfrm>
                <a:off x="4105" y="2655"/>
                <a:ext cx="175" cy="92"/>
              </a:xfrm>
              <a:custGeom>
                <a:avLst/>
                <a:gdLst/>
                <a:ahLst/>
                <a:cxnLst/>
                <a:rect l="l" t="t" r="r" b="b"/>
                <a:pathLst>
                  <a:path w="698" h="366" extrusionOk="0">
                    <a:moveTo>
                      <a:pt x="698" y="18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2" y="15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8" y="23"/>
                    </a:lnTo>
                    <a:lnTo>
                      <a:pt x="19" y="25"/>
                    </a:lnTo>
                    <a:lnTo>
                      <a:pt x="21" y="29"/>
                    </a:lnTo>
                    <a:lnTo>
                      <a:pt x="24" y="32"/>
                    </a:lnTo>
                    <a:lnTo>
                      <a:pt x="26" y="34"/>
                    </a:lnTo>
                    <a:lnTo>
                      <a:pt x="28" y="37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33" y="46"/>
                    </a:lnTo>
                    <a:lnTo>
                      <a:pt x="35" y="48"/>
                    </a:lnTo>
                    <a:lnTo>
                      <a:pt x="37" y="52"/>
                    </a:lnTo>
                    <a:lnTo>
                      <a:pt x="38" y="55"/>
                    </a:lnTo>
                    <a:lnTo>
                      <a:pt x="40" y="57"/>
                    </a:lnTo>
                    <a:lnTo>
                      <a:pt x="41" y="60"/>
                    </a:lnTo>
                    <a:lnTo>
                      <a:pt x="43" y="64"/>
                    </a:lnTo>
                    <a:lnTo>
                      <a:pt x="44" y="66"/>
                    </a:lnTo>
                    <a:lnTo>
                      <a:pt x="45" y="69"/>
                    </a:lnTo>
                    <a:lnTo>
                      <a:pt x="48" y="71"/>
                    </a:lnTo>
                    <a:lnTo>
                      <a:pt x="49" y="74"/>
                    </a:lnTo>
                    <a:lnTo>
                      <a:pt x="50" y="78"/>
                    </a:lnTo>
                    <a:lnTo>
                      <a:pt x="51" y="80"/>
                    </a:lnTo>
                    <a:lnTo>
                      <a:pt x="53" y="83"/>
                    </a:lnTo>
                    <a:lnTo>
                      <a:pt x="54" y="86"/>
                    </a:lnTo>
                    <a:lnTo>
                      <a:pt x="55" y="89"/>
                    </a:lnTo>
                    <a:lnTo>
                      <a:pt x="56" y="92"/>
                    </a:lnTo>
                    <a:lnTo>
                      <a:pt x="57" y="95"/>
                    </a:lnTo>
                    <a:lnTo>
                      <a:pt x="58" y="97"/>
                    </a:lnTo>
                    <a:lnTo>
                      <a:pt x="60" y="101"/>
                    </a:lnTo>
                    <a:lnTo>
                      <a:pt x="61" y="103"/>
                    </a:lnTo>
                    <a:lnTo>
                      <a:pt x="62" y="106"/>
                    </a:lnTo>
                    <a:lnTo>
                      <a:pt x="63" y="109"/>
                    </a:lnTo>
                    <a:lnTo>
                      <a:pt x="64" y="111"/>
                    </a:lnTo>
                    <a:lnTo>
                      <a:pt x="65" y="115"/>
                    </a:lnTo>
                    <a:lnTo>
                      <a:pt x="65" y="118"/>
                    </a:lnTo>
                    <a:lnTo>
                      <a:pt x="66" y="120"/>
                    </a:lnTo>
                    <a:lnTo>
                      <a:pt x="67" y="123"/>
                    </a:lnTo>
                    <a:lnTo>
                      <a:pt x="68" y="126"/>
                    </a:lnTo>
                    <a:lnTo>
                      <a:pt x="68" y="129"/>
                    </a:lnTo>
                    <a:lnTo>
                      <a:pt x="69" y="132"/>
                    </a:lnTo>
                    <a:lnTo>
                      <a:pt x="69" y="134"/>
                    </a:lnTo>
                    <a:lnTo>
                      <a:pt x="70" y="138"/>
                    </a:lnTo>
                    <a:lnTo>
                      <a:pt x="70" y="141"/>
                    </a:lnTo>
                    <a:lnTo>
                      <a:pt x="72" y="143"/>
                    </a:lnTo>
                    <a:lnTo>
                      <a:pt x="72" y="146"/>
                    </a:lnTo>
                    <a:lnTo>
                      <a:pt x="73" y="148"/>
                    </a:lnTo>
                    <a:lnTo>
                      <a:pt x="73" y="152"/>
                    </a:lnTo>
                    <a:lnTo>
                      <a:pt x="74" y="155"/>
                    </a:lnTo>
                    <a:lnTo>
                      <a:pt x="74" y="157"/>
                    </a:lnTo>
                    <a:lnTo>
                      <a:pt x="74" y="160"/>
                    </a:lnTo>
                    <a:lnTo>
                      <a:pt x="74" y="164"/>
                    </a:lnTo>
                    <a:lnTo>
                      <a:pt x="75" y="166"/>
                    </a:lnTo>
                    <a:lnTo>
                      <a:pt x="75" y="169"/>
                    </a:lnTo>
                    <a:lnTo>
                      <a:pt x="75" y="171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80"/>
                    </a:lnTo>
                    <a:lnTo>
                      <a:pt x="75" y="183"/>
                    </a:lnTo>
                    <a:lnTo>
                      <a:pt x="75" y="187"/>
                    </a:lnTo>
                    <a:lnTo>
                      <a:pt x="75" y="189"/>
                    </a:lnTo>
                    <a:lnTo>
                      <a:pt x="75" y="192"/>
                    </a:lnTo>
                    <a:lnTo>
                      <a:pt x="75" y="194"/>
                    </a:lnTo>
                    <a:lnTo>
                      <a:pt x="75" y="197"/>
                    </a:lnTo>
                    <a:lnTo>
                      <a:pt x="75" y="201"/>
                    </a:lnTo>
                    <a:lnTo>
                      <a:pt x="74" y="203"/>
                    </a:lnTo>
                    <a:lnTo>
                      <a:pt x="74" y="206"/>
                    </a:lnTo>
                    <a:lnTo>
                      <a:pt x="74" y="209"/>
                    </a:lnTo>
                    <a:lnTo>
                      <a:pt x="74" y="212"/>
                    </a:lnTo>
                    <a:lnTo>
                      <a:pt x="73" y="215"/>
                    </a:lnTo>
                    <a:lnTo>
                      <a:pt x="73" y="218"/>
                    </a:lnTo>
                    <a:lnTo>
                      <a:pt x="72" y="220"/>
                    </a:lnTo>
                    <a:lnTo>
                      <a:pt x="72" y="224"/>
                    </a:lnTo>
                    <a:lnTo>
                      <a:pt x="70" y="226"/>
                    </a:lnTo>
                    <a:lnTo>
                      <a:pt x="70" y="229"/>
                    </a:lnTo>
                    <a:lnTo>
                      <a:pt x="69" y="232"/>
                    </a:lnTo>
                    <a:lnTo>
                      <a:pt x="69" y="234"/>
                    </a:lnTo>
                    <a:lnTo>
                      <a:pt x="68" y="238"/>
                    </a:lnTo>
                    <a:lnTo>
                      <a:pt x="68" y="241"/>
                    </a:lnTo>
                    <a:lnTo>
                      <a:pt x="67" y="243"/>
                    </a:lnTo>
                    <a:lnTo>
                      <a:pt x="66" y="246"/>
                    </a:lnTo>
                    <a:lnTo>
                      <a:pt x="65" y="249"/>
                    </a:lnTo>
                    <a:lnTo>
                      <a:pt x="65" y="252"/>
                    </a:lnTo>
                    <a:lnTo>
                      <a:pt x="64" y="255"/>
                    </a:lnTo>
                    <a:lnTo>
                      <a:pt x="63" y="257"/>
                    </a:lnTo>
                    <a:lnTo>
                      <a:pt x="62" y="261"/>
                    </a:lnTo>
                    <a:lnTo>
                      <a:pt x="61" y="264"/>
                    </a:lnTo>
                    <a:lnTo>
                      <a:pt x="60" y="266"/>
                    </a:lnTo>
                    <a:lnTo>
                      <a:pt x="58" y="269"/>
                    </a:lnTo>
                    <a:lnTo>
                      <a:pt x="57" y="271"/>
                    </a:lnTo>
                    <a:lnTo>
                      <a:pt x="56" y="275"/>
                    </a:lnTo>
                    <a:lnTo>
                      <a:pt x="55" y="278"/>
                    </a:lnTo>
                    <a:lnTo>
                      <a:pt x="54" y="280"/>
                    </a:lnTo>
                    <a:lnTo>
                      <a:pt x="53" y="283"/>
                    </a:lnTo>
                    <a:lnTo>
                      <a:pt x="51" y="287"/>
                    </a:lnTo>
                    <a:lnTo>
                      <a:pt x="50" y="289"/>
                    </a:lnTo>
                    <a:lnTo>
                      <a:pt x="49" y="292"/>
                    </a:lnTo>
                    <a:lnTo>
                      <a:pt x="48" y="294"/>
                    </a:lnTo>
                    <a:lnTo>
                      <a:pt x="45" y="298"/>
                    </a:lnTo>
                    <a:lnTo>
                      <a:pt x="44" y="301"/>
                    </a:lnTo>
                    <a:lnTo>
                      <a:pt x="43" y="303"/>
                    </a:lnTo>
                    <a:lnTo>
                      <a:pt x="41" y="306"/>
                    </a:lnTo>
                    <a:lnTo>
                      <a:pt x="40" y="310"/>
                    </a:lnTo>
                    <a:lnTo>
                      <a:pt x="38" y="312"/>
                    </a:lnTo>
                    <a:lnTo>
                      <a:pt x="37" y="315"/>
                    </a:lnTo>
                    <a:lnTo>
                      <a:pt x="35" y="317"/>
                    </a:lnTo>
                    <a:lnTo>
                      <a:pt x="33" y="320"/>
                    </a:lnTo>
                    <a:lnTo>
                      <a:pt x="31" y="324"/>
                    </a:lnTo>
                    <a:lnTo>
                      <a:pt x="29" y="326"/>
                    </a:lnTo>
                    <a:lnTo>
                      <a:pt x="28" y="329"/>
                    </a:lnTo>
                    <a:lnTo>
                      <a:pt x="26" y="332"/>
                    </a:lnTo>
                    <a:lnTo>
                      <a:pt x="24" y="335"/>
                    </a:lnTo>
                    <a:lnTo>
                      <a:pt x="21" y="338"/>
                    </a:lnTo>
                    <a:lnTo>
                      <a:pt x="19" y="340"/>
                    </a:lnTo>
                    <a:lnTo>
                      <a:pt x="18" y="343"/>
                    </a:lnTo>
                    <a:lnTo>
                      <a:pt x="16" y="347"/>
                    </a:lnTo>
                    <a:lnTo>
                      <a:pt x="14" y="349"/>
                    </a:lnTo>
                    <a:lnTo>
                      <a:pt x="12" y="352"/>
                    </a:lnTo>
                    <a:lnTo>
                      <a:pt x="9" y="355"/>
                    </a:lnTo>
                    <a:lnTo>
                      <a:pt x="7" y="357"/>
                    </a:lnTo>
                    <a:lnTo>
                      <a:pt x="5" y="361"/>
                    </a:lnTo>
                    <a:lnTo>
                      <a:pt x="3" y="364"/>
                    </a:lnTo>
                    <a:lnTo>
                      <a:pt x="0" y="366"/>
                    </a:lnTo>
                    <a:lnTo>
                      <a:pt x="698" y="183"/>
                    </a:lnTo>
                    <a:lnTo>
                      <a:pt x="424" y="183"/>
                    </a:lnTo>
                    <a:lnTo>
                      <a:pt x="698" y="18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54"/>
              <p:cNvSpPr txBox="1"/>
              <p:nvPr/>
            </p:nvSpPr>
            <p:spPr>
              <a:xfrm>
                <a:off x="2997" y="2632"/>
                <a:ext cx="20" cy="13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54"/>
              <p:cNvSpPr/>
              <p:nvPr/>
            </p:nvSpPr>
            <p:spPr>
              <a:xfrm>
                <a:off x="2870" y="2852"/>
                <a:ext cx="103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660" extrusionOk="0">
                    <a:moveTo>
                      <a:pt x="0" y="335"/>
                    </a:moveTo>
                    <a:lnTo>
                      <a:pt x="0" y="309"/>
                    </a:lnTo>
                    <a:lnTo>
                      <a:pt x="2" y="282"/>
                    </a:lnTo>
                    <a:lnTo>
                      <a:pt x="4" y="258"/>
                    </a:lnTo>
                    <a:lnTo>
                      <a:pt x="8" y="235"/>
                    </a:lnTo>
                    <a:lnTo>
                      <a:pt x="12" y="212"/>
                    </a:lnTo>
                    <a:lnTo>
                      <a:pt x="18" y="189"/>
                    </a:lnTo>
                    <a:lnTo>
                      <a:pt x="25" y="168"/>
                    </a:lnTo>
                    <a:lnTo>
                      <a:pt x="33" y="149"/>
                    </a:lnTo>
                    <a:lnTo>
                      <a:pt x="41" y="129"/>
                    </a:lnTo>
                    <a:lnTo>
                      <a:pt x="50" y="112"/>
                    </a:lnTo>
                    <a:lnTo>
                      <a:pt x="60" y="95"/>
                    </a:lnTo>
                    <a:lnTo>
                      <a:pt x="71" y="80"/>
                    </a:lnTo>
                    <a:lnTo>
                      <a:pt x="82" y="66"/>
                    </a:lnTo>
                    <a:lnTo>
                      <a:pt x="94" y="53"/>
                    </a:lnTo>
                    <a:lnTo>
                      <a:pt x="107" y="42"/>
                    </a:lnTo>
                    <a:lnTo>
                      <a:pt x="120" y="31"/>
                    </a:lnTo>
                    <a:lnTo>
                      <a:pt x="131" y="24"/>
                    </a:lnTo>
                    <a:lnTo>
                      <a:pt x="140" y="18"/>
                    </a:lnTo>
                    <a:lnTo>
                      <a:pt x="151" y="12"/>
                    </a:lnTo>
                    <a:lnTo>
                      <a:pt x="162" y="8"/>
                    </a:lnTo>
                    <a:lnTo>
                      <a:pt x="173" y="5"/>
                    </a:lnTo>
                    <a:lnTo>
                      <a:pt x="184" y="3"/>
                    </a:lnTo>
                    <a:lnTo>
                      <a:pt x="196" y="2"/>
                    </a:lnTo>
                    <a:lnTo>
                      <a:pt x="207" y="0"/>
                    </a:lnTo>
                    <a:lnTo>
                      <a:pt x="215" y="2"/>
                    </a:lnTo>
                    <a:lnTo>
                      <a:pt x="224" y="2"/>
                    </a:lnTo>
                    <a:lnTo>
                      <a:pt x="233" y="4"/>
                    </a:lnTo>
                    <a:lnTo>
                      <a:pt x="242" y="6"/>
                    </a:lnTo>
                    <a:lnTo>
                      <a:pt x="250" y="8"/>
                    </a:lnTo>
                    <a:lnTo>
                      <a:pt x="259" y="11"/>
                    </a:lnTo>
                    <a:lnTo>
                      <a:pt x="268" y="16"/>
                    </a:lnTo>
                    <a:lnTo>
                      <a:pt x="275" y="19"/>
                    </a:lnTo>
                    <a:lnTo>
                      <a:pt x="292" y="30"/>
                    </a:lnTo>
                    <a:lnTo>
                      <a:pt x="308" y="43"/>
                    </a:lnTo>
                    <a:lnTo>
                      <a:pt x="323" y="58"/>
                    </a:lnTo>
                    <a:lnTo>
                      <a:pt x="337" y="76"/>
                    </a:lnTo>
                    <a:lnTo>
                      <a:pt x="346" y="88"/>
                    </a:lnTo>
                    <a:lnTo>
                      <a:pt x="355" y="100"/>
                    </a:lnTo>
                    <a:lnTo>
                      <a:pt x="362" y="113"/>
                    </a:lnTo>
                    <a:lnTo>
                      <a:pt x="369" y="126"/>
                    </a:lnTo>
                    <a:lnTo>
                      <a:pt x="375" y="140"/>
                    </a:lnTo>
                    <a:lnTo>
                      <a:pt x="382" y="154"/>
                    </a:lnTo>
                    <a:lnTo>
                      <a:pt x="387" y="168"/>
                    </a:lnTo>
                    <a:lnTo>
                      <a:pt x="392" y="184"/>
                    </a:lnTo>
                    <a:lnTo>
                      <a:pt x="396" y="200"/>
                    </a:lnTo>
                    <a:lnTo>
                      <a:pt x="399" y="216"/>
                    </a:lnTo>
                    <a:lnTo>
                      <a:pt x="403" y="233"/>
                    </a:lnTo>
                    <a:lnTo>
                      <a:pt x="406" y="251"/>
                    </a:lnTo>
                    <a:lnTo>
                      <a:pt x="408" y="268"/>
                    </a:lnTo>
                    <a:lnTo>
                      <a:pt x="409" y="287"/>
                    </a:lnTo>
                    <a:lnTo>
                      <a:pt x="410" y="306"/>
                    </a:lnTo>
                    <a:lnTo>
                      <a:pt x="410" y="325"/>
                    </a:lnTo>
                    <a:lnTo>
                      <a:pt x="409" y="352"/>
                    </a:lnTo>
                    <a:lnTo>
                      <a:pt x="408" y="378"/>
                    </a:lnTo>
                    <a:lnTo>
                      <a:pt x="406" y="403"/>
                    </a:lnTo>
                    <a:lnTo>
                      <a:pt x="403" y="427"/>
                    </a:lnTo>
                    <a:lnTo>
                      <a:pt x="397" y="450"/>
                    </a:lnTo>
                    <a:lnTo>
                      <a:pt x="392" y="472"/>
                    </a:lnTo>
                    <a:lnTo>
                      <a:pt x="385" y="494"/>
                    </a:lnTo>
                    <a:lnTo>
                      <a:pt x="379" y="513"/>
                    </a:lnTo>
                    <a:lnTo>
                      <a:pt x="370" y="532"/>
                    </a:lnTo>
                    <a:lnTo>
                      <a:pt x="361" y="549"/>
                    </a:lnTo>
                    <a:lnTo>
                      <a:pt x="351" y="565"/>
                    </a:lnTo>
                    <a:lnTo>
                      <a:pt x="342" y="580"/>
                    </a:lnTo>
                    <a:lnTo>
                      <a:pt x="332" y="593"/>
                    </a:lnTo>
                    <a:lnTo>
                      <a:pt x="321" y="605"/>
                    </a:lnTo>
                    <a:lnTo>
                      <a:pt x="309" y="615"/>
                    </a:lnTo>
                    <a:lnTo>
                      <a:pt x="297" y="625"/>
                    </a:lnTo>
                    <a:lnTo>
                      <a:pt x="285" y="633"/>
                    </a:lnTo>
                    <a:lnTo>
                      <a:pt x="273" y="641"/>
                    </a:lnTo>
                    <a:lnTo>
                      <a:pt x="260" y="646"/>
                    </a:lnTo>
                    <a:lnTo>
                      <a:pt x="249" y="651"/>
                    </a:lnTo>
                    <a:lnTo>
                      <a:pt x="237" y="655"/>
                    </a:lnTo>
                    <a:lnTo>
                      <a:pt x="225" y="658"/>
                    </a:lnTo>
                    <a:lnTo>
                      <a:pt x="213" y="659"/>
                    </a:lnTo>
                    <a:lnTo>
                      <a:pt x="201" y="660"/>
                    </a:lnTo>
                    <a:lnTo>
                      <a:pt x="190" y="659"/>
                    </a:lnTo>
                    <a:lnTo>
                      <a:pt x="180" y="658"/>
                    </a:lnTo>
                    <a:lnTo>
                      <a:pt x="169" y="656"/>
                    </a:lnTo>
                    <a:lnTo>
                      <a:pt x="159" y="654"/>
                    </a:lnTo>
                    <a:lnTo>
                      <a:pt x="148" y="649"/>
                    </a:lnTo>
                    <a:lnTo>
                      <a:pt x="138" y="645"/>
                    </a:lnTo>
                    <a:lnTo>
                      <a:pt x="128" y="639"/>
                    </a:lnTo>
                    <a:lnTo>
                      <a:pt x="119" y="633"/>
                    </a:lnTo>
                    <a:lnTo>
                      <a:pt x="109" y="626"/>
                    </a:lnTo>
                    <a:lnTo>
                      <a:pt x="100" y="618"/>
                    </a:lnTo>
                    <a:lnTo>
                      <a:pt x="91" y="609"/>
                    </a:lnTo>
                    <a:lnTo>
                      <a:pt x="83" y="599"/>
                    </a:lnTo>
                    <a:lnTo>
                      <a:pt x="74" y="589"/>
                    </a:lnTo>
                    <a:lnTo>
                      <a:pt x="66" y="577"/>
                    </a:lnTo>
                    <a:lnTo>
                      <a:pt x="59" y="565"/>
                    </a:lnTo>
                    <a:lnTo>
                      <a:pt x="51" y="552"/>
                    </a:lnTo>
                    <a:lnTo>
                      <a:pt x="39" y="529"/>
                    </a:lnTo>
                    <a:lnTo>
                      <a:pt x="28" y="506"/>
                    </a:lnTo>
                    <a:lnTo>
                      <a:pt x="20" y="479"/>
                    </a:lnTo>
                    <a:lnTo>
                      <a:pt x="12" y="453"/>
                    </a:lnTo>
                    <a:lnTo>
                      <a:pt x="6" y="425"/>
                    </a:lnTo>
                    <a:lnTo>
                      <a:pt x="3" y="397"/>
                    </a:lnTo>
                    <a:lnTo>
                      <a:pt x="1" y="366"/>
                    </a:lnTo>
                    <a:lnTo>
                      <a:pt x="0" y="335"/>
                    </a:lnTo>
                    <a:close/>
                    <a:moveTo>
                      <a:pt x="91" y="347"/>
                    </a:moveTo>
                    <a:lnTo>
                      <a:pt x="91" y="379"/>
                    </a:lnTo>
                    <a:lnTo>
                      <a:pt x="94" y="410"/>
                    </a:lnTo>
                    <a:lnTo>
                      <a:pt x="96" y="438"/>
                    </a:lnTo>
                    <a:lnTo>
                      <a:pt x="99" y="465"/>
                    </a:lnTo>
                    <a:lnTo>
                      <a:pt x="104" y="491"/>
                    </a:lnTo>
                    <a:lnTo>
                      <a:pt x="110" y="516"/>
                    </a:lnTo>
                    <a:lnTo>
                      <a:pt x="116" y="539"/>
                    </a:lnTo>
                    <a:lnTo>
                      <a:pt x="124" y="561"/>
                    </a:lnTo>
                    <a:lnTo>
                      <a:pt x="131" y="577"/>
                    </a:lnTo>
                    <a:lnTo>
                      <a:pt x="138" y="592"/>
                    </a:lnTo>
                    <a:lnTo>
                      <a:pt x="147" y="604"/>
                    </a:lnTo>
                    <a:lnTo>
                      <a:pt x="157" y="613"/>
                    </a:lnTo>
                    <a:lnTo>
                      <a:pt x="162" y="618"/>
                    </a:lnTo>
                    <a:lnTo>
                      <a:pt x="168" y="621"/>
                    </a:lnTo>
                    <a:lnTo>
                      <a:pt x="173" y="624"/>
                    </a:lnTo>
                    <a:lnTo>
                      <a:pt x="178" y="626"/>
                    </a:lnTo>
                    <a:lnTo>
                      <a:pt x="184" y="629"/>
                    </a:lnTo>
                    <a:lnTo>
                      <a:pt x="190" y="630"/>
                    </a:lnTo>
                    <a:lnTo>
                      <a:pt x="197" y="631"/>
                    </a:lnTo>
                    <a:lnTo>
                      <a:pt x="203" y="631"/>
                    </a:lnTo>
                    <a:lnTo>
                      <a:pt x="210" y="630"/>
                    </a:lnTo>
                    <a:lnTo>
                      <a:pt x="217" y="630"/>
                    </a:lnTo>
                    <a:lnTo>
                      <a:pt x="222" y="627"/>
                    </a:lnTo>
                    <a:lnTo>
                      <a:pt x="228" y="625"/>
                    </a:lnTo>
                    <a:lnTo>
                      <a:pt x="235" y="622"/>
                    </a:lnTo>
                    <a:lnTo>
                      <a:pt x="243" y="618"/>
                    </a:lnTo>
                    <a:lnTo>
                      <a:pt x="249" y="613"/>
                    </a:lnTo>
                    <a:lnTo>
                      <a:pt x="256" y="608"/>
                    </a:lnTo>
                    <a:lnTo>
                      <a:pt x="262" y="601"/>
                    </a:lnTo>
                    <a:lnTo>
                      <a:pt x="269" y="595"/>
                    </a:lnTo>
                    <a:lnTo>
                      <a:pt x="274" y="586"/>
                    </a:lnTo>
                    <a:lnTo>
                      <a:pt x="280" y="577"/>
                    </a:lnTo>
                    <a:lnTo>
                      <a:pt x="284" y="568"/>
                    </a:lnTo>
                    <a:lnTo>
                      <a:pt x="289" y="557"/>
                    </a:lnTo>
                    <a:lnTo>
                      <a:pt x="293" y="545"/>
                    </a:lnTo>
                    <a:lnTo>
                      <a:pt x="297" y="532"/>
                    </a:lnTo>
                    <a:lnTo>
                      <a:pt x="301" y="511"/>
                    </a:lnTo>
                    <a:lnTo>
                      <a:pt x="306" y="487"/>
                    </a:lnTo>
                    <a:lnTo>
                      <a:pt x="310" y="462"/>
                    </a:lnTo>
                    <a:lnTo>
                      <a:pt x="313" y="435"/>
                    </a:lnTo>
                    <a:lnTo>
                      <a:pt x="316" y="405"/>
                    </a:lnTo>
                    <a:lnTo>
                      <a:pt x="317" y="374"/>
                    </a:lnTo>
                    <a:lnTo>
                      <a:pt x="318" y="340"/>
                    </a:lnTo>
                    <a:lnTo>
                      <a:pt x="319" y="305"/>
                    </a:lnTo>
                    <a:lnTo>
                      <a:pt x="318" y="278"/>
                    </a:lnTo>
                    <a:lnTo>
                      <a:pt x="317" y="253"/>
                    </a:lnTo>
                    <a:lnTo>
                      <a:pt x="316" y="228"/>
                    </a:lnTo>
                    <a:lnTo>
                      <a:pt x="312" y="205"/>
                    </a:lnTo>
                    <a:lnTo>
                      <a:pt x="310" y="183"/>
                    </a:lnTo>
                    <a:lnTo>
                      <a:pt x="306" y="163"/>
                    </a:lnTo>
                    <a:lnTo>
                      <a:pt x="301" y="142"/>
                    </a:lnTo>
                    <a:lnTo>
                      <a:pt x="296" y="123"/>
                    </a:lnTo>
                    <a:lnTo>
                      <a:pt x="292" y="110"/>
                    </a:lnTo>
                    <a:lnTo>
                      <a:pt x="287" y="98"/>
                    </a:lnTo>
                    <a:lnTo>
                      <a:pt x="282" y="88"/>
                    </a:lnTo>
                    <a:lnTo>
                      <a:pt x="276" y="78"/>
                    </a:lnTo>
                    <a:lnTo>
                      <a:pt x="271" y="68"/>
                    </a:lnTo>
                    <a:lnTo>
                      <a:pt x="265" y="60"/>
                    </a:lnTo>
                    <a:lnTo>
                      <a:pt x="259" y="54"/>
                    </a:lnTo>
                    <a:lnTo>
                      <a:pt x="252" y="47"/>
                    </a:lnTo>
                    <a:lnTo>
                      <a:pt x="243" y="41"/>
                    </a:lnTo>
                    <a:lnTo>
                      <a:pt x="232" y="35"/>
                    </a:lnTo>
                    <a:lnTo>
                      <a:pt x="219" y="33"/>
                    </a:lnTo>
                    <a:lnTo>
                      <a:pt x="206" y="32"/>
                    </a:lnTo>
                    <a:lnTo>
                      <a:pt x="198" y="32"/>
                    </a:lnTo>
                    <a:lnTo>
                      <a:pt x="190" y="33"/>
                    </a:lnTo>
                    <a:lnTo>
                      <a:pt x="183" y="35"/>
                    </a:lnTo>
                    <a:lnTo>
                      <a:pt x="176" y="39"/>
                    </a:lnTo>
                    <a:lnTo>
                      <a:pt x="169" y="43"/>
                    </a:lnTo>
                    <a:lnTo>
                      <a:pt x="162" y="48"/>
                    </a:lnTo>
                    <a:lnTo>
                      <a:pt x="156" y="54"/>
                    </a:lnTo>
                    <a:lnTo>
                      <a:pt x="149" y="60"/>
                    </a:lnTo>
                    <a:lnTo>
                      <a:pt x="141" y="71"/>
                    </a:lnTo>
                    <a:lnTo>
                      <a:pt x="134" y="82"/>
                    </a:lnTo>
                    <a:lnTo>
                      <a:pt x="127" y="96"/>
                    </a:lnTo>
                    <a:lnTo>
                      <a:pt x="121" y="110"/>
                    </a:lnTo>
                    <a:lnTo>
                      <a:pt x="115" y="127"/>
                    </a:lnTo>
                    <a:lnTo>
                      <a:pt x="111" y="144"/>
                    </a:lnTo>
                    <a:lnTo>
                      <a:pt x="107" y="163"/>
                    </a:lnTo>
                    <a:lnTo>
                      <a:pt x="103" y="182"/>
                    </a:lnTo>
                    <a:lnTo>
                      <a:pt x="101" y="203"/>
                    </a:lnTo>
                    <a:lnTo>
                      <a:pt x="98" y="224"/>
                    </a:lnTo>
                    <a:lnTo>
                      <a:pt x="96" y="244"/>
                    </a:lnTo>
                    <a:lnTo>
                      <a:pt x="95" y="265"/>
                    </a:lnTo>
                    <a:lnTo>
                      <a:pt x="94" y="286"/>
                    </a:lnTo>
                    <a:lnTo>
                      <a:pt x="92" y="306"/>
                    </a:lnTo>
                    <a:lnTo>
                      <a:pt x="91" y="327"/>
                    </a:lnTo>
                    <a:lnTo>
                      <a:pt x="91" y="3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54"/>
              <p:cNvSpPr/>
              <p:nvPr/>
            </p:nvSpPr>
            <p:spPr>
              <a:xfrm>
                <a:off x="2998" y="2991"/>
                <a:ext cx="26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4" extrusionOk="0">
                    <a:moveTo>
                      <a:pt x="51" y="0"/>
                    </a:moveTo>
                    <a:lnTo>
                      <a:pt x="62" y="1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8" y="15"/>
                    </a:lnTo>
                    <a:lnTo>
                      <a:pt x="94" y="23"/>
                    </a:lnTo>
                    <a:lnTo>
                      <a:pt x="100" y="31"/>
                    </a:lnTo>
                    <a:lnTo>
                      <a:pt x="102" y="41"/>
                    </a:lnTo>
                    <a:lnTo>
                      <a:pt x="103" y="52"/>
                    </a:lnTo>
                    <a:lnTo>
                      <a:pt x="102" y="62"/>
                    </a:lnTo>
                    <a:lnTo>
                      <a:pt x="100" y="72"/>
                    </a:lnTo>
                    <a:lnTo>
                      <a:pt x="94" y="80"/>
                    </a:lnTo>
                    <a:lnTo>
                      <a:pt x="88" y="89"/>
                    </a:lnTo>
                    <a:lnTo>
                      <a:pt x="80" y="96"/>
                    </a:lnTo>
                    <a:lnTo>
                      <a:pt x="71" y="100"/>
                    </a:lnTo>
                    <a:lnTo>
                      <a:pt x="62" y="103"/>
                    </a:lnTo>
                    <a:lnTo>
                      <a:pt x="51" y="104"/>
                    </a:lnTo>
                    <a:lnTo>
                      <a:pt x="41" y="103"/>
                    </a:lnTo>
                    <a:lnTo>
                      <a:pt x="31" y="100"/>
                    </a:lnTo>
                    <a:lnTo>
                      <a:pt x="22" y="96"/>
                    </a:lnTo>
                    <a:lnTo>
                      <a:pt x="15" y="89"/>
                    </a:lnTo>
                    <a:lnTo>
                      <a:pt x="8" y="80"/>
                    </a:lnTo>
                    <a:lnTo>
                      <a:pt x="3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3" y="31"/>
                    </a:lnTo>
                    <a:lnTo>
                      <a:pt x="8" y="23"/>
                    </a:lnTo>
                    <a:lnTo>
                      <a:pt x="15" y="15"/>
                    </a:lnTo>
                    <a:lnTo>
                      <a:pt x="22" y="8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54"/>
              <p:cNvSpPr/>
              <p:nvPr/>
            </p:nvSpPr>
            <p:spPr>
              <a:xfrm>
                <a:off x="3051" y="2852"/>
                <a:ext cx="101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60" extrusionOk="0">
                    <a:moveTo>
                      <a:pt x="388" y="0"/>
                    </a:moveTo>
                    <a:lnTo>
                      <a:pt x="388" y="18"/>
                    </a:lnTo>
                    <a:lnTo>
                      <a:pt x="359" y="22"/>
                    </a:lnTo>
                    <a:lnTo>
                      <a:pt x="333" y="28"/>
                    </a:lnTo>
                    <a:lnTo>
                      <a:pt x="320" y="31"/>
                    </a:lnTo>
                    <a:lnTo>
                      <a:pt x="309" y="34"/>
                    </a:lnTo>
                    <a:lnTo>
                      <a:pt x="298" y="39"/>
                    </a:lnTo>
                    <a:lnTo>
                      <a:pt x="288" y="43"/>
                    </a:lnTo>
                    <a:lnTo>
                      <a:pt x="269" y="54"/>
                    </a:lnTo>
                    <a:lnTo>
                      <a:pt x="249" y="66"/>
                    </a:lnTo>
                    <a:lnTo>
                      <a:pt x="229" y="81"/>
                    </a:lnTo>
                    <a:lnTo>
                      <a:pt x="211" y="100"/>
                    </a:lnTo>
                    <a:lnTo>
                      <a:pt x="192" y="119"/>
                    </a:lnTo>
                    <a:lnTo>
                      <a:pt x="176" y="140"/>
                    </a:lnTo>
                    <a:lnTo>
                      <a:pt x="161" y="160"/>
                    </a:lnTo>
                    <a:lnTo>
                      <a:pt x="147" y="183"/>
                    </a:lnTo>
                    <a:lnTo>
                      <a:pt x="135" y="208"/>
                    </a:lnTo>
                    <a:lnTo>
                      <a:pt x="124" y="235"/>
                    </a:lnTo>
                    <a:lnTo>
                      <a:pt x="114" y="264"/>
                    </a:lnTo>
                    <a:lnTo>
                      <a:pt x="105" y="294"/>
                    </a:lnTo>
                    <a:lnTo>
                      <a:pt x="123" y="283"/>
                    </a:lnTo>
                    <a:lnTo>
                      <a:pt x="139" y="274"/>
                    </a:lnTo>
                    <a:lnTo>
                      <a:pt x="155" y="266"/>
                    </a:lnTo>
                    <a:lnTo>
                      <a:pt x="173" y="260"/>
                    </a:lnTo>
                    <a:lnTo>
                      <a:pt x="190" y="254"/>
                    </a:lnTo>
                    <a:lnTo>
                      <a:pt x="206" y="251"/>
                    </a:lnTo>
                    <a:lnTo>
                      <a:pt x="224" y="249"/>
                    </a:lnTo>
                    <a:lnTo>
                      <a:pt x="240" y="248"/>
                    </a:lnTo>
                    <a:lnTo>
                      <a:pt x="257" y="249"/>
                    </a:lnTo>
                    <a:lnTo>
                      <a:pt x="272" y="251"/>
                    </a:lnTo>
                    <a:lnTo>
                      <a:pt x="287" y="255"/>
                    </a:lnTo>
                    <a:lnTo>
                      <a:pt x="301" y="261"/>
                    </a:lnTo>
                    <a:lnTo>
                      <a:pt x="315" y="268"/>
                    </a:lnTo>
                    <a:lnTo>
                      <a:pt x="328" y="278"/>
                    </a:lnTo>
                    <a:lnTo>
                      <a:pt x="341" y="288"/>
                    </a:lnTo>
                    <a:lnTo>
                      <a:pt x="353" y="301"/>
                    </a:lnTo>
                    <a:lnTo>
                      <a:pt x="364" y="314"/>
                    </a:lnTo>
                    <a:lnTo>
                      <a:pt x="374" y="328"/>
                    </a:lnTo>
                    <a:lnTo>
                      <a:pt x="383" y="344"/>
                    </a:lnTo>
                    <a:lnTo>
                      <a:pt x="389" y="361"/>
                    </a:lnTo>
                    <a:lnTo>
                      <a:pt x="395" y="378"/>
                    </a:lnTo>
                    <a:lnTo>
                      <a:pt x="398" y="396"/>
                    </a:lnTo>
                    <a:lnTo>
                      <a:pt x="400" y="415"/>
                    </a:lnTo>
                    <a:lnTo>
                      <a:pt x="401" y="435"/>
                    </a:lnTo>
                    <a:lnTo>
                      <a:pt x="400" y="455"/>
                    </a:lnTo>
                    <a:lnTo>
                      <a:pt x="398" y="474"/>
                    </a:lnTo>
                    <a:lnTo>
                      <a:pt x="395" y="492"/>
                    </a:lnTo>
                    <a:lnTo>
                      <a:pt x="389" y="511"/>
                    </a:lnTo>
                    <a:lnTo>
                      <a:pt x="383" y="529"/>
                    </a:lnTo>
                    <a:lnTo>
                      <a:pt x="374" y="547"/>
                    </a:lnTo>
                    <a:lnTo>
                      <a:pt x="364" y="563"/>
                    </a:lnTo>
                    <a:lnTo>
                      <a:pt x="353" y="581"/>
                    </a:lnTo>
                    <a:lnTo>
                      <a:pt x="346" y="590"/>
                    </a:lnTo>
                    <a:lnTo>
                      <a:pt x="338" y="599"/>
                    </a:lnTo>
                    <a:lnTo>
                      <a:pt x="329" y="608"/>
                    </a:lnTo>
                    <a:lnTo>
                      <a:pt x="322" y="615"/>
                    </a:lnTo>
                    <a:lnTo>
                      <a:pt x="313" y="622"/>
                    </a:lnTo>
                    <a:lnTo>
                      <a:pt x="304" y="629"/>
                    </a:lnTo>
                    <a:lnTo>
                      <a:pt x="295" y="635"/>
                    </a:lnTo>
                    <a:lnTo>
                      <a:pt x="286" y="641"/>
                    </a:lnTo>
                    <a:lnTo>
                      <a:pt x="276" y="645"/>
                    </a:lnTo>
                    <a:lnTo>
                      <a:pt x="265" y="649"/>
                    </a:lnTo>
                    <a:lnTo>
                      <a:pt x="255" y="652"/>
                    </a:lnTo>
                    <a:lnTo>
                      <a:pt x="245" y="655"/>
                    </a:lnTo>
                    <a:lnTo>
                      <a:pt x="234" y="657"/>
                    </a:lnTo>
                    <a:lnTo>
                      <a:pt x="223" y="659"/>
                    </a:lnTo>
                    <a:lnTo>
                      <a:pt x="211" y="660"/>
                    </a:lnTo>
                    <a:lnTo>
                      <a:pt x="200" y="660"/>
                    </a:lnTo>
                    <a:lnTo>
                      <a:pt x="184" y="659"/>
                    </a:lnTo>
                    <a:lnTo>
                      <a:pt x="168" y="657"/>
                    </a:lnTo>
                    <a:lnTo>
                      <a:pt x="153" y="654"/>
                    </a:lnTo>
                    <a:lnTo>
                      <a:pt x="139" y="649"/>
                    </a:lnTo>
                    <a:lnTo>
                      <a:pt x="126" y="643"/>
                    </a:lnTo>
                    <a:lnTo>
                      <a:pt x="113" y="636"/>
                    </a:lnTo>
                    <a:lnTo>
                      <a:pt x="101" y="627"/>
                    </a:lnTo>
                    <a:lnTo>
                      <a:pt x="89" y="617"/>
                    </a:lnTo>
                    <a:lnTo>
                      <a:pt x="78" y="607"/>
                    </a:lnTo>
                    <a:lnTo>
                      <a:pt x="68" y="595"/>
                    </a:lnTo>
                    <a:lnTo>
                      <a:pt x="58" y="584"/>
                    </a:lnTo>
                    <a:lnTo>
                      <a:pt x="50" y="572"/>
                    </a:lnTo>
                    <a:lnTo>
                      <a:pt x="42" y="560"/>
                    </a:lnTo>
                    <a:lnTo>
                      <a:pt x="35" y="547"/>
                    </a:lnTo>
                    <a:lnTo>
                      <a:pt x="28" y="534"/>
                    </a:lnTo>
                    <a:lnTo>
                      <a:pt x="23" y="521"/>
                    </a:lnTo>
                    <a:lnTo>
                      <a:pt x="17" y="507"/>
                    </a:lnTo>
                    <a:lnTo>
                      <a:pt x="13" y="492"/>
                    </a:lnTo>
                    <a:lnTo>
                      <a:pt x="8" y="478"/>
                    </a:lnTo>
                    <a:lnTo>
                      <a:pt x="5" y="463"/>
                    </a:lnTo>
                    <a:lnTo>
                      <a:pt x="3" y="448"/>
                    </a:lnTo>
                    <a:lnTo>
                      <a:pt x="2" y="433"/>
                    </a:lnTo>
                    <a:lnTo>
                      <a:pt x="1" y="416"/>
                    </a:lnTo>
                    <a:lnTo>
                      <a:pt x="0" y="400"/>
                    </a:lnTo>
                    <a:lnTo>
                      <a:pt x="1" y="378"/>
                    </a:lnTo>
                    <a:lnTo>
                      <a:pt x="2" y="358"/>
                    </a:lnTo>
                    <a:lnTo>
                      <a:pt x="5" y="337"/>
                    </a:lnTo>
                    <a:lnTo>
                      <a:pt x="8" y="316"/>
                    </a:lnTo>
                    <a:lnTo>
                      <a:pt x="14" y="297"/>
                    </a:lnTo>
                    <a:lnTo>
                      <a:pt x="19" y="277"/>
                    </a:lnTo>
                    <a:lnTo>
                      <a:pt x="26" y="257"/>
                    </a:lnTo>
                    <a:lnTo>
                      <a:pt x="35" y="238"/>
                    </a:lnTo>
                    <a:lnTo>
                      <a:pt x="43" y="219"/>
                    </a:lnTo>
                    <a:lnTo>
                      <a:pt x="53" y="201"/>
                    </a:lnTo>
                    <a:lnTo>
                      <a:pt x="64" y="182"/>
                    </a:lnTo>
                    <a:lnTo>
                      <a:pt x="76" y="165"/>
                    </a:lnTo>
                    <a:lnTo>
                      <a:pt x="88" y="149"/>
                    </a:lnTo>
                    <a:lnTo>
                      <a:pt x="102" y="132"/>
                    </a:lnTo>
                    <a:lnTo>
                      <a:pt x="116" y="117"/>
                    </a:lnTo>
                    <a:lnTo>
                      <a:pt x="131" y="102"/>
                    </a:lnTo>
                    <a:lnTo>
                      <a:pt x="148" y="88"/>
                    </a:lnTo>
                    <a:lnTo>
                      <a:pt x="163" y="74"/>
                    </a:lnTo>
                    <a:lnTo>
                      <a:pt x="178" y="63"/>
                    </a:lnTo>
                    <a:lnTo>
                      <a:pt x="193" y="52"/>
                    </a:lnTo>
                    <a:lnTo>
                      <a:pt x="209" y="43"/>
                    </a:lnTo>
                    <a:lnTo>
                      <a:pt x="224" y="34"/>
                    </a:lnTo>
                    <a:lnTo>
                      <a:pt x="239" y="28"/>
                    </a:lnTo>
                    <a:lnTo>
                      <a:pt x="253" y="21"/>
                    </a:lnTo>
                    <a:lnTo>
                      <a:pt x="267" y="17"/>
                    </a:lnTo>
                    <a:lnTo>
                      <a:pt x="282" y="12"/>
                    </a:lnTo>
                    <a:lnTo>
                      <a:pt x="296" y="9"/>
                    </a:lnTo>
                    <a:lnTo>
                      <a:pt x="309" y="6"/>
                    </a:lnTo>
                    <a:lnTo>
                      <a:pt x="323" y="4"/>
                    </a:lnTo>
                    <a:lnTo>
                      <a:pt x="336" y="3"/>
                    </a:lnTo>
                    <a:lnTo>
                      <a:pt x="349" y="2"/>
                    </a:lnTo>
                    <a:lnTo>
                      <a:pt x="361" y="0"/>
                    </a:lnTo>
                    <a:lnTo>
                      <a:pt x="388" y="0"/>
                    </a:lnTo>
                    <a:close/>
                    <a:moveTo>
                      <a:pt x="98" y="328"/>
                    </a:moveTo>
                    <a:lnTo>
                      <a:pt x="93" y="359"/>
                    </a:lnTo>
                    <a:lnTo>
                      <a:pt x="91" y="386"/>
                    </a:lnTo>
                    <a:lnTo>
                      <a:pt x="89" y="410"/>
                    </a:lnTo>
                    <a:lnTo>
                      <a:pt x="89" y="430"/>
                    </a:lnTo>
                    <a:lnTo>
                      <a:pt x="90" y="453"/>
                    </a:lnTo>
                    <a:lnTo>
                      <a:pt x="93" y="477"/>
                    </a:lnTo>
                    <a:lnTo>
                      <a:pt x="99" y="502"/>
                    </a:lnTo>
                    <a:lnTo>
                      <a:pt x="105" y="528"/>
                    </a:lnTo>
                    <a:lnTo>
                      <a:pt x="110" y="541"/>
                    </a:lnTo>
                    <a:lnTo>
                      <a:pt x="115" y="553"/>
                    </a:lnTo>
                    <a:lnTo>
                      <a:pt x="121" y="564"/>
                    </a:lnTo>
                    <a:lnTo>
                      <a:pt x="126" y="575"/>
                    </a:lnTo>
                    <a:lnTo>
                      <a:pt x="132" y="586"/>
                    </a:lnTo>
                    <a:lnTo>
                      <a:pt x="140" y="595"/>
                    </a:lnTo>
                    <a:lnTo>
                      <a:pt x="147" y="604"/>
                    </a:lnTo>
                    <a:lnTo>
                      <a:pt x="155" y="612"/>
                    </a:lnTo>
                    <a:lnTo>
                      <a:pt x="161" y="617"/>
                    </a:lnTo>
                    <a:lnTo>
                      <a:pt x="167" y="621"/>
                    </a:lnTo>
                    <a:lnTo>
                      <a:pt x="174" y="625"/>
                    </a:lnTo>
                    <a:lnTo>
                      <a:pt x="181" y="629"/>
                    </a:lnTo>
                    <a:lnTo>
                      <a:pt x="189" y="631"/>
                    </a:lnTo>
                    <a:lnTo>
                      <a:pt x="197" y="632"/>
                    </a:lnTo>
                    <a:lnTo>
                      <a:pt x="204" y="633"/>
                    </a:lnTo>
                    <a:lnTo>
                      <a:pt x="213" y="634"/>
                    </a:lnTo>
                    <a:lnTo>
                      <a:pt x="223" y="633"/>
                    </a:lnTo>
                    <a:lnTo>
                      <a:pt x="233" y="632"/>
                    </a:lnTo>
                    <a:lnTo>
                      <a:pt x="242" y="629"/>
                    </a:lnTo>
                    <a:lnTo>
                      <a:pt x="251" y="624"/>
                    </a:lnTo>
                    <a:lnTo>
                      <a:pt x="261" y="619"/>
                    </a:lnTo>
                    <a:lnTo>
                      <a:pt x="270" y="612"/>
                    </a:lnTo>
                    <a:lnTo>
                      <a:pt x="277" y="605"/>
                    </a:lnTo>
                    <a:lnTo>
                      <a:pt x="286" y="595"/>
                    </a:lnTo>
                    <a:lnTo>
                      <a:pt x="294" y="585"/>
                    </a:lnTo>
                    <a:lnTo>
                      <a:pt x="300" y="574"/>
                    </a:lnTo>
                    <a:lnTo>
                      <a:pt x="306" y="562"/>
                    </a:lnTo>
                    <a:lnTo>
                      <a:pt x="310" y="549"/>
                    </a:lnTo>
                    <a:lnTo>
                      <a:pt x="313" y="535"/>
                    </a:lnTo>
                    <a:lnTo>
                      <a:pt x="315" y="520"/>
                    </a:lnTo>
                    <a:lnTo>
                      <a:pt x="317" y="503"/>
                    </a:lnTo>
                    <a:lnTo>
                      <a:pt x="317" y="486"/>
                    </a:lnTo>
                    <a:lnTo>
                      <a:pt x="317" y="466"/>
                    </a:lnTo>
                    <a:lnTo>
                      <a:pt x="315" y="447"/>
                    </a:lnTo>
                    <a:lnTo>
                      <a:pt x="313" y="428"/>
                    </a:lnTo>
                    <a:lnTo>
                      <a:pt x="310" y="411"/>
                    </a:lnTo>
                    <a:lnTo>
                      <a:pt x="306" y="395"/>
                    </a:lnTo>
                    <a:lnTo>
                      <a:pt x="300" y="378"/>
                    </a:lnTo>
                    <a:lnTo>
                      <a:pt x="294" y="362"/>
                    </a:lnTo>
                    <a:lnTo>
                      <a:pt x="286" y="348"/>
                    </a:lnTo>
                    <a:lnTo>
                      <a:pt x="277" y="334"/>
                    </a:lnTo>
                    <a:lnTo>
                      <a:pt x="269" y="322"/>
                    </a:lnTo>
                    <a:lnTo>
                      <a:pt x="259" y="312"/>
                    </a:lnTo>
                    <a:lnTo>
                      <a:pt x="248" y="303"/>
                    </a:lnTo>
                    <a:lnTo>
                      <a:pt x="236" y="297"/>
                    </a:lnTo>
                    <a:lnTo>
                      <a:pt x="223" y="292"/>
                    </a:lnTo>
                    <a:lnTo>
                      <a:pt x="210" y="290"/>
                    </a:lnTo>
                    <a:lnTo>
                      <a:pt x="196" y="289"/>
                    </a:lnTo>
                    <a:lnTo>
                      <a:pt x="187" y="289"/>
                    </a:lnTo>
                    <a:lnTo>
                      <a:pt x="177" y="291"/>
                    </a:lnTo>
                    <a:lnTo>
                      <a:pt x="167" y="293"/>
                    </a:lnTo>
                    <a:lnTo>
                      <a:pt x="158" y="297"/>
                    </a:lnTo>
                    <a:lnTo>
                      <a:pt x="147" y="301"/>
                    </a:lnTo>
                    <a:lnTo>
                      <a:pt x="132" y="309"/>
                    </a:lnTo>
                    <a:lnTo>
                      <a:pt x="116" y="317"/>
                    </a:lnTo>
                    <a:lnTo>
                      <a:pt x="98" y="3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4"/>
              <p:cNvSpPr txBox="1"/>
              <p:nvPr/>
            </p:nvSpPr>
            <p:spPr>
              <a:xfrm>
                <a:off x="2997" y="533"/>
                <a:ext cx="20" cy="2166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54"/>
              <p:cNvSpPr/>
              <p:nvPr/>
            </p:nvSpPr>
            <p:spPr>
              <a:xfrm>
                <a:off x="1544" y="544"/>
                <a:ext cx="79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740" extrusionOk="0">
                    <a:moveTo>
                      <a:pt x="317" y="720"/>
                    </a:moveTo>
                    <a:lnTo>
                      <a:pt x="317" y="740"/>
                    </a:lnTo>
                    <a:lnTo>
                      <a:pt x="0" y="740"/>
                    </a:lnTo>
                    <a:lnTo>
                      <a:pt x="0" y="720"/>
                    </a:lnTo>
                    <a:lnTo>
                      <a:pt x="26" y="720"/>
                    </a:lnTo>
                    <a:lnTo>
                      <a:pt x="37" y="720"/>
                    </a:lnTo>
                    <a:lnTo>
                      <a:pt x="48" y="718"/>
                    </a:lnTo>
                    <a:lnTo>
                      <a:pt x="56" y="717"/>
                    </a:lnTo>
                    <a:lnTo>
                      <a:pt x="65" y="714"/>
                    </a:lnTo>
                    <a:lnTo>
                      <a:pt x="74" y="710"/>
                    </a:lnTo>
                    <a:lnTo>
                      <a:pt x="80" y="705"/>
                    </a:lnTo>
                    <a:lnTo>
                      <a:pt x="87" y="700"/>
                    </a:lnTo>
                    <a:lnTo>
                      <a:pt x="92" y="693"/>
                    </a:lnTo>
                    <a:lnTo>
                      <a:pt x="95" y="689"/>
                    </a:lnTo>
                    <a:lnTo>
                      <a:pt x="98" y="681"/>
                    </a:lnTo>
                    <a:lnTo>
                      <a:pt x="100" y="674"/>
                    </a:lnTo>
                    <a:lnTo>
                      <a:pt x="102" y="664"/>
                    </a:lnTo>
                    <a:lnTo>
                      <a:pt x="105" y="640"/>
                    </a:lnTo>
                    <a:lnTo>
                      <a:pt x="105" y="609"/>
                    </a:lnTo>
                    <a:lnTo>
                      <a:pt x="105" y="130"/>
                    </a:lnTo>
                    <a:lnTo>
                      <a:pt x="105" y="105"/>
                    </a:lnTo>
                    <a:lnTo>
                      <a:pt x="104" y="85"/>
                    </a:lnTo>
                    <a:lnTo>
                      <a:pt x="102" y="68"/>
                    </a:lnTo>
                    <a:lnTo>
                      <a:pt x="99" y="56"/>
                    </a:lnTo>
                    <a:lnTo>
                      <a:pt x="95" y="50"/>
                    </a:lnTo>
                    <a:lnTo>
                      <a:pt x="90" y="44"/>
                    </a:lnTo>
                    <a:lnTo>
                      <a:pt x="84" y="38"/>
                    </a:lnTo>
                    <a:lnTo>
                      <a:pt x="76" y="34"/>
                    </a:lnTo>
                    <a:lnTo>
                      <a:pt x="64" y="27"/>
                    </a:lnTo>
                    <a:lnTo>
                      <a:pt x="52" y="24"/>
                    </a:lnTo>
                    <a:lnTo>
                      <a:pt x="39" y="20"/>
                    </a:lnTo>
                    <a:lnTo>
                      <a:pt x="26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20"/>
                    </a:lnTo>
                    <a:lnTo>
                      <a:pt x="290" y="20"/>
                    </a:lnTo>
                    <a:lnTo>
                      <a:pt x="279" y="20"/>
                    </a:lnTo>
                    <a:lnTo>
                      <a:pt x="269" y="22"/>
                    </a:lnTo>
                    <a:lnTo>
                      <a:pt x="260" y="24"/>
                    </a:lnTo>
                    <a:lnTo>
                      <a:pt x="251" y="27"/>
                    </a:lnTo>
                    <a:lnTo>
                      <a:pt x="243" y="30"/>
                    </a:lnTo>
                    <a:lnTo>
                      <a:pt x="236" y="36"/>
                    </a:lnTo>
                    <a:lnTo>
                      <a:pt x="229" y="41"/>
                    </a:lnTo>
                    <a:lnTo>
                      <a:pt x="224" y="47"/>
                    </a:lnTo>
                    <a:lnTo>
                      <a:pt x="221" y="52"/>
                    </a:lnTo>
                    <a:lnTo>
                      <a:pt x="218" y="59"/>
                    </a:lnTo>
                    <a:lnTo>
                      <a:pt x="215" y="67"/>
                    </a:lnTo>
                    <a:lnTo>
                      <a:pt x="214" y="77"/>
                    </a:lnTo>
                    <a:lnTo>
                      <a:pt x="211" y="101"/>
                    </a:lnTo>
                    <a:lnTo>
                      <a:pt x="211" y="130"/>
                    </a:lnTo>
                    <a:lnTo>
                      <a:pt x="211" y="609"/>
                    </a:lnTo>
                    <a:lnTo>
                      <a:pt x="211" y="635"/>
                    </a:lnTo>
                    <a:lnTo>
                      <a:pt x="212" y="656"/>
                    </a:lnTo>
                    <a:lnTo>
                      <a:pt x="214" y="672"/>
                    </a:lnTo>
                    <a:lnTo>
                      <a:pt x="217" y="683"/>
                    </a:lnTo>
                    <a:lnTo>
                      <a:pt x="221" y="690"/>
                    </a:lnTo>
                    <a:lnTo>
                      <a:pt x="226" y="696"/>
                    </a:lnTo>
                    <a:lnTo>
                      <a:pt x="233" y="702"/>
                    </a:lnTo>
                    <a:lnTo>
                      <a:pt x="240" y="707"/>
                    </a:lnTo>
                    <a:lnTo>
                      <a:pt x="252" y="713"/>
                    </a:lnTo>
                    <a:lnTo>
                      <a:pt x="264" y="717"/>
                    </a:lnTo>
                    <a:lnTo>
                      <a:pt x="277" y="719"/>
                    </a:lnTo>
                    <a:lnTo>
                      <a:pt x="290" y="720"/>
                    </a:lnTo>
                    <a:lnTo>
                      <a:pt x="317" y="7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54"/>
              <p:cNvSpPr/>
              <p:nvPr/>
            </p:nvSpPr>
            <p:spPr>
              <a:xfrm>
                <a:off x="1632" y="692"/>
                <a:ext cx="73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70" extrusionOk="0">
                    <a:moveTo>
                      <a:pt x="265" y="0"/>
                    </a:moveTo>
                    <a:lnTo>
                      <a:pt x="268" y="81"/>
                    </a:lnTo>
                    <a:lnTo>
                      <a:pt x="259" y="81"/>
                    </a:lnTo>
                    <a:lnTo>
                      <a:pt x="256" y="71"/>
                    </a:lnTo>
                    <a:lnTo>
                      <a:pt x="254" y="62"/>
                    </a:lnTo>
                    <a:lnTo>
                      <a:pt x="251" y="56"/>
                    </a:lnTo>
                    <a:lnTo>
                      <a:pt x="248" y="48"/>
                    </a:lnTo>
                    <a:lnTo>
                      <a:pt x="244" y="43"/>
                    </a:lnTo>
                    <a:lnTo>
                      <a:pt x="240" y="37"/>
                    </a:lnTo>
                    <a:lnTo>
                      <a:pt x="236" y="34"/>
                    </a:lnTo>
                    <a:lnTo>
                      <a:pt x="231" y="31"/>
                    </a:lnTo>
                    <a:lnTo>
                      <a:pt x="227" y="28"/>
                    </a:lnTo>
                    <a:lnTo>
                      <a:pt x="220" y="26"/>
                    </a:lnTo>
                    <a:lnTo>
                      <a:pt x="214" y="24"/>
                    </a:lnTo>
                    <a:lnTo>
                      <a:pt x="206" y="23"/>
                    </a:lnTo>
                    <a:lnTo>
                      <a:pt x="189" y="21"/>
                    </a:lnTo>
                    <a:lnTo>
                      <a:pt x="167" y="20"/>
                    </a:lnTo>
                    <a:lnTo>
                      <a:pt x="105" y="20"/>
                    </a:lnTo>
                    <a:lnTo>
                      <a:pt x="105" y="167"/>
                    </a:lnTo>
                    <a:lnTo>
                      <a:pt x="119" y="167"/>
                    </a:lnTo>
                    <a:lnTo>
                      <a:pt x="152" y="167"/>
                    </a:lnTo>
                    <a:lnTo>
                      <a:pt x="179" y="169"/>
                    </a:lnTo>
                    <a:lnTo>
                      <a:pt x="201" y="171"/>
                    </a:lnTo>
                    <a:lnTo>
                      <a:pt x="219" y="175"/>
                    </a:lnTo>
                    <a:lnTo>
                      <a:pt x="227" y="178"/>
                    </a:lnTo>
                    <a:lnTo>
                      <a:pt x="235" y="181"/>
                    </a:lnTo>
                    <a:lnTo>
                      <a:pt x="242" y="184"/>
                    </a:lnTo>
                    <a:lnTo>
                      <a:pt x="249" y="187"/>
                    </a:lnTo>
                    <a:lnTo>
                      <a:pt x="255" y="192"/>
                    </a:lnTo>
                    <a:lnTo>
                      <a:pt x="261" y="197"/>
                    </a:lnTo>
                    <a:lnTo>
                      <a:pt x="266" y="203"/>
                    </a:lnTo>
                    <a:lnTo>
                      <a:pt x="272" y="208"/>
                    </a:lnTo>
                    <a:lnTo>
                      <a:pt x="276" y="215"/>
                    </a:lnTo>
                    <a:lnTo>
                      <a:pt x="280" y="221"/>
                    </a:lnTo>
                    <a:lnTo>
                      <a:pt x="284" y="228"/>
                    </a:lnTo>
                    <a:lnTo>
                      <a:pt x="287" y="235"/>
                    </a:lnTo>
                    <a:lnTo>
                      <a:pt x="289" y="242"/>
                    </a:lnTo>
                    <a:lnTo>
                      <a:pt x="290" y="250"/>
                    </a:lnTo>
                    <a:lnTo>
                      <a:pt x="291" y="258"/>
                    </a:lnTo>
                    <a:lnTo>
                      <a:pt x="291" y="267"/>
                    </a:lnTo>
                    <a:lnTo>
                      <a:pt x="291" y="277"/>
                    </a:lnTo>
                    <a:lnTo>
                      <a:pt x="290" y="286"/>
                    </a:lnTo>
                    <a:lnTo>
                      <a:pt x="287" y="296"/>
                    </a:lnTo>
                    <a:lnTo>
                      <a:pt x="284" y="305"/>
                    </a:lnTo>
                    <a:lnTo>
                      <a:pt x="279" y="314"/>
                    </a:lnTo>
                    <a:lnTo>
                      <a:pt x="275" y="322"/>
                    </a:lnTo>
                    <a:lnTo>
                      <a:pt x="268" y="331"/>
                    </a:lnTo>
                    <a:lnTo>
                      <a:pt x="261" y="339"/>
                    </a:lnTo>
                    <a:lnTo>
                      <a:pt x="253" y="346"/>
                    </a:lnTo>
                    <a:lnTo>
                      <a:pt x="243" y="353"/>
                    </a:lnTo>
                    <a:lnTo>
                      <a:pt x="232" y="358"/>
                    </a:lnTo>
                    <a:lnTo>
                      <a:pt x="219" y="363"/>
                    </a:lnTo>
                    <a:lnTo>
                      <a:pt x="205" y="366"/>
                    </a:lnTo>
                    <a:lnTo>
                      <a:pt x="190" y="368"/>
                    </a:lnTo>
                    <a:lnTo>
                      <a:pt x="174" y="369"/>
                    </a:lnTo>
                    <a:lnTo>
                      <a:pt x="156" y="370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15" y="359"/>
                    </a:lnTo>
                    <a:lnTo>
                      <a:pt x="27" y="356"/>
                    </a:lnTo>
                    <a:lnTo>
                      <a:pt x="32" y="355"/>
                    </a:lnTo>
                    <a:lnTo>
                      <a:pt x="37" y="353"/>
                    </a:lnTo>
                    <a:lnTo>
                      <a:pt x="40" y="352"/>
                    </a:lnTo>
                    <a:lnTo>
                      <a:pt x="43" y="348"/>
                    </a:lnTo>
                    <a:lnTo>
                      <a:pt x="45" y="346"/>
                    </a:lnTo>
                    <a:lnTo>
                      <a:pt x="47" y="342"/>
                    </a:lnTo>
                    <a:lnTo>
                      <a:pt x="48" y="338"/>
                    </a:lnTo>
                    <a:lnTo>
                      <a:pt x="51" y="332"/>
                    </a:lnTo>
                    <a:lnTo>
                      <a:pt x="52" y="319"/>
                    </a:lnTo>
                    <a:lnTo>
                      <a:pt x="53" y="303"/>
                    </a:lnTo>
                    <a:lnTo>
                      <a:pt x="53" y="67"/>
                    </a:lnTo>
                    <a:lnTo>
                      <a:pt x="52" y="55"/>
                    </a:lnTo>
                    <a:lnTo>
                      <a:pt x="52" y="44"/>
                    </a:lnTo>
                    <a:lnTo>
                      <a:pt x="51" y="35"/>
                    </a:lnTo>
                    <a:lnTo>
                      <a:pt x="48" y="30"/>
                    </a:lnTo>
                    <a:lnTo>
                      <a:pt x="46" y="25"/>
                    </a:lnTo>
                    <a:lnTo>
                      <a:pt x="43" y="21"/>
                    </a:lnTo>
                    <a:lnTo>
                      <a:pt x="40" y="18"/>
                    </a:lnTo>
                    <a:lnTo>
                      <a:pt x="35" y="15"/>
                    </a:lnTo>
                    <a:lnTo>
                      <a:pt x="30" y="13"/>
                    </a:lnTo>
                    <a:lnTo>
                      <a:pt x="22" y="12"/>
                    </a:lnTo>
                    <a:lnTo>
                      <a:pt x="14" y="11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265" y="0"/>
                    </a:lnTo>
                    <a:close/>
                    <a:moveTo>
                      <a:pt x="105" y="347"/>
                    </a:moveTo>
                    <a:lnTo>
                      <a:pt x="116" y="350"/>
                    </a:lnTo>
                    <a:lnTo>
                      <a:pt x="126" y="351"/>
                    </a:lnTo>
                    <a:lnTo>
                      <a:pt x="134" y="352"/>
                    </a:lnTo>
                    <a:lnTo>
                      <a:pt x="142" y="352"/>
                    </a:lnTo>
                    <a:lnTo>
                      <a:pt x="151" y="352"/>
                    </a:lnTo>
                    <a:lnTo>
                      <a:pt x="158" y="351"/>
                    </a:lnTo>
                    <a:lnTo>
                      <a:pt x="167" y="348"/>
                    </a:lnTo>
                    <a:lnTo>
                      <a:pt x="175" y="346"/>
                    </a:lnTo>
                    <a:lnTo>
                      <a:pt x="182" y="343"/>
                    </a:lnTo>
                    <a:lnTo>
                      <a:pt x="189" y="339"/>
                    </a:lnTo>
                    <a:lnTo>
                      <a:pt x="196" y="334"/>
                    </a:lnTo>
                    <a:lnTo>
                      <a:pt x="203" y="329"/>
                    </a:lnTo>
                    <a:lnTo>
                      <a:pt x="210" y="323"/>
                    </a:lnTo>
                    <a:lnTo>
                      <a:pt x="215" y="317"/>
                    </a:lnTo>
                    <a:lnTo>
                      <a:pt x="219" y="310"/>
                    </a:lnTo>
                    <a:lnTo>
                      <a:pt x="224" y="303"/>
                    </a:lnTo>
                    <a:lnTo>
                      <a:pt x="226" y="295"/>
                    </a:lnTo>
                    <a:lnTo>
                      <a:pt x="228" y="286"/>
                    </a:lnTo>
                    <a:lnTo>
                      <a:pt x="230" y="277"/>
                    </a:lnTo>
                    <a:lnTo>
                      <a:pt x="230" y="267"/>
                    </a:lnTo>
                    <a:lnTo>
                      <a:pt x="230" y="257"/>
                    </a:lnTo>
                    <a:lnTo>
                      <a:pt x="228" y="248"/>
                    </a:lnTo>
                    <a:lnTo>
                      <a:pt x="226" y="240"/>
                    </a:lnTo>
                    <a:lnTo>
                      <a:pt x="223" y="232"/>
                    </a:lnTo>
                    <a:lnTo>
                      <a:pt x="219" y="224"/>
                    </a:lnTo>
                    <a:lnTo>
                      <a:pt x="214" y="218"/>
                    </a:lnTo>
                    <a:lnTo>
                      <a:pt x="208" y="211"/>
                    </a:lnTo>
                    <a:lnTo>
                      <a:pt x="202" y="207"/>
                    </a:lnTo>
                    <a:lnTo>
                      <a:pt x="194" y="201"/>
                    </a:lnTo>
                    <a:lnTo>
                      <a:pt x="187" y="198"/>
                    </a:lnTo>
                    <a:lnTo>
                      <a:pt x="178" y="195"/>
                    </a:lnTo>
                    <a:lnTo>
                      <a:pt x="169" y="192"/>
                    </a:lnTo>
                    <a:lnTo>
                      <a:pt x="161" y="190"/>
                    </a:lnTo>
                    <a:lnTo>
                      <a:pt x="151" y="188"/>
                    </a:lnTo>
                    <a:lnTo>
                      <a:pt x="140" y="187"/>
                    </a:lnTo>
                    <a:lnTo>
                      <a:pt x="130" y="186"/>
                    </a:lnTo>
                    <a:lnTo>
                      <a:pt x="117" y="187"/>
                    </a:lnTo>
                    <a:lnTo>
                      <a:pt x="105" y="188"/>
                    </a:lnTo>
                    <a:lnTo>
                      <a:pt x="105" y="3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54"/>
              <p:cNvSpPr/>
              <p:nvPr/>
            </p:nvSpPr>
            <p:spPr>
              <a:xfrm>
                <a:off x="3985" y="2851"/>
                <a:ext cx="198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790" h="758" extrusionOk="0">
                    <a:moveTo>
                      <a:pt x="527" y="20"/>
                    </a:moveTo>
                    <a:lnTo>
                      <a:pt x="527" y="0"/>
                    </a:lnTo>
                    <a:lnTo>
                      <a:pt x="790" y="0"/>
                    </a:lnTo>
                    <a:lnTo>
                      <a:pt x="790" y="20"/>
                    </a:lnTo>
                    <a:lnTo>
                      <a:pt x="761" y="20"/>
                    </a:lnTo>
                    <a:lnTo>
                      <a:pt x="751" y="21"/>
                    </a:lnTo>
                    <a:lnTo>
                      <a:pt x="741" y="23"/>
                    </a:lnTo>
                    <a:lnTo>
                      <a:pt x="732" y="25"/>
                    </a:lnTo>
                    <a:lnTo>
                      <a:pt x="723" y="30"/>
                    </a:lnTo>
                    <a:lnTo>
                      <a:pt x="715" y="35"/>
                    </a:lnTo>
                    <a:lnTo>
                      <a:pt x="708" y="40"/>
                    </a:lnTo>
                    <a:lnTo>
                      <a:pt x="701" y="48"/>
                    </a:lnTo>
                    <a:lnTo>
                      <a:pt x="695" y="57"/>
                    </a:lnTo>
                    <a:lnTo>
                      <a:pt x="692" y="62"/>
                    </a:lnTo>
                    <a:lnTo>
                      <a:pt x="690" y="68"/>
                    </a:lnTo>
                    <a:lnTo>
                      <a:pt x="687" y="75"/>
                    </a:lnTo>
                    <a:lnTo>
                      <a:pt x="686" y="85"/>
                    </a:lnTo>
                    <a:lnTo>
                      <a:pt x="684" y="107"/>
                    </a:lnTo>
                    <a:lnTo>
                      <a:pt x="683" y="135"/>
                    </a:lnTo>
                    <a:lnTo>
                      <a:pt x="683" y="436"/>
                    </a:lnTo>
                    <a:lnTo>
                      <a:pt x="683" y="463"/>
                    </a:lnTo>
                    <a:lnTo>
                      <a:pt x="682" y="488"/>
                    </a:lnTo>
                    <a:lnTo>
                      <a:pt x="680" y="513"/>
                    </a:lnTo>
                    <a:lnTo>
                      <a:pt x="678" y="535"/>
                    </a:lnTo>
                    <a:lnTo>
                      <a:pt x="674" y="555"/>
                    </a:lnTo>
                    <a:lnTo>
                      <a:pt x="671" y="575"/>
                    </a:lnTo>
                    <a:lnTo>
                      <a:pt x="667" y="592"/>
                    </a:lnTo>
                    <a:lnTo>
                      <a:pt x="661" y="609"/>
                    </a:lnTo>
                    <a:lnTo>
                      <a:pt x="655" y="624"/>
                    </a:lnTo>
                    <a:lnTo>
                      <a:pt x="647" y="638"/>
                    </a:lnTo>
                    <a:lnTo>
                      <a:pt x="638" y="652"/>
                    </a:lnTo>
                    <a:lnTo>
                      <a:pt x="629" y="665"/>
                    </a:lnTo>
                    <a:lnTo>
                      <a:pt x="617" y="678"/>
                    </a:lnTo>
                    <a:lnTo>
                      <a:pt x="604" y="691"/>
                    </a:lnTo>
                    <a:lnTo>
                      <a:pt x="590" y="702"/>
                    </a:lnTo>
                    <a:lnTo>
                      <a:pt x="574" y="714"/>
                    </a:lnTo>
                    <a:lnTo>
                      <a:pt x="557" y="724"/>
                    </a:lnTo>
                    <a:lnTo>
                      <a:pt x="539" y="733"/>
                    </a:lnTo>
                    <a:lnTo>
                      <a:pt x="519" y="740"/>
                    </a:lnTo>
                    <a:lnTo>
                      <a:pt x="498" y="747"/>
                    </a:lnTo>
                    <a:lnTo>
                      <a:pt x="475" y="752"/>
                    </a:lnTo>
                    <a:lnTo>
                      <a:pt x="451" y="756"/>
                    </a:lnTo>
                    <a:lnTo>
                      <a:pt x="425" y="758"/>
                    </a:lnTo>
                    <a:lnTo>
                      <a:pt x="398" y="758"/>
                    </a:lnTo>
                    <a:lnTo>
                      <a:pt x="369" y="758"/>
                    </a:lnTo>
                    <a:lnTo>
                      <a:pt x="341" y="756"/>
                    </a:lnTo>
                    <a:lnTo>
                      <a:pt x="315" y="752"/>
                    </a:lnTo>
                    <a:lnTo>
                      <a:pt x="291" y="748"/>
                    </a:lnTo>
                    <a:lnTo>
                      <a:pt x="270" y="741"/>
                    </a:lnTo>
                    <a:lnTo>
                      <a:pt x="249" y="734"/>
                    </a:lnTo>
                    <a:lnTo>
                      <a:pt x="230" y="726"/>
                    </a:lnTo>
                    <a:lnTo>
                      <a:pt x="214" y="715"/>
                    </a:lnTo>
                    <a:lnTo>
                      <a:pt x="199" y="704"/>
                    </a:lnTo>
                    <a:lnTo>
                      <a:pt x="185" y="693"/>
                    </a:lnTo>
                    <a:lnTo>
                      <a:pt x="173" y="680"/>
                    </a:lnTo>
                    <a:lnTo>
                      <a:pt x="161" y="666"/>
                    </a:lnTo>
                    <a:lnTo>
                      <a:pt x="150" y="652"/>
                    </a:lnTo>
                    <a:lnTo>
                      <a:pt x="140" y="637"/>
                    </a:lnTo>
                    <a:lnTo>
                      <a:pt x="132" y="621"/>
                    </a:lnTo>
                    <a:lnTo>
                      <a:pt x="125" y="603"/>
                    </a:lnTo>
                    <a:lnTo>
                      <a:pt x="122" y="589"/>
                    </a:lnTo>
                    <a:lnTo>
                      <a:pt x="117" y="574"/>
                    </a:lnTo>
                    <a:lnTo>
                      <a:pt x="114" y="554"/>
                    </a:lnTo>
                    <a:lnTo>
                      <a:pt x="112" y="532"/>
                    </a:lnTo>
                    <a:lnTo>
                      <a:pt x="110" y="508"/>
                    </a:lnTo>
                    <a:lnTo>
                      <a:pt x="109" y="482"/>
                    </a:lnTo>
                    <a:lnTo>
                      <a:pt x="107" y="453"/>
                    </a:lnTo>
                    <a:lnTo>
                      <a:pt x="107" y="420"/>
                    </a:lnTo>
                    <a:lnTo>
                      <a:pt x="107" y="131"/>
                    </a:lnTo>
                    <a:lnTo>
                      <a:pt x="107" y="114"/>
                    </a:lnTo>
                    <a:lnTo>
                      <a:pt x="106" y="100"/>
                    </a:lnTo>
                    <a:lnTo>
                      <a:pt x="105" y="86"/>
                    </a:lnTo>
                    <a:lnTo>
                      <a:pt x="103" y="74"/>
                    </a:lnTo>
                    <a:lnTo>
                      <a:pt x="100" y="64"/>
                    </a:lnTo>
                    <a:lnTo>
                      <a:pt x="98" y="55"/>
                    </a:lnTo>
                    <a:lnTo>
                      <a:pt x="93" y="48"/>
                    </a:lnTo>
                    <a:lnTo>
                      <a:pt x="89" y="41"/>
                    </a:lnTo>
                    <a:lnTo>
                      <a:pt x="83" y="36"/>
                    </a:lnTo>
                    <a:lnTo>
                      <a:pt x="78" y="32"/>
                    </a:lnTo>
                    <a:lnTo>
                      <a:pt x="72" y="28"/>
                    </a:lnTo>
                    <a:lnTo>
                      <a:pt x="64" y="25"/>
                    </a:lnTo>
                    <a:lnTo>
                      <a:pt x="56" y="23"/>
                    </a:lnTo>
                    <a:lnTo>
                      <a:pt x="48" y="22"/>
                    </a:lnTo>
                    <a:lnTo>
                      <a:pt x="38" y="21"/>
                    </a:lnTo>
                    <a:lnTo>
                      <a:pt x="28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20" y="0"/>
                    </a:lnTo>
                    <a:lnTo>
                      <a:pt x="320" y="20"/>
                    </a:lnTo>
                    <a:lnTo>
                      <a:pt x="291" y="20"/>
                    </a:lnTo>
                    <a:lnTo>
                      <a:pt x="280" y="21"/>
                    </a:lnTo>
                    <a:lnTo>
                      <a:pt x="271" y="22"/>
                    </a:lnTo>
                    <a:lnTo>
                      <a:pt x="261" y="24"/>
                    </a:lnTo>
                    <a:lnTo>
                      <a:pt x="252" y="27"/>
                    </a:lnTo>
                    <a:lnTo>
                      <a:pt x="245" y="32"/>
                    </a:lnTo>
                    <a:lnTo>
                      <a:pt x="238" y="36"/>
                    </a:lnTo>
                    <a:lnTo>
                      <a:pt x="231" y="43"/>
                    </a:lnTo>
                    <a:lnTo>
                      <a:pt x="226" y="49"/>
                    </a:lnTo>
                    <a:lnTo>
                      <a:pt x="223" y="55"/>
                    </a:lnTo>
                    <a:lnTo>
                      <a:pt x="221" y="61"/>
                    </a:lnTo>
                    <a:lnTo>
                      <a:pt x="217" y="70"/>
                    </a:lnTo>
                    <a:lnTo>
                      <a:pt x="216" y="80"/>
                    </a:lnTo>
                    <a:lnTo>
                      <a:pt x="213" y="102"/>
                    </a:lnTo>
                    <a:lnTo>
                      <a:pt x="213" y="131"/>
                    </a:lnTo>
                    <a:lnTo>
                      <a:pt x="213" y="454"/>
                    </a:lnTo>
                    <a:lnTo>
                      <a:pt x="213" y="476"/>
                    </a:lnTo>
                    <a:lnTo>
                      <a:pt x="214" y="500"/>
                    </a:lnTo>
                    <a:lnTo>
                      <a:pt x="217" y="526"/>
                    </a:lnTo>
                    <a:lnTo>
                      <a:pt x="221" y="552"/>
                    </a:lnTo>
                    <a:lnTo>
                      <a:pt x="223" y="566"/>
                    </a:lnTo>
                    <a:lnTo>
                      <a:pt x="225" y="579"/>
                    </a:lnTo>
                    <a:lnTo>
                      <a:pt x="228" y="591"/>
                    </a:lnTo>
                    <a:lnTo>
                      <a:pt x="231" y="602"/>
                    </a:lnTo>
                    <a:lnTo>
                      <a:pt x="236" y="613"/>
                    </a:lnTo>
                    <a:lnTo>
                      <a:pt x="239" y="623"/>
                    </a:lnTo>
                    <a:lnTo>
                      <a:pt x="245" y="631"/>
                    </a:lnTo>
                    <a:lnTo>
                      <a:pt x="249" y="639"/>
                    </a:lnTo>
                    <a:lnTo>
                      <a:pt x="254" y="647"/>
                    </a:lnTo>
                    <a:lnTo>
                      <a:pt x="261" y="654"/>
                    </a:lnTo>
                    <a:lnTo>
                      <a:pt x="267" y="661"/>
                    </a:lnTo>
                    <a:lnTo>
                      <a:pt x="274" y="667"/>
                    </a:lnTo>
                    <a:lnTo>
                      <a:pt x="283" y="674"/>
                    </a:lnTo>
                    <a:lnTo>
                      <a:pt x="290" y="680"/>
                    </a:lnTo>
                    <a:lnTo>
                      <a:pt x="299" y="686"/>
                    </a:lnTo>
                    <a:lnTo>
                      <a:pt x="309" y="690"/>
                    </a:lnTo>
                    <a:lnTo>
                      <a:pt x="319" y="696"/>
                    </a:lnTo>
                    <a:lnTo>
                      <a:pt x="329" y="700"/>
                    </a:lnTo>
                    <a:lnTo>
                      <a:pt x="340" y="703"/>
                    </a:lnTo>
                    <a:lnTo>
                      <a:pt x="352" y="705"/>
                    </a:lnTo>
                    <a:lnTo>
                      <a:pt x="364" y="708"/>
                    </a:lnTo>
                    <a:lnTo>
                      <a:pt x="377" y="710"/>
                    </a:lnTo>
                    <a:lnTo>
                      <a:pt x="390" y="711"/>
                    </a:lnTo>
                    <a:lnTo>
                      <a:pt x="405" y="711"/>
                    </a:lnTo>
                    <a:lnTo>
                      <a:pt x="423" y="711"/>
                    </a:lnTo>
                    <a:lnTo>
                      <a:pt x="440" y="709"/>
                    </a:lnTo>
                    <a:lnTo>
                      <a:pt x="457" y="707"/>
                    </a:lnTo>
                    <a:lnTo>
                      <a:pt x="473" y="703"/>
                    </a:lnTo>
                    <a:lnTo>
                      <a:pt x="489" y="699"/>
                    </a:lnTo>
                    <a:lnTo>
                      <a:pt x="505" y="693"/>
                    </a:lnTo>
                    <a:lnTo>
                      <a:pt x="520" y="687"/>
                    </a:lnTo>
                    <a:lnTo>
                      <a:pt x="535" y="679"/>
                    </a:lnTo>
                    <a:lnTo>
                      <a:pt x="548" y="671"/>
                    </a:lnTo>
                    <a:lnTo>
                      <a:pt x="561" y="662"/>
                    </a:lnTo>
                    <a:lnTo>
                      <a:pt x="572" y="653"/>
                    </a:lnTo>
                    <a:lnTo>
                      <a:pt x="583" y="643"/>
                    </a:lnTo>
                    <a:lnTo>
                      <a:pt x="592" y="633"/>
                    </a:lnTo>
                    <a:lnTo>
                      <a:pt x="600" y="622"/>
                    </a:lnTo>
                    <a:lnTo>
                      <a:pt x="607" y="611"/>
                    </a:lnTo>
                    <a:lnTo>
                      <a:pt x="613" y="598"/>
                    </a:lnTo>
                    <a:lnTo>
                      <a:pt x="618" y="585"/>
                    </a:lnTo>
                    <a:lnTo>
                      <a:pt x="622" y="569"/>
                    </a:lnTo>
                    <a:lnTo>
                      <a:pt x="625" y="552"/>
                    </a:lnTo>
                    <a:lnTo>
                      <a:pt x="629" y="531"/>
                    </a:lnTo>
                    <a:lnTo>
                      <a:pt x="631" y="510"/>
                    </a:lnTo>
                    <a:lnTo>
                      <a:pt x="633" y="486"/>
                    </a:lnTo>
                    <a:lnTo>
                      <a:pt x="634" y="459"/>
                    </a:lnTo>
                    <a:lnTo>
                      <a:pt x="634" y="431"/>
                    </a:lnTo>
                    <a:lnTo>
                      <a:pt x="634" y="131"/>
                    </a:lnTo>
                    <a:lnTo>
                      <a:pt x="634" y="114"/>
                    </a:lnTo>
                    <a:lnTo>
                      <a:pt x="633" y="99"/>
                    </a:lnTo>
                    <a:lnTo>
                      <a:pt x="632" y="86"/>
                    </a:lnTo>
                    <a:lnTo>
                      <a:pt x="630" y="74"/>
                    </a:lnTo>
                    <a:lnTo>
                      <a:pt x="628" y="64"/>
                    </a:lnTo>
                    <a:lnTo>
                      <a:pt x="625" y="56"/>
                    </a:lnTo>
                    <a:lnTo>
                      <a:pt x="622" y="49"/>
                    </a:lnTo>
                    <a:lnTo>
                      <a:pt x="619" y="44"/>
                    </a:lnTo>
                    <a:lnTo>
                      <a:pt x="613" y="38"/>
                    </a:lnTo>
                    <a:lnTo>
                      <a:pt x="607" y="34"/>
                    </a:lnTo>
                    <a:lnTo>
                      <a:pt x="599" y="30"/>
                    </a:lnTo>
                    <a:lnTo>
                      <a:pt x="592" y="26"/>
                    </a:lnTo>
                    <a:lnTo>
                      <a:pt x="584" y="24"/>
                    </a:lnTo>
                    <a:lnTo>
                      <a:pt x="575" y="22"/>
                    </a:lnTo>
                    <a:lnTo>
                      <a:pt x="566" y="21"/>
                    </a:lnTo>
                    <a:lnTo>
                      <a:pt x="556" y="20"/>
                    </a:lnTo>
                    <a:lnTo>
                      <a:pt x="527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54"/>
              <p:cNvSpPr/>
              <p:nvPr/>
            </p:nvSpPr>
            <p:spPr>
              <a:xfrm>
                <a:off x="4188" y="2999"/>
                <a:ext cx="73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70" extrusionOk="0">
                    <a:moveTo>
                      <a:pt x="265" y="0"/>
                    </a:moveTo>
                    <a:lnTo>
                      <a:pt x="269" y="81"/>
                    </a:lnTo>
                    <a:lnTo>
                      <a:pt x="260" y="81"/>
                    </a:lnTo>
                    <a:lnTo>
                      <a:pt x="256" y="72"/>
                    </a:lnTo>
                    <a:lnTo>
                      <a:pt x="254" y="63"/>
                    </a:lnTo>
                    <a:lnTo>
                      <a:pt x="251" y="56"/>
                    </a:lnTo>
                    <a:lnTo>
                      <a:pt x="248" y="49"/>
                    </a:lnTo>
                    <a:lnTo>
                      <a:pt x="244" y="44"/>
                    </a:lnTo>
                    <a:lnTo>
                      <a:pt x="241" y="38"/>
                    </a:lnTo>
                    <a:lnTo>
                      <a:pt x="237" y="34"/>
                    </a:lnTo>
                    <a:lnTo>
                      <a:pt x="232" y="32"/>
                    </a:lnTo>
                    <a:lnTo>
                      <a:pt x="227" y="29"/>
                    </a:lnTo>
                    <a:lnTo>
                      <a:pt x="222" y="26"/>
                    </a:lnTo>
                    <a:lnTo>
                      <a:pt x="215" y="25"/>
                    </a:lnTo>
                    <a:lnTo>
                      <a:pt x="207" y="23"/>
                    </a:lnTo>
                    <a:lnTo>
                      <a:pt x="189" y="21"/>
                    </a:lnTo>
                    <a:lnTo>
                      <a:pt x="167" y="21"/>
                    </a:lnTo>
                    <a:lnTo>
                      <a:pt x="105" y="21"/>
                    </a:lnTo>
                    <a:lnTo>
                      <a:pt x="105" y="168"/>
                    </a:lnTo>
                    <a:lnTo>
                      <a:pt x="120" y="168"/>
                    </a:lnTo>
                    <a:lnTo>
                      <a:pt x="152" y="168"/>
                    </a:lnTo>
                    <a:lnTo>
                      <a:pt x="179" y="170"/>
                    </a:lnTo>
                    <a:lnTo>
                      <a:pt x="202" y="172"/>
                    </a:lnTo>
                    <a:lnTo>
                      <a:pt x="220" y="176"/>
                    </a:lnTo>
                    <a:lnTo>
                      <a:pt x="228" y="179"/>
                    </a:lnTo>
                    <a:lnTo>
                      <a:pt x="236" y="181"/>
                    </a:lnTo>
                    <a:lnTo>
                      <a:pt x="242" y="184"/>
                    </a:lnTo>
                    <a:lnTo>
                      <a:pt x="249" y="189"/>
                    </a:lnTo>
                    <a:lnTo>
                      <a:pt x="255" y="193"/>
                    </a:lnTo>
                    <a:lnTo>
                      <a:pt x="261" y="197"/>
                    </a:lnTo>
                    <a:lnTo>
                      <a:pt x="267" y="203"/>
                    </a:lnTo>
                    <a:lnTo>
                      <a:pt x="272" y="209"/>
                    </a:lnTo>
                    <a:lnTo>
                      <a:pt x="277" y="215"/>
                    </a:lnTo>
                    <a:lnTo>
                      <a:pt x="280" y="221"/>
                    </a:lnTo>
                    <a:lnTo>
                      <a:pt x="285" y="229"/>
                    </a:lnTo>
                    <a:lnTo>
                      <a:pt x="287" y="235"/>
                    </a:lnTo>
                    <a:lnTo>
                      <a:pt x="289" y="243"/>
                    </a:lnTo>
                    <a:lnTo>
                      <a:pt x="291" y="251"/>
                    </a:lnTo>
                    <a:lnTo>
                      <a:pt x="292" y="259"/>
                    </a:lnTo>
                    <a:lnTo>
                      <a:pt x="292" y="267"/>
                    </a:lnTo>
                    <a:lnTo>
                      <a:pt x="291" y="278"/>
                    </a:lnTo>
                    <a:lnTo>
                      <a:pt x="290" y="288"/>
                    </a:lnTo>
                    <a:lnTo>
                      <a:pt x="288" y="296"/>
                    </a:lnTo>
                    <a:lnTo>
                      <a:pt x="285" y="306"/>
                    </a:lnTo>
                    <a:lnTo>
                      <a:pt x="280" y="315"/>
                    </a:lnTo>
                    <a:lnTo>
                      <a:pt x="275" y="324"/>
                    </a:lnTo>
                    <a:lnTo>
                      <a:pt x="268" y="332"/>
                    </a:lnTo>
                    <a:lnTo>
                      <a:pt x="262" y="340"/>
                    </a:lnTo>
                    <a:lnTo>
                      <a:pt x="253" y="348"/>
                    </a:lnTo>
                    <a:lnTo>
                      <a:pt x="243" y="353"/>
                    </a:lnTo>
                    <a:lnTo>
                      <a:pt x="232" y="358"/>
                    </a:lnTo>
                    <a:lnTo>
                      <a:pt x="220" y="363"/>
                    </a:lnTo>
                    <a:lnTo>
                      <a:pt x="206" y="366"/>
                    </a:lnTo>
                    <a:lnTo>
                      <a:pt x="191" y="369"/>
                    </a:lnTo>
                    <a:lnTo>
                      <a:pt x="174" y="370"/>
                    </a:lnTo>
                    <a:lnTo>
                      <a:pt x="156" y="370"/>
                    </a:lnTo>
                    <a:lnTo>
                      <a:pt x="0" y="370"/>
                    </a:lnTo>
                    <a:lnTo>
                      <a:pt x="0" y="361"/>
                    </a:lnTo>
                    <a:lnTo>
                      <a:pt x="15" y="360"/>
                    </a:lnTo>
                    <a:lnTo>
                      <a:pt x="28" y="357"/>
                    </a:lnTo>
                    <a:lnTo>
                      <a:pt x="32" y="356"/>
                    </a:lnTo>
                    <a:lnTo>
                      <a:pt x="37" y="354"/>
                    </a:lnTo>
                    <a:lnTo>
                      <a:pt x="41" y="352"/>
                    </a:lnTo>
                    <a:lnTo>
                      <a:pt x="43" y="350"/>
                    </a:lnTo>
                    <a:lnTo>
                      <a:pt x="45" y="346"/>
                    </a:lnTo>
                    <a:lnTo>
                      <a:pt x="47" y="343"/>
                    </a:lnTo>
                    <a:lnTo>
                      <a:pt x="50" y="339"/>
                    </a:lnTo>
                    <a:lnTo>
                      <a:pt x="51" y="333"/>
                    </a:lnTo>
                    <a:lnTo>
                      <a:pt x="53" y="320"/>
                    </a:lnTo>
                    <a:lnTo>
                      <a:pt x="53" y="303"/>
                    </a:lnTo>
                    <a:lnTo>
                      <a:pt x="53" y="68"/>
                    </a:lnTo>
                    <a:lnTo>
                      <a:pt x="53" y="55"/>
                    </a:lnTo>
                    <a:lnTo>
                      <a:pt x="52" y="45"/>
                    </a:lnTo>
                    <a:lnTo>
                      <a:pt x="51" y="36"/>
                    </a:lnTo>
                    <a:lnTo>
                      <a:pt x="50" y="30"/>
                    </a:lnTo>
                    <a:lnTo>
                      <a:pt x="46" y="25"/>
                    </a:lnTo>
                    <a:lnTo>
                      <a:pt x="44" y="22"/>
                    </a:lnTo>
                    <a:lnTo>
                      <a:pt x="40" y="19"/>
                    </a:lnTo>
                    <a:lnTo>
                      <a:pt x="37" y="17"/>
                    </a:lnTo>
                    <a:lnTo>
                      <a:pt x="31" y="15"/>
                    </a:lnTo>
                    <a:lnTo>
                      <a:pt x="23" y="13"/>
                    </a:lnTo>
                    <a:lnTo>
                      <a:pt x="14" y="11"/>
                    </a:lnTo>
                    <a:lnTo>
                      <a:pt x="3" y="11"/>
                    </a:lnTo>
                    <a:lnTo>
                      <a:pt x="3" y="0"/>
                    </a:lnTo>
                    <a:lnTo>
                      <a:pt x="265" y="0"/>
                    </a:lnTo>
                    <a:close/>
                    <a:moveTo>
                      <a:pt x="105" y="349"/>
                    </a:moveTo>
                    <a:lnTo>
                      <a:pt x="117" y="351"/>
                    </a:lnTo>
                    <a:lnTo>
                      <a:pt x="127" y="352"/>
                    </a:lnTo>
                    <a:lnTo>
                      <a:pt x="136" y="352"/>
                    </a:lnTo>
                    <a:lnTo>
                      <a:pt x="143" y="353"/>
                    </a:lnTo>
                    <a:lnTo>
                      <a:pt x="151" y="352"/>
                    </a:lnTo>
                    <a:lnTo>
                      <a:pt x="159" y="351"/>
                    </a:lnTo>
                    <a:lnTo>
                      <a:pt x="167" y="350"/>
                    </a:lnTo>
                    <a:lnTo>
                      <a:pt x="175" y="348"/>
                    </a:lnTo>
                    <a:lnTo>
                      <a:pt x="182" y="344"/>
                    </a:lnTo>
                    <a:lnTo>
                      <a:pt x="190" y="340"/>
                    </a:lnTo>
                    <a:lnTo>
                      <a:pt x="196" y="336"/>
                    </a:lnTo>
                    <a:lnTo>
                      <a:pt x="203" y="330"/>
                    </a:lnTo>
                    <a:lnTo>
                      <a:pt x="210" y="325"/>
                    </a:lnTo>
                    <a:lnTo>
                      <a:pt x="215" y="318"/>
                    </a:lnTo>
                    <a:lnTo>
                      <a:pt x="220" y="311"/>
                    </a:lnTo>
                    <a:lnTo>
                      <a:pt x="224" y="304"/>
                    </a:lnTo>
                    <a:lnTo>
                      <a:pt x="227" y="295"/>
                    </a:lnTo>
                    <a:lnTo>
                      <a:pt x="229" y="287"/>
                    </a:lnTo>
                    <a:lnTo>
                      <a:pt x="230" y="278"/>
                    </a:lnTo>
                    <a:lnTo>
                      <a:pt x="230" y="268"/>
                    </a:lnTo>
                    <a:lnTo>
                      <a:pt x="230" y="258"/>
                    </a:lnTo>
                    <a:lnTo>
                      <a:pt x="229" y="250"/>
                    </a:lnTo>
                    <a:lnTo>
                      <a:pt x="227" y="241"/>
                    </a:lnTo>
                    <a:lnTo>
                      <a:pt x="224" y="232"/>
                    </a:lnTo>
                    <a:lnTo>
                      <a:pt x="219" y="226"/>
                    </a:lnTo>
                    <a:lnTo>
                      <a:pt x="215" y="219"/>
                    </a:lnTo>
                    <a:lnTo>
                      <a:pt x="208" y="213"/>
                    </a:lnTo>
                    <a:lnTo>
                      <a:pt x="202" y="207"/>
                    </a:lnTo>
                    <a:lnTo>
                      <a:pt x="195" y="203"/>
                    </a:lnTo>
                    <a:lnTo>
                      <a:pt x="187" y="198"/>
                    </a:lnTo>
                    <a:lnTo>
                      <a:pt x="179" y="195"/>
                    </a:lnTo>
                    <a:lnTo>
                      <a:pt x="170" y="193"/>
                    </a:lnTo>
                    <a:lnTo>
                      <a:pt x="161" y="191"/>
                    </a:lnTo>
                    <a:lnTo>
                      <a:pt x="151" y="189"/>
                    </a:lnTo>
                    <a:lnTo>
                      <a:pt x="141" y="188"/>
                    </a:lnTo>
                    <a:lnTo>
                      <a:pt x="130" y="188"/>
                    </a:lnTo>
                    <a:lnTo>
                      <a:pt x="118" y="189"/>
                    </a:lnTo>
                    <a:lnTo>
                      <a:pt x="105" y="190"/>
                    </a:lnTo>
                    <a:lnTo>
                      <a:pt x="105" y="3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54"/>
              <p:cNvSpPr/>
              <p:nvPr/>
            </p:nvSpPr>
            <p:spPr>
              <a:xfrm>
                <a:off x="4270" y="2997"/>
                <a:ext cx="83" cy="9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87" extrusionOk="0">
                    <a:moveTo>
                      <a:pt x="15" y="125"/>
                    </a:moveTo>
                    <a:lnTo>
                      <a:pt x="25" y="125"/>
                    </a:lnTo>
                    <a:lnTo>
                      <a:pt x="27" y="113"/>
                    </a:lnTo>
                    <a:lnTo>
                      <a:pt x="31" y="102"/>
                    </a:lnTo>
                    <a:lnTo>
                      <a:pt x="35" y="91"/>
                    </a:lnTo>
                    <a:lnTo>
                      <a:pt x="40" y="81"/>
                    </a:lnTo>
                    <a:lnTo>
                      <a:pt x="46" y="73"/>
                    </a:lnTo>
                    <a:lnTo>
                      <a:pt x="52" y="64"/>
                    </a:lnTo>
                    <a:lnTo>
                      <a:pt x="61" y="55"/>
                    </a:lnTo>
                    <a:lnTo>
                      <a:pt x="70" y="48"/>
                    </a:lnTo>
                    <a:lnTo>
                      <a:pt x="78" y="41"/>
                    </a:lnTo>
                    <a:lnTo>
                      <a:pt x="88" y="36"/>
                    </a:lnTo>
                    <a:lnTo>
                      <a:pt x="98" y="30"/>
                    </a:lnTo>
                    <a:lnTo>
                      <a:pt x="108" y="27"/>
                    </a:lnTo>
                    <a:lnTo>
                      <a:pt x="117" y="24"/>
                    </a:lnTo>
                    <a:lnTo>
                      <a:pt x="126" y="21"/>
                    </a:lnTo>
                    <a:lnTo>
                      <a:pt x="136" y="20"/>
                    </a:lnTo>
                    <a:lnTo>
                      <a:pt x="146" y="19"/>
                    </a:lnTo>
                    <a:lnTo>
                      <a:pt x="157" y="20"/>
                    </a:lnTo>
                    <a:lnTo>
                      <a:pt x="168" y="21"/>
                    </a:lnTo>
                    <a:lnTo>
                      <a:pt x="179" y="25"/>
                    </a:lnTo>
                    <a:lnTo>
                      <a:pt x="188" y="29"/>
                    </a:lnTo>
                    <a:lnTo>
                      <a:pt x="198" y="34"/>
                    </a:lnTo>
                    <a:lnTo>
                      <a:pt x="208" y="41"/>
                    </a:lnTo>
                    <a:lnTo>
                      <a:pt x="218" y="49"/>
                    </a:lnTo>
                    <a:lnTo>
                      <a:pt x="226" y="57"/>
                    </a:lnTo>
                    <a:lnTo>
                      <a:pt x="235" y="67"/>
                    </a:lnTo>
                    <a:lnTo>
                      <a:pt x="243" y="79"/>
                    </a:lnTo>
                    <a:lnTo>
                      <a:pt x="249" y="92"/>
                    </a:lnTo>
                    <a:lnTo>
                      <a:pt x="256" y="106"/>
                    </a:lnTo>
                    <a:lnTo>
                      <a:pt x="260" y="123"/>
                    </a:lnTo>
                    <a:lnTo>
                      <a:pt x="265" y="140"/>
                    </a:lnTo>
                    <a:lnTo>
                      <a:pt x="267" y="159"/>
                    </a:lnTo>
                    <a:lnTo>
                      <a:pt x="269" y="179"/>
                    </a:lnTo>
                    <a:lnTo>
                      <a:pt x="125" y="179"/>
                    </a:lnTo>
                    <a:lnTo>
                      <a:pt x="125" y="199"/>
                    </a:lnTo>
                    <a:lnTo>
                      <a:pt x="269" y="199"/>
                    </a:lnTo>
                    <a:lnTo>
                      <a:pt x="269" y="212"/>
                    </a:lnTo>
                    <a:lnTo>
                      <a:pt x="268" y="225"/>
                    </a:lnTo>
                    <a:lnTo>
                      <a:pt x="267" y="237"/>
                    </a:lnTo>
                    <a:lnTo>
                      <a:pt x="265" y="248"/>
                    </a:lnTo>
                    <a:lnTo>
                      <a:pt x="261" y="260"/>
                    </a:lnTo>
                    <a:lnTo>
                      <a:pt x="258" y="270"/>
                    </a:lnTo>
                    <a:lnTo>
                      <a:pt x="255" y="280"/>
                    </a:lnTo>
                    <a:lnTo>
                      <a:pt x="249" y="290"/>
                    </a:lnTo>
                    <a:lnTo>
                      <a:pt x="245" y="299"/>
                    </a:lnTo>
                    <a:lnTo>
                      <a:pt x="239" y="308"/>
                    </a:lnTo>
                    <a:lnTo>
                      <a:pt x="234" y="316"/>
                    </a:lnTo>
                    <a:lnTo>
                      <a:pt x="229" y="324"/>
                    </a:lnTo>
                    <a:lnTo>
                      <a:pt x="222" y="331"/>
                    </a:lnTo>
                    <a:lnTo>
                      <a:pt x="216" y="337"/>
                    </a:lnTo>
                    <a:lnTo>
                      <a:pt x="209" y="343"/>
                    </a:lnTo>
                    <a:lnTo>
                      <a:pt x="202" y="348"/>
                    </a:lnTo>
                    <a:lnTo>
                      <a:pt x="195" y="352"/>
                    </a:lnTo>
                    <a:lnTo>
                      <a:pt x="188" y="356"/>
                    </a:lnTo>
                    <a:lnTo>
                      <a:pt x="180" y="359"/>
                    </a:lnTo>
                    <a:lnTo>
                      <a:pt x="172" y="362"/>
                    </a:lnTo>
                    <a:lnTo>
                      <a:pt x="163" y="364"/>
                    </a:lnTo>
                    <a:lnTo>
                      <a:pt x="155" y="365"/>
                    </a:lnTo>
                    <a:lnTo>
                      <a:pt x="145" y="366"/>
                    </a:lnTo>
                    <a:lnTo>
                      <a:pt x="135" y="366"/>
                    </a:lnTo>
                    <a:lnTo>
                      <a:pt x="126" y="366"/>
                    </a:lnTo>
                    <a:lnTo>
                      <a:pt x="117" y="365"/>
                    </a:lnTo>
                    <a:lnTo>
                      <a:pt x="108" y="364"/>
                    </a:lnTo>
                    <a:lnTo>
                      <a:pt x="98" y="362"/>
                    </a:lnTo>
                    <a:lnTo>
                      <a:pt x="89" y="360"/>
                    </a:lnTo>
                    <a:lnTo>
                      <a:pt x="82" y="357"/>
                    </a:lnTo>
                    <a:lnTo>
                      <a:pt x="73" y="353"/>
                    </a:lnTo>
                    <a:lnTo>
                      <a:pt x="64" y="349"/>
                    </a:lnTo>
                    <a:lnTo>
                      <a:pt x="57" y="345"/>
                    </a:lnTo>
                    <a:lnTo>
                      <a:pt x="49" y="339"/>
                    </a:lnTo>
                    <a:lnTo>
                      <a:pt x="41" y="333"/>
                    </a:lnTo>
                    <a:lnTo>
                      <a:pt x="34" y="327"/>
                    </a:lnTo>
                    <a:lnTo>
                      <a:pt x="21" y="313"/>
                    </a:lnTo>
                    <a:lnTo>
                      <a:pt x="7" y="296"/>
                    </a:lnTo>
                    <a:lnTo>
                      <a:pt x="0" y="302"/>
                    </a:lnTo>
                    <a:lnTo>
                      <a:pt x="7" y="312"/>
                    </a:lnTo>
                    <a:lnTo>
                      <a:pt x="13" y="322"/>
                    </a:lnTo>
                    <a:lnTo>
                      <a:pt x="21" y="331"/>
                    </a:lnTo>
                    <a:lnTo>
                      <a:pt x="28" y="339"/>
                    </a:lnTo>
                    <a:lnTo>
                      <a:pt x="36" y="347"/>
                    </a:lnTo>
                    <a:lnTo>
                      <a:pt x="45" y="354"/>
                    </a:lnTo>
                    <a:lnTo>
                      <a:pt x="53" y="360"/>
                    </a:lnTo>
                    <a:lnTo>
                      <a:pt x="62" y="366"/>
                    </a:lnTo>
                    <a:lnTo>
                      <a:pt x="72" y="371"/>
                    </a:lnTo>
                    <a:lnTo>
                      <a:pt x="82" y="375"/>
                    </a:lnTo>
                    <a:lnTo>
                      <a:pt x="91" y="380"/>
                    </a:lnTo>
                    <a:lnTo>
                      <a:pt x="101" y="382"/>
                    </a:lnTo>
                    <a:lnTo>
                      <a:pt x="112" y="384"/>
                    </a:lnTo>
                    <a:lnTo>
                      <a:pt x="123" y="386"/>
                    </a:lnTo>
                    <a:lnTo>
                      <a:pt x="135" y="387"/>
                    </a:lnTo>
                    <a:lnTo>
                      <a:pt x="146" y="387"/>
                    </a:lnTo>
                    <a:lnTo>
                      <a:pt x="167" y="386"/>
                    </a:lnTo>
                    <a:lnTo>
                      <a:pt x="185" y="384"/>
                    </a:lnTo>
                    <a:lnTo>
                      <a:pt x="204" y="380"/>
                    </a:lnTo>
                    <a:lnTo>
                      <a:pt x="221" y="373"/>
                    </a:lnTo>
                    <a:lnTo>
                      <a:pt x="237" y="365"/>
                    </a:lnTo>
                    <a:lnTo>
                      <a:pt x="253" y="356"/>
                    </a:lnTo>
                    <a:lnTo>
                      <a:pt x="267" y="345"/>
                    </a:lnTo>
                    <a:lnTo>
                      <a:pt x="280" y="332"/>
                    </a:lnTo>
                    <a:lnTo>
                      <a:pt x="292" y="317"/>
                    </a:lnTo>
                    <a:lnTo>
                      <a:pt x="303" y="302"/>
                    </a:lnTo>
                    <a:lnTo>
                      <a:pt x="311" y="286"/>
                    </a:lnTo>
                    <a:lnTo>
                      <a:pt x="319" y="270"/>
                    </a:lnTo>
                    <a:lnTo>
                      <a:pt x="324" y="252"/>
                    </a:lnTo>
                    <a:lnTo>
                      <a:pt x="329" y="234"/>
                    </a:lnTo>
                    <a:lnTo>
                      <a:pt x="331" y="215"/>
                    </a:lnTo>
                    <a:lnTo>
                      <a:pt x="332" y="194"/>
                    </a:lnTo>
                    <a:lnTo>
                      <a:pt x="332" y="180"/>
                    </a:lnTo>
                    <a:lnTo>
                      <a:pt x="330" y="166"/>
                    </a:lnTo>
                    <a:lnTo>
                      <a:pt x="328" y="153"/>
                    </a:lnTo>
                    <a:lnTo>
                      <a:pt x="325" y="140"/>
                    </a:lnTo>
                    <a:lnTo>
                      <a:pt x="321" y="127"/>
                    </a:lnTo>
                    <a:lnTo>
                      <a:pt x="317" y="115"/>
                    </a:lnTo>
                    <a:lnTo>
                      <a:pt x="310" y="103"/>
                    </a:lnTo>
                    <a:lnTo>
                      <a:pt x="304" y="92"/>
                    </a:lnTo>
                    <a:lnTo>
                      <a:pt x="297" y="81"/>
                    </a:lnTo>
                    <a:lnTo>
                      <a:pt x="290" y="71"/>
                    </a:lnTo>
                    <a:lnTo>
                      <a:pt x="282" y="63"/>
                    </a:lnTo>
                    <a:lnTo>
                      <a:pt x="273" y="53"/>
                    </a:lnTo>
                    <a:lnTo>
                      <a:pt x="265" y="45"/>
                    </a:lnTo>
                    <a:lnTo>
                      <a:pt x="256" y="38"/>
                    </a:lnTo>
                    <a:lnTo>
                      <a:pt x="246" y="31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4"/>
                    </a:lnTo>
                    <a:lnTo>
                      <a:pt x="205" y="9"/>
                    </a:lnTo>
                    <a:lnTo>
                      <a:pt x="194" y="6"/>
                    </a:lnTo>
                    <a:lnTo>
                      <a:pt x="183" y="4"/>
                    </a:lnTo>
                    <a:lnTo>
                      <a:pt x="171" y="2"/>
                    </a:lnTo>
                    <a:lnTo>
                      <a:pt x="158" y="1"/>
                    </a:lnTo>
                    <a:lnTo>
                      <a:pt x="146" y="0"/>
                    </a:lnTo>
                    <a:lnTo>
                      <a:pt x="127" y="1"/>
                    </a:lnTo>
                    <a:lnTo>
                      <a:pt x="108" y="4"/>
                    </a:lnTo>
                    <a:lnTo>
                      <a:pt x="88" y="9"/>
                    </a:lnTo>
                    <a:lnTo>
                      <a:pt x="66" y="16"/>
                    </a:lnTo>
                    <a:lnTo>
                      <a:pt x="57" y="19"/>
                    </a:lnTo>
                    <a:lnTo>
                      <a:pt x="51" y="20"/>
                    </a:lnTo>
                    <a:lnTo>
                      <a:pt x="46" y="19"/>
                    </a:lnTo>
                    <a:lnTo>
                      <a:pt x="41" y="15"/>
                    </a:lnTo>
                    <a:lnTo>
                      <a:pt x="36" y="9"/>
                    </a:lnTo>
                    <a:lnTo>
                      <a:pt x="31" y="1"/>
                    </a:lnTo>
                    <a:lnTo>
                      <a:pt x="21" y="1"/>
                    </a:lnTo>
                    <a:lnTo>
                      <a:pt x="15" y="1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8" name="Google Shape;1528;p54"/>
            <p:cNvGrpSpPr/>
            <p:nvPr/>
          </p:nvGrpSpPr>
          <p:grpSpPr>
            <a:xfrm>
              <a:off x="2720" y="4688"/>
              <a:ext cx="3108" cy="2788"/>
              <a:chOff x="2720" y="4688"/>
              <a:chExt cx="3108" cy="2788"/>
            </a:xfrm>
          </p:grpSpPr>
          <p:sp>
            <p:nvSpPr>
              <p:cNvPr id="1529" name="Google Shape;1529;p54"/>
              <p:cNvSpPr txBox="1"/>
              <p:nvPr/>
            </p:nvSpPr>
            <p:spPr>
              <a:xfrm>
                <a:off x="2720" y="4688"/>
                <a:ext cx="480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</a:t>
                </a:r>
                <a:endParaRPr/>
              </a:p>
            </p:txBody>
          </p:sp>
          <p:sp>
            <p:nvSpPr>
              <p:cNvPr id="1530" name="Google Shape;1530;p54"/>
              <p:cNvSpPr txBox="1"/>
              <p:nvPr/>
            </p:nvSpPr>
            <p:spPr>
              <a:xfrm>
                <a:off x="5348" y="7054"/>
                <a:ext cx="480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бэ</a:t>
                </a:r>
                <a:endParaRPr/>
              </a:p>
            </p:txBody>
          </p:sp>
        </p:grpSp>
      </p:grpSp>
      <p:sp>
        <p:nvSpPr>
          <p:cNvPr id="1531" name="Google Shape;1531;p5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2" name="Google Shape;1532;p54"/>
          <p:cNvGrpSpPr/>
          <p:nvPr/>
        </p:nvGrpSpPr>
        <p:grpSpPr>
          <a:xfrm>
            <a:off x="4572000" y="2786062"/>
            <a:ext cx="3822700" cy="2714625"/>
            <a:chOff x="6595" y="6596"/>
            <a:chExt cx="4445" cy="3462"/>
          </a:xfrm>
        </p:grpSpPr>
        <p:grpSp>
          <p:nvGrpSpPr>
            <p:cNvPr id="1533" name="Google Shape;1533;p54"/>
            <p:cNvGrpSpPr/>
            <p:nvPr/>
          </p:nvGrpSpPr>
          <p:grpSpPr>
            <a:xfrm>
              <a:off x="6741" y="6615"/>
              <a:ext cx="4236" cy="3349"/>
              <a:chOff x="2241" y="1134"/>
              <a:chExt cx="4236" cy="3349"/>
            </a:xfrm>
          </p:grpSpPr>
          <p:sp>
            <p:nvSpPr>
              <p:cNvPr id="1534" name="Google Shape;1534;p54"/>
              <p:cNvSpPr/>
              <p:nvPr/>
            </p:nvSpPr>
            <p:spPr>
              <a:xfrm>
                <a:off x="2241" y="1134"/>
                <a:ext cx="4236" cy="3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54"/>
              <p:cNvSpPr txBox="1"/>
              <p:nvPr/>
            </p:nvSpPr>
            <p:spPr>
              <a:xfrm>
                <a:off x="2633" y="1274"/>
                <a:ext cx="20" cy="274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54"/>
              <p:cNvSpPr/>
              <p:nvPr/>
            </p:nvSpPr>
            <p:spPr>
              <a:xfrm>
                <a:off x="2597" y="1134"/>
                <a:ext cx="91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99" extrusionOk="0">
                    <a:moveTo>
                      <a:pt x="184" y="0"/>
                    </a:moveTo>
                    <a:lnTo>
                      <a:pt x="0" y="699"/>
                    </a:lnTo>
                    <a:lnTo>
                      <a:pt x="3" y="696"/>
                    </a:lnTo>
                    <a:lnTo>
                      <a:pt x="7" y="694"/>
                    </a:lnTo>
                    <a:lnTo>
                      <a:pt x="9" y="691"/>
                    </a:lnTo>
                    <a:lnTo>
                      <a:pt x="12" y="689"/>
                    </a:lnTo>
                    <a:lnTo>
                      <a:pt x="15" y="687"/>
                    </a:lnTo>
                    <a:lnTo>
                      <a:pt x="17" y="685"/>
                    </a:lnTo>
                    <a:lnTo>
                      <a:pt x="20" y="683"/>
                    </a:lnTo>
                    <a:lnTo>
                      <a:pt x="24" y="681"/>
                    </a:lnTo>
                    <a:lnTo>
                      <a:pt x="26" y="679"/>
                    </a:lnTo>
                    <a:lnTo>
                      <a:pt x="29" y="676"/>
                    </a:lnTo>
                    <a:lnTo>
                      <a:pt x="32" y="675"/>
                    </a:lnTo>
                    <a:lnTo>
                      <a:pt x="35" y="673"/>
                    </a:lnTo>
                    <a:lnTo>
                      <a:pt x="37" y="671"/>
                    </a:lnTo>
                    <a:lnTo>
                      <a:pt x="41" y="669"/>
                    </a:lnTo>
                    <a:lnTo>
                      <a:pt x="44" y="668"/>
                    </a:lnTo>
                    <a:lnTo>
                      <a:pt x="46" y="666"/>
                    </a:lnTo>
                    <a:lnTo>
                      <a:pt x="49" y="664"/>
                    </a:lnTo>
                    <a:lnTo>
                      <a:pt x="52" y="663"/>
                    </a:lnTo>
                    <a:lnTo>
                      <a:pt x="55" y="661"/>
                    </a:lnTo>
                    <a:lnTo>
                      <a:pt x="57" y="659"/>
                    </a:lnTo>
                    <a:lnTo>
                      <a:pt x="61" y="657"/>
                    </a:lnTo>
                    <a:lnTo>
                      <a:pt x="64" y="656"/>
                    </a:lnTo>
                    <a:lnTo>
                      <a:pt x="66" y="654"/>
                    </a:lnTo>
                    <a:lnTo>
                      <a:pt x="69" y="653"/>
                    </a:lnTo>
                    <a:lnTo>
                      <a:pt x="72" y="651"/>
                    </a:lnTo>
                    <a:lnTo>
                      <a:pt x="74" y="650"/>
                    </a:lnTo>
                    <a:lnTo>
                      <a:pt x="78" y="649"/>
                    </a:lnTo>
                    <a:lnTo>
                      <a:pt x="81" y="647"/>
                    </a:lnTo>
                    <a:lnTo>
                      <a:pt x="84" y="646"/>
                    </a:lnTo>
                    <a:lnTo>
                      <a:pt x="86" y="645"/>
                    </a:lnTo>
                    <a:lnTo>
                      <a:pt x="89" y="644"/>
                    </a:lnTo>
                    <a:lnTo>
                      <a:pt x="92" y="643"/>
                    </a:lnTo>
                    <a:lnTo>
                      <a:pt x="95" y="642"/>
                    </a:lnTo>
                    <a:lnTo>
                      <a:pt x="98" y="640"/>
                    </a:lnTo>
                    <a:lnTo>
                      <a:pt x="101" y="639"/>
                    </a:lnTo>
                    <a:lnTo>
                      <a:pt x="104" y="638"/>
                    </a:lnTo>
                    <a:lnTo>
                      <a:pt x="106" y="637"/>
                    </a:lnTo>
                    <a:lnTo>
                      <a:pt x="109" y="636"/>
                    </a:lnTo>
                    <a:lnTo>
                      <a:pt x="113" y="635"/>
                    </a:lnTo>
                    <a:lnTo>
                      <a:pt x="115" y="634"/>
                    </a:lnTo>
                    <a:lnTo>
                      <a:pt x="118" y="633"/>
                    </a:lnTo>
                    <a:lnTo>
                      <a:pt x="121" y="632"/>
                    </a:lnTo>
                    <a:lnTo>
                      <a:pt x="123" y="632"/>
                    </a:lnTo>
                    <a:lnTo>
                      <a:pt x="126" y="631"/>
                    </a:lnTo>
                    <a:lnTo>
                      <a:pt x="129" y="630"/>
                    </a:lnTo>
                    <a:lnTo>
                      <a:pt x="133" y="630"/>
                    </a:lnTo>
                    <a:lnTo>
                      <a:pt x="135" y="629"/>
                    </a:lnTo>
                    <a:lnTo>
                      <a:pt x="138" y="628"/>
                    </a:lnTo>
                    <a:lnTo>
                      <a:pt x="141" y="628"/>
                    </a:lnTo>
                    <a:lnTo>
                      <a:pt x="143" y="627"/>
                    </a:lnTo>
                    <a:lnTo>
                      <a:pt x="146" y="627"/>
                    </a:lnTo>
                    <a:lnTo>
                      <a:pt x="150" y="627"/>
                    </a:lnTo>
                    <a:lnTo>
                      <a:pt x="153" y="626"/>
                    </a:lnTo>
                    <a:lnTo>
                      <a:pt x="155" y="626"/>
                    </a:lnTo>
                    <a:lnTo>
                      <a:pt x="158" y="625"/>
                    </a:lnTo>
                    <a:lnTo>
                      <a:pt x="161" y="625"/>
                    </a:lnTo>
                    <a:lnTo>
                      <a:pt x="163" y="625"/>
                    </a:lnTo>
                    <a:lnTo>
                      <a:pt x="167" y="625"/>
                    </a:lnTo>
                    <a:lnTo>
                      <a:pt x="170" y="624"/>
                    </a:lnTo>
                    <a:lnTo>
                      <a:pt x="172" y="624"/>
                    </a:lnTo>
                    <a:lnTo>
                      <a:pt x="175" y="624"/>
                    </a:lnTo>
                    <a:lnTo>
                      <a:pt x="178" y="624"/>
                    </a:lnTo>
                    <a:lnTo>
                      <a:pt x="181" y="624"/>
                    </a:lnTo>
                    <a:lnTo>
                      <a:pt x="184" y="624"/>
                    </a:lnTo>
                    <a:lnTo>
                      <a:pt x="187" y="624"/>
                    </a:lnTo>
                    <a:lnTo>
                      <a:pt x="190" y="624"/>
                    </a:lnTo>
                    <a:lnTo>
                      <a:pt x="192" y="624"/>
                    </a:lnTo>
                    <a:lnTo>
                      <a:pt x="195" y="624"/>
                    </a:lnTo>
                    <a:lnTo>
                      <a:pt x="198" y="624"/>
                    </a:lnTo>
                    <a:lnTo>
                      <a:pt x="202" y="625"/>
                    </a:lnTo>
                    <a:lnTo>
                      <a:pt x="204" y="625"/>
                    </a:lnTo>
                    <a:lnTo>
                      <a:pt x="207" y="625"/>
                    </a:lnTo>
                    <a:lnTo>
                      <a:pt x="210" y="625"/>
                    </a:lnTo>
                    <a:lnTo>
                      <a:pt x="212" y="626"/>
                    </a:lnTo>
                    <a:lnTo>
                      <a:pt x="215" y="626"/>
                    </a:lnTo>
                    <a:lnTo>
                      <a:pt x="218" y="627"/>
                    </a:lnTo>
                    <a:lnTo>
                      <a:pt x="221" y="627"/>
                    </a:lnTo>
                    <a:lnTo>
                      <a:pt x="224" y="627"/>
                    </a:lnTo>
                    <a:lnTo>
                      <a:pt x="227" y="628"/>
                    </a:lnTo>
                    <a:lnTo>
                      <a:pt x="230" y="628"/>
                    </a:lnTo>
                    <a:lnTo>
                      <a:pt x="232" y="629"/>
                    </a:lnTo>
                    <a:lnTo>
                      <a:pt x="235" y="630"/>
                    </a:lnTo>
                    <a:lnTo>
                      <a:pt x="239" y="630"/>
                    </a:lnTo>
                    <a:lnTo>
                      <a:pt x="241" y="631"/>
                    </a:lnTo>
                    <a:lnTo>
                      <a:pt x="244" y="632"/>
                    </a:lnTo>
                    <a:lnTo>
                      <a:pt x="247" y="632"/>
                    </a:lnTo>
                    <a:lnTo>
                      <a:pt x="249" y="633"/>
                    </a:lnTo>
                    <a:lnTo>
                      <a:pt x="252" y="634"/>
                    </a:lnTo>
                    <a:lnTo>
                      <a:pt x="256" y="635"/>
                    </a:lnTo>
                    <a:lnTo>
                      <a:pt x="259" y="636"/>
                    </a:lnTo>
                    <a:lnTo>
                      <a:pt x="261" y="637"/>
                    </a:lnTo>
                    <a:lnTo>
                      <a:pt x="264" y="638"/>
                    </a:lnTo>
                    <a:lnTo>
                      <a:pt x="267" y="639"/>
                    </a:lnTo>
                    <a:lnTo>
                      <a:pt x="269" y="640"/>
                    </a:lnTo>
                    <a:lnTo>
                      <a:pt x="272" y="642"/>
                    </a:lnTo>
                    <a:lnTo>
                      <a:pt x="276" y="643"/>
                    </a:lnTo>
                    <a:lnTo>
                      <a:pt x="279" y="644"/>
                    </a:lnTo>
                    <a:lnTo>
                      <a:pt x="281" y="645"/>
                    </a:lnTo>
                    <a:lnTo>
                      <a:pt x="284" y="646"/>
                    </a:lnTo>
                    <a:lnTo>
                      <a:pt x="287" y="647"/>
                    </a:lnTo>
                    <a:lnTo>
                      <a:pt x="289" y="649"/>
                    </a:lnTo>
                    <a:lnTo>
                      <a:pt x="293" y="650"/>
                    </a:lnTo>
                    <a:lnTo>
                      <a:pt x="296" y="651"/>
                    </a:lnTo>
                    <a:lnTo>
                      <a:pt x="298" y="653"/>
                    </a:lnTo>
                    <a:lnTo>
                      <a:pt x="301" y="654"/>
                    </a:lnTo>
                    <a:lnTo>
                      <a:pt x="304" y="656"/>
                    </a:lnTo>
                    <a:lnTo>
                      <a:pt x="307" y="657"/>
                    </a:lnTo>
                    <a:lnTo>
                      <a:pt x="310" y="659"/>
                    </a:lnTo>
                    <a:lnTo>
                      <a:pt x="313" y="661"/>
                    </a:lnTo>
                    <a:lnTo>
                      <a:pt x="316" y="663"/>
                    </a:lnTo>
                    <a:lnTo>
                      <a:pt x="318" y="664"/>
                    </a:lnTo>
                    <a:lnTo>
                      <a:pt x="321" y="666"/>
                    </a:lnTo>
                    <a:lnTo>
                      <a:pt x="324" y="668"/>
                    </a:lnTo>
                    <a:lnTo>
                      <a:pt x="328" y="669"/>
                    </a:lnTo>
                    <a:lnTo>
                      <a:pt x="330" y="671"/>
                    </a:lnTo>
                    <a:lnTo>
                      <a:pt x="333" y="673"/>
                    </a:lnTo>
                    <a:lnTo>
                      <a:pt x="336" y="675"/>
                    </a:lnTo>
                    <a:lnTo>
                      <a:pt x="338" y="676"/>
                    </a:lnTo>
                    <a:lnTo>
                      <a:pt x="341" y="679"/>
                    </a:lnTo>
                    <a:lnTo>
                      <a:pt x="344" y="681"/>
                    </a:lnTo>
                    <a:lnTo>
                      <a:pt x="347" y="683"/>
                    </a:lnTo>
                    <a:lnTo>
                      <a:pt x="350" y="685"/>
                    </a:lnTo>
                    <a:lnTo>
                      <a:pt x="353" y="687"/>
                    </a:lnTo>
                    <a:lnTo>
                      <a:pt x="356" y="689"/>
                    </a:lnTo>
                    <a:lnTo>
                      <a:pt x="358" y="691"/>
                    </a:lnTo>
                    <a:lnTo>
                      <a:pt x="361" y="694"/>
                    </a:lnTo>
                    <a:lnTo>
                      <a:pt x="365" y="696"/>
                    </a:lnTo>
                    <a:lnTo>
                      <a:pt x="367" y="699"/>
                    </a:lnTo>
                    <a:lnTo>
                      <a:pt x="184" y="0"/>
                    </a:lnTo>
                    <a:lnTo>
                      <a:pt x="184" y="275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54"/>
              <p:cNvSpPr txBox="1"/>
              <p:nvPr/>
            </p:nvSpPr>
            <p:spPr>
              <a:xfrm>
                <a:off x="2641" y="4010"/>
                <a:ext cx="3676" cy="2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54"/>
              <p:cNvSpPr/>
              <p:nvPr/>
            </p:nvSpPr>
            <p:spPr>
              <a:xfrm>
                <a:off x="6281" y="3974"/>
                <a:ext cx="175" cy="92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67" extrusionOk="0">
                    <a:moveTo>
                      <a:pt x="700" y="183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2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6" y="21"/>
                    </a:lnTo>
                    <a:lnTo>
                      <a:pt x="18" y="24"/>
                    </a:lnTo>
                    <a:lnTo>
                      <a:pt x="21" y="27"/>
                    </a:lnTo>
                    <a:lnTo>
                      <a:pt x="23" y="29"/>
                    </a:lnTo>
                    <a:lnTo>
                      <a:pt x="25" y="32"/>
                    </a:lnTo>
                    <a:lnTo>
                      <a:pt x="27" y="35"/>
                    </a:lnTo>
                    <a:lnTo>
                      <a:pt x="28" y="37"/>
                    </a:lnTo>
                    <a:lnTo>
                      <a:pt x="30" y="41"/>
                    </a:lnTo>
                    <a:lnTo>
                      <a:pt x="32" y="44"/>
                    </a:lnTo>
                    <a:lnTo>
                      <a:pt x="33" y="47"/>
                    </a:lnTo>
                    <a:lnTo>
                      <a:pt x="35" y="49"/>
                    </a:lnTo>
                    <a:lnTo>
                      <a:pt x="37" y="52"/>
                    </a:lnTo>
                    <a:lnTo>
                      <a:pt x="39" y="55"/>
                    </a:lnTo>
                    <a:lnTo>
                      <a:pt x="41" y="58"/>
                    </a:lnTo>
                    <a:lnTo>
                      <a:pt x="42" y="61"/>
                    </a:lnTo>
                    <a:lnTo>
                      <a:pt x="44" y="64"/>
                    </a:lnTo>
                    <a:lnTo>
                      <a:pt x="45" y="66"/>
                    </a:lnTo>
                    <a:lnTo>
                      <a:pt x="47" y="69"/>
                    </a:lnTo>
                    <a:lnTo>
                      <a:pt x="48" y="72"/>
                    </a:lnTo>
                    <a:lnTo>
                      <a:pt x="49" y="75"/>
                    </a:lnTo>
                    <a:lnTo>
                      <a:pt x="51" y="78"/>
                    </a:lnTo>
                    <a:lnTo>
                      <a:pt x="52" y="81"/>
                    </a:lnTo>
                    <a:lnTo>
                      <a:pt x="53" y="84"/>
                    </a:lnTo>
                    <a:lnTo>
                      <a:pt x="54" y="86"/>
                    </a:lnTo>
                    <a:lnTo>
                      <a:pt x="55" y="89"/>
                    </a:lnTo>
                    <a:lnTo>
                      <a:pt x="58" y="92"/>
                    </a:lnTo>
                    <a:lnTo>
                      <a:pt x="59" y="96"/>
                    </a:lnTo>
                    <a:lnTo>
                      <a:pt x="60" y="98"/>
                    </a:lnTo>
                    <a:lnTo>
                      <a:pt x="61" y="101"/>
                    </a:lnTo>
                    <a:lnTo>
                      <a:pt x="62" y="104"/>
                    </a:lnTo>
                    <a:lnTo>
                      <a:pt x="63" y="106"/>
                    </a:lnTo>
                    <a:lnTo>
                      <a:pt x="64" y="109"/>
                    </a:lnTo>
                    <a:lnTo>
                      <a:pt x="64" y="112"/>
                    </a:lnTo>
                    <a:lnTo>
                      <a:pt x="65" y="115"/>
                    </a:lnTo>
                    <a:lnTo>
                      <a:pt x="66" y="118"/>
                    </a:lnTo>
                    <a:lnTo>
                      <a:pt x="67" y="121"/>
                    </a:lnTo>
                    <a:lnTo>
                      <a:pt x="68" y="124"/>
                    </a:lnTo>
                    <a:lnTo>
                      <a:pt x="68" y="126"/>
                    </a:lnTo>
                    <a:lnTo>
                      <a:pt x="69" y="129"/>
                    </a:lnTo>
                    <a:lnTo>
                      <a:pt x="70" y="133"/>
                    </a:lnTo>
                    <a:lnTo>
                      <a:pt x="70" y="135"/>
                    </a:lnTo>
                    <a:lnTo>
                      <a:pt x="71" y="138"/>
                    </a:lnTo>
                    <a:lnTo>
                      <a:pt x="71" y="141"/>
                    </a:lnTo>
                    <a:lnTo>
                      <a:pt x="72" y="144"/>
                    </a:lnTo>
                    <a:lnTo>
                      <a:pt x="72" y="146"/>
                    </a:lnTo>
                    <a:lnTo>
                      <a:pt x="73" y="149"/>
                    </a:lnTo>
                    <a:lnTo>
                      <a:pt x="73" y="153"/>
                    </a:lnTo>
                    <a:lnTo>
                      <a:pt x="75" y="155"/>
                    </a:lnTo>
                    <a:lnTo>
                      <a:pt x="75" y="158"/>
                    </a:lnTo>
                    <a:lnTo>
                      <a:pt x="75" y="161"/>
                    </a:lnTo>
                    <a:lnTo>
                      <a:pt x="75" y="163"/>
                    </a:lnTo>
                    <a:lnTo>
                      <a:pt x="76" y="166"/>
                    </a:lnTo>
                    <a:lnTo>
                      <a:pt x="76" y="170"/>
                    </a:lnTo>
                    <a:lnTo>
                      <a:pt x="76" y="173"/>
                    </a:lnTo>
                    <a:lnTo>
                      <a:pt x="76" y="175"/>
                    </a:lnTo>
                    <a:lnTo>
                      <a:pt x="76" y="178"/>
                    </a:lnTo>
                    <a:lnTo>
                      <a:pt x="76" y="181"/>
                    </a:lnTo>
                    <a:lnTo>
                      <a:pt x="76" y="183"/>
                    </a:lnTo>
                    <a:lnTo>
                      <a:pt x="76" y="186"/>
                    </a:lnTo>
                    <a:lnTo>
                      <a:pt x="76" y="190"/>
                    </a:lnTo>
                    <a:lnTo>
                      <a:pt x="76" y="192"/>
                    </a:lnTo>
                    <a:lnTo>
                      <a:pt x="76" y="195"/>
                    </a:lnTo>
                    <a:lnTo>
                      <a:pt x="76" y="198"/>
                    </a:lnTo>
                    <a:lnTo>
                      <a:pt x="76" y="201"/>
                    </a:lnTo>
                    <a:lnTo>
                      <a:pt x="75" y="203"/>
                    </a:lnTo>
                    <a:lnTo>
                      <a:pt x="75" y="207"/>
                    </a:lnTo>
                    <a:lnTo>
                      <a:pt x="75" y="210"/>
                    </a:lnTo>
                    <a:lnTo>
                      <a:pt x="75" y="212"/>
                    </a:lnTo>
                    <a:lnTo>
                      <a:pt x="73" y="215"/>
                    </a:lnTo>
                    <a:lnTo>
                      <a:pt x="73" y="218"/>
                    </a:lnTo>
                    <a:lnTo>
                      <a:pt x="72" y="221"/>
                    </a:lnTo>
                    <a:lnTo>
                      <a:pt x="72" y="223"/>
                    </a:lnTo>
                    <a:lnTo>
                      <a:pt x="71" y="227"/>
                    </a:lnTo>
                    <a:lnTo>
                      <a:pt x="71" y="230"/>
                    </a:lnTo>
                    <a:lnTo>
                      <a:pt x="70" y="232"/>
                    </a:lnTo>
                    <a:lnTo>
                      <a:pt x="70" y="235"/>
                    </a:lnTo>
                    <a:lnTo>
                      <a:pt x="69" y="238"/>
                    </a:lnTo>
                    <a:lnTo>
                      <a:pt x="68" y="240"/>
                    </a:lnTo>
                    <a:lnTo>
                      <a:pt x="68" y="244"/>
                    </a:lnTo>
                    <a:lnTo>
                      <a:pt x="67" y="247"/>
                    </a:lnTo>
                    <a:lnTo>
                      <a:pt x="66" y="250"/>
                    </a:lnTo>
                    <a:lnTo>
                      <a:pt x="65" y="252"/>
                    </a:lnTo>
                    <a:lnTo>
                      <a:pt x="64" y="255"/>
                    </a:lnTo>
                    <a:lnTo>
                      <a:pt x="64" y="258"/>
                    </a:lnTo>
                    <a:lnTo>
                      <a:pt x="63" y="260"/>
                    </a:lnTo>
                    <a:lnTo>
                      <a:pt x="62" y="264"/>
                    </a:lnTo>
                    <a:lnTo>
                      <a:pt x="61" y="267"/>
                    </a:lnTo>
                    <a:lnTo>
                      <a:pt x="60" y="270"/>
                    </a:lnTo>
                    <a:lnTo>
                      <a:pt x="59" y="272"/>
                    </a:lnTo>
                    <a:lnTo>
                      <a:pt x="58" y="275"/>
                    </a:lnTo>
                    <a:lnTo>
                      <a:pt x="55" y="278"/>
                    </a:lnTo>
                    <a:lnTo>
                      <a:pt x="54" y="281"/>
                    </a:lnTo>
                    <a:lnTo>
                      <a:pt x="53" y="284"/>
                    </a:lnTo>
                    <a:lnTo>
                      <a:pt x="52" y="287"/>
                    </a:lnTo>
                    <a:lnTo>
                      <a:pt x="51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7" y="298"/>
                    </a:lnTo>
                    <a:lnTo>
                      <a:pt x="45" y="301"/>
                    </a:lnTo>
                    <a:lnTo>
                      <a:pt x="44" y="304"/>
                    </a:lnTo>
                    <a:lnTo>
                      <a:pt x="42" y="307"/>
                    </a:lnTo>
                    <a:lnTo>
                      <a:pt x="41" y="309"/>
                    </a:lnTo>
                    <a:lnTo>
                      <a:pt x="39" y="312"/>
                    </a:lnTo>
                    <a:lnTo>
                      <a:pt x="37" y="315"/>
                    </a:lnTo>
                    <a:lnTo>
                      <a:pt x="35" y="319"/>
                    </a:lnTo>
                    <a:lnTo>
                      <a:pt x="33" y="321"/>
                    </a:lnTo>
                    <a:lnTo>
                      <a:pt x="32" y="324"/>
                    </a:lnTo>
                    <a:lnTo>
                      <a:pt x="30" y="327"/>
                    </a:lnTo>
                    <a:lnTo>
                      <a:pt x="28" y="329"/>
                    </a:lnTo>
                    <a:lnTo>
                      <a:pt x="27" y="332"/>
                    </a:lnTo>
                    <a:lnTo>
                      <a:pt x="25" y="335"/>
                    </a:lnTo>
                    <a:lnTo>
                      <a:pt x="23" y="338"/>
                    </a:lnTo>
                    <a:lnTo>
                      <a:pt x="21" y="341"/>
                    </a:lnTo>
                    <a:lnTo>
                      <a:pt x="18" y="344"/>
                    </a:lnTo>
                    <a:lnTo>
                      <a:pt x="16" y="347"/>
                    </a:lnTo>
                    <a:lnTo>
                      <a:pt x="14" y="349"/>
                    </a:lnTo>
                    <a:lnTo>
                      <a:pt x="12" y="352"/>
                    </a:lnTo>
                    <a:lnTo>
                      <a:pt x="10" y="356"/>
                    </a:lnTo>
                    <a:lnTo>
                      <a:pt x="8" y="358"/>
                    </a:lnTo>
                    <a:lnTo>
                      <a:pt x="6" y="361"/>
                    </a:lnTo>
                    <a:lnTo>
                      <a:pt x="4" y="364"/>
                    </a:lnTo>
                    <a:lnTo>
                      <a:pt x="0" y="367"/>
                    </a:lnTo>
                    <a:lnTo>
                      <a:pt x="700" y="183"/>
                    </a:lnTo>
                    <a:lnTo>
                      <a:pt x="425" y="183"/>
                    </a:lnTo>
                    <a:lnTo>
                      <a:pt x="700" y="18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54"/>
              <p:cNvSpPr/>
              <p:nvPr/>
            </p:nvSpPr>
            <p:spPr>
              <a:xfrm>
                <a:off x="2633" y="1896"/>
                <a:ext cx="504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8501" extrusionOk="0">
                    <a:moveTo>
                      <a:pt x="0" y="8483"/>
                    </a:moveTo>
                    <a:lnTo>
                      <a:pt x="1941" y="0"/>
                    </a:lnTo>
                    <a:lnTo>
                      <a:pt x="2019" y="18"/>
                    </a:lnTo>
                    <a:lnTo>
                      <a:pt x="79" y="8501"/>
                    </a:lnTo>
                    <a:lnTo>
                      <a:pt x="0" y="848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54"/>
              <p:cNvSpPr/>
              <p:nvPr/>
            </p:nvSpPr>
            <p:spPr>
              <a:xfrm>
                <a:off x="3128" y="1895"/>
                <a:ext cx="2917" cy="21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82" extrusionOk="0">
                    <a:moveTo>
                      <a:pt x="0" y="2"/>
                    </a:moveTo>
                    <a:lnTo>
                      <a:pt x="11669" y="0"/>
                    </a:lnTo>
                    <a:lnTo>
                      <a:pt x="11669" y="79"/>
                    </a:lnTo>
                    <a:lnTo>
                      <a:pt x="0" y="8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54"/>
              <p:cNvSpPr/>
              <p:nvPr/>
            </p:nvSpPr>
            <p:spPr>
              <a:xfrm>
                <a:off x="6094" y="4240"/>
                <a:ext cx="198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57" extrusionOk="0">
                    <a:moveTo>
                      <a:pt x="528" y="20"/>
                    </a:moveTo>
                    <a:lnTo>
                      <a:pt x="528" y="0"/>
                    </a:lnTo>
                    <a:lnTo>
                      <a:pt x="791" y="0"/>
                    </a:lnTo>
                    <a:lnTo>
                      <a:pt x="791" y="20"/>
                    </a:lnTo>
                    <a:lnTo>
                      <a:pt x="762" y="20"/>
                    </a:lnTo>
                    <a:lnTo>
                      <a:pt x="752" y="21"/>
                    </a:lnTo>
                    <a:lnTo>
                      <a:pt x="742" y="23"/>
                    </a:lnTo>
                    <a:lnTo>
                      <a:pt x="732" y="25"/>
                    </a:lnTo>
                    <a:lnTo>
                      <a:pt x="724" y="29"/>
                    </a:lnTo>
                    <a:lnTo>
                      <a:pt x="716" y="35"/>
                    </a:lnTo>
                    <a:lnTo>
                      <a:pt x="708" y="41"/>
                    </a:lnTo>
                    <a:lnTo>
                      <a:pt x="702" y="48"/>
                    </a:lnTo>
                    <a:lnTo>
                      <a:pt x="695" y="57"/>
                    </a:lnTo>
                    <a:lnTo>
                      <a:pt x="692" y="62"/>
                    </a:lnTo>
                    <a:lnTo>
                      <a:pt x="690" y="68"/>
                    </a:lnTo>
                    <a:lnTo>
                      <a:pt x="688" y="76"/>
                    </a:lnTo>
                    <a:lnTo>
                      <a:pt x="687" y="85"/>
                    </a:lnTo>
                    <a:lnTo>
                      <a:pt x="685" y="107"/>
                    </a:lnTo>
                    <a:lnTo>
                      <a:pt x="684" y="135"/>
                    </a:lnTo>
                    <a:lnTo>
                      <a:pt x="684" y="435"/>
                    </a:lnTo>
                    <a:lnTo>
                      <a:pt x="684" y="463"/>
                    </a:lnTo>
                    <a:lnTo>
                      <a:pt x="683" y="488"/>
                    </a:lnTo>
                    <a:lnTo>
                      <a:pt x="681" y="512"/>
                    </a:lnTo>
                    <a:lnTo>
                      <a:pt x="678" y="534"/>
                    </a:lnTo>
                    <a:lnTo>
                      <a:pt x="675" y="556"/>
                    </a:lnTo>
                    <a:lnTo>
                      <a:pt x="671" y="575"/>
                    </a:lnTo>
                    <a:lnTo>
                      <a:pt x="667" y="593"/>
                    </a:lnTo>
                    <a:lnTo>
                      <a:pt x="662" y="608"/>
                    </a:lnTo>
                    <a:lnTo>
                      <a:pt x="655" y="623"/>
                    </a:lnTo>
                    <a:lnTo>
                      <a:pt x="648" y="638"/>
                    </a:lnTo>
                    <a:lnTo>
                      <a:pt x="639" y="652"/>
                    </a:lnTo>
                    <a:lnTo>
                      <a:pt x="629" y="666"/>
                    </a:lnTo>
                    <a:lnTo>
                      <a:pt x="617" y="678"/>
                    </a:lnTo>
                    <a:lnTo>
                      <a:pt x="604" y="691"/>
                    </a:lnTo>
                    <a:lnTo>
                      <a:pt x="591" y="702"/>
                    </a:lnTo>
                    <a:lnTo>
                      <a:pt x="575" y="714"/>
                    </a:lnTo>
                    <a:lnTo>
                      <a:pt x="558" y="724"/>
                    </a:lnTo>
                    <a:lnTo>
                      <a:pt x="540" y="733"/>
                    </a:lnTo>
                    <a:lnTo>
                      <a:pt x="520" y="741"/>
                    </a:lnTo>
                    <a:lnTo>
                      <a:pt x="498" y="747"/>
                    </a:lnTo>
                    <a:lnTo>
                      <a:pt x="475" y="751"/>
                    </a:lnTo>
                    <a:lnTo>
                      <a:pt x="451" y="755"/>
                    </a:lnTo>
                    <a:lnTo>
                      <a:pt x="425" y="757"/>
                    </a:lnTo>
                    <a:lnTo>
                      <a:pt x="398" y="757"/>
                    </a:lnTo>
                    <a:lnTo>
                      <a:pt x="369" y="757"/>
                    </a:lnTo>
                    <a:lnTo>
                      <a:pt x="342" y="755"/>
                    </a:lnTo>
                    <a:lnTo>
                      <a:pt x="315" y="752"/>
                    </a:lnTo>
                    <a:lnTo>
                      <a:pt x="292" y="747"/>
                    </a:lnTo>
                    <a:lnTo>
                      <a:pt x="270" y="742"/>
                    </a:lnTo>
                    <a:lnTo>
                      <a:pt x="250" y="734"/>
                    </a:lnTo>
                    <a:lnTo>
                      <a:pt x="230" y="726"/>
                    </a:lnTo>
                    <a:lnTo>
                      <a:pt x="214" y="715"/>
                    </a:lnTo>
                    <a:lnTo>
                      <a:pt x="199" y="705"/>
                    </a:lnTo>
                    <a:lnTo>
                      <a:pt x="185" y="693"/>
                    </a:lnTo>
                    <a:lnTo>
                      <a:pt x="172" y="680"/>
                    </a:lnTo>
                    <a:lnTo>
                      <a:pt x="161" y="667"/>
                    </a:lnTo>
                    <a:lnTo>
                      <a:pt x="150" y="652"/>
                    </a:lnTo>
                    <a:lnTo>
                      <a:pt x="140" y="636"/>
                    </a:lnTo>
                    <a:lnTo>
                      <a:pt x="132" y="620"/>
                    </a:lnTo>
                    <a:lnTo>
                      <a:pt x="125" y="603"/>
                    </a:lnTo>
                    <a:lnTo>
                      <a:pt x="120" y="589"/>
                    </a:lnTo>
                    <a:lnTo>
                      <a:pt x="117" y="574"/>
                    </a:lnTo>
                    <a:lnTo>
                      <a:pt x="114" y="555"/>
                    </a:lnTo>
                    <a:lnTo>
                      <a:pt x="112" y="532"/>
                    </a:lnTo>
                    <a:lnTo>
                      <a:pt x="110" y="509"/>
                    </a:lnTo>
                    <a:lnTo>
                      <a:pt x="109" y="482"/>
                    </a:lnTo>
                    <a:lnTo>
                      <a:pt x="108" y="452"/>
                    </a:lnTo>
                    <a:lnTo>
                      <a:pt x="108" y="420"/>
                    </a:lnTo>
                    <a:lnTo>
                      <a:pt x="108" y="131"/>
                    </a:lnTo>
                    <a:lnTo>
                      <a:pt x="107" y="115"/>
                    </a:lnTo>
                    <a:lnTo>
                      <a:pt x="106" y="100"/>
                    </a:lnTo>
                    <a:lnTo>
                      <a:pt x="104" y="86"/>
                    </a:lnTo>
                    <a:lnTo>
                      <a:pt x="102" y="75"/>
                    </a:lnTo>
                    <a:lnTo>
                      <a:pt x="100" y="64"/>
                    </a:lnTo>
                    <a:lnTo>
                      <a:pt x="97" y="55"/>
                    </a:lnTo>
                    <a:lnTo>
                      <a:pt x="93" y="47"/>
                    </a:lnTo>
                    <a:lnTo>
                      <a:pt x="89" y="42"/>
                    </a:lnTo>
                    <a:lnTo>
                      <a:pt x="83" y="37"/>
                    </a:lnTo>
                    <a:lnTo>
                      <a:pt x="78" y="32"/>
                    </a:lnTo>
                    <a:lnTo>
                      <a:pt x="71" y="28"/>
                    </a:lnTo>
                    <a:lnTo>
                      <a:pt x="64" y="25"/>
                    </a:lnTo>
                    <a:lnTo>
                      <a:pt x="56" y="23"/>
                    </a:lnTo>
                    <a:lnTo>
                      <a:pt x="47" y="22"/>
                    </a:lnTo>
                    <a:lnTo>
                      <a:pt x="38" y="21"/>
                    </a:lnTo>
                    <a:lnTo>
                      <a:pt x="27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21" y="0"/>
                    </a:lnTo>
                    <a:lnTo>
                      <a:pt x="321" y="20"/>
                    </a:lnTo>
                    <a:lnTo>
                      <a:pt x="292" y="20"/>
                    </a:lnTo>
                    <a:lnTo>
                      <a:pt x="280" y="21"/>
                    </a:lnTo>
                    <a:lnTo>
                      <a:pt x="271" y="22"/>
                    </a:lnTo>
                    <a:lnTo>
                      <a:pt x="261" y="24"/>
                    </a:lnTo>
                    <a:lnTo>
                      <a:pt x="253" y="27"/>
                    </a:lnTo>
                    <a:lnTo>
                      <a:pt x="244" y="31"/>
                    </a:lnTo>
                    <a:lnTo>
                      <a:pt x="238" y="37"/>
                    </a:lnTo>
                    <a:lnTo>
                      <a:pt x="232" y="42"/>
                    </a:lnTo>
                    <a:lnTo>
                      <a:pt x="226" y="49"/>
                    </a:lnTo>
                    <a:lnTo>
                      <a:pt x="223" y="55"/>
                    </a:lnTo>
                    <a:lnTo>
                      <a:pt x="220" y="62"/>
                    </a:lnTo>
                    <a:lnTo>
                      <a:pt x="218" y="69"/>
                    </a:lnTo>
                    <a:lnTo>
                      <a:pt x="216" y="79"/>
                    </a:lnTo>
                    <a:lnTo>
                      <a:pt x="214" y="102"/>
                    </a:lnTo>
                    <a:lnTo>
                      <a:pt x="212" y="131"/>
                    </a:lnTo>
                    <a:lnTo>
                      <a:pt x="212" y="454"/>
                    </a:lnTo>
                    <a:lnTo>
                      <a:pt x="212" y="476"/>
                    </a:lnTo>
                    <a:lnTo>
                      <a:pt x="215" y="500"/>
                    </a:lnTo>
                    <a:lnTo>
                      <a:pt x="217" y="525"/>
                    </a:lnTo>
                    <a:lnTo>
                      <a:pt x="220" y="552"/>
                    </a:lnTo>
                    <a:lnTo>
                      <a:pt x="222" y="566"/>
                    </a:lnTo>
                    <a:lnTo>
                      <a:pt x="225" y="579"/>
                    </a:lnTo>
                    <a:lnTo>
                      <a:pt x="228" y="590"/>
                    </a:lnTo>
                    <a:lnTo>
                      <a:pt x="232" y="602"/>
                    </a:lnTo>
                    <a:lnTo>
                      <a:pt x="235" y="613"/>
                    </a:lnTo>
                    <a:lnTo>
                      <a:pt x="239" y="622"/>
                    </a:lnTo>
                    <a:lnTo>
                      <a:pt x="244" y="631"/>
                    </a:lnTo>
                    <a:lnTo>
                      <a:pt x="248" y="639"/>
                    </a:lnTo>
                    <a:lnTo>
                      <a:pt x="255" y="646"/>
                    </a:lnTo>
                    <a:lnTo>
                      <a:pt x="260" y="654"/>
                    </a:lnTo>
                    <a:lnTo>
                      <a:pt x="268" y="661"/>
                    </a:lnTo>
                    <a:lnTo>
                      <a:pt x="274" y="668"/>
                    </a:lnTo>
                    <a:lnTo>
                      <a:pt x="282" y="674"/>
                    </a:lnTo>
                    <a:lnTo>
                      <a:pt x="291" y="679"/>
                    </a:lnTo>
                    <a:lnTo>
                      <a:pt x="299" y="686"/>
                    </a:lnTo>
                    <a:lnTo>
                      <a:pt x="309" y="691"/>
                    </a:lnTo>
                    <a:lnTo>
                      <a:pt x="319" y="695"/>
                    </a:lnTo>
                    <a:lnTo>
                      <a:pt x="330" y="699"/>
                    </a:lnTo>
                    <a:lnTo>
                      <a:pt x="341" y="702"/>
                    </a:lnTo>
                    <a:lnTo>
                      <a:pt x="352" y="706"/>
                    </a:lnTo>
                    <a:lnTo>
                      <a:pt x="365" y="708"/>
                    </a:lnTo>
                    <a:lnTo>
                      <a:pt x="378" y="710"/>
                    </a:lnTo>
                    <a:lnTo>
                      <a:pt x="390" y="711"/>
                    </a:lnTo>
                    <a:lnTo>
                      <a:pt x="405" y="711"/>
                    </a:lnTo>
                    <a:lnTo>
                      <a:pt x="423" y="710"/>
                    </a:lnTo>
                    <a:lnTo>
                      <a:pt x="440" y="709"/>
                    </a:lnTo>
                    <a:lnTo>
                      <a:pt x="457" y="707"/>
                    </a:lnTo>
                    <a:lnTo>
                      <a:pt x="474" y="702"/>
                    </a:lnTo>
                    <a:lnTo>
                      <a:pt x="490" y="698"/>
                    </a:lnTo>
                    <a:lnTo>
                      <a:pt x="506" y="693"/>
                    </a:lnTo>
                    <a:lnTo>
                      <a:pt x="521" y="687"/>
                    </a:lnTo>
                    <a:lnTo>
                      <a:pt x="535" y="679"/>
                    </a:lnTo>
                    <a:lnTo>
                      <a:pt x="549" y="671"/>
                    </a:lnTo>
                    <a:lnTo>
                      <a:pt x="561" y="662"/>
                    </a:lnTo>
                    <a:lnTo>
                      <a:pt x="573" y="653"/>
                    </a:lnTo>
                    <a:lnTo>
                      <a:pt x="583" y="643"/>
                    </a:lnTo>
                    <a:lnTo>
                      <a:pt x="593" y="633"/>
                    </a:lnTo>
                    <a:lnTo>
                      <a:pt x="601" y="622"/>
                    </a:lnTo>
                    <a:lnTo>
                      <a:pt x="607" y="611"/>
                    </a:lnTo>
                    <a:lnTo>
                      <a:pt x="614" y="598"/>
                    </a:lnTo>
                    <a:lnTo>
                      <a:pt x="618" y="584"/>
                    </a:lnTo>
                    <a:lnTo>
                      <a:pt x="622" y="569"/>
                    </a:lnTo>
                    <a:lnTo>
                      <a:pt x="627" y="551"/>
                    </a:lnTo>
                    <a:lnTo>
                      <a:pt x="630" y="531"/>
                    </a:lnTo>
                    <a:lnTo>
                      <a:pt x="632" y="509"/>
                    </a:lnTo>
                    <a:lnTo>
                      <a:pt x="633" y="486"/>
                    </a:lnTo>
                    <a:lnTo>
                      <a:pt x="634" y="459"/>
                    </a:lnTo>
                    <a:lnTo>
                      <a:pt x="635" y="431"/>
                    </a:lnTo>
                    <a:lnTo>
                      <a:pt x="635" y="131"/>
                    </a:lnTo>
                    <a:lnTo>
                      <a:pt x="634" y="115"/>
                    </a:lnTo>
                    <a:lnTo>
                      <a:pt x="634" y="99"/>
                    </a:lnTo>
                    <a:lnTo>
                      <a:pt x="633" y="86"/>
                    </a:lnTo>
                    <a:lnTo>
                      <a:pt x="631" y="75"/>
                    </a:lnTo>
                    <a:lnTo>
                      <a:pt x="629" y="64"/>
                    </a:lnTo>
                    <a:lnTo>
                      <a:pt x="625" y="56"/>
                    </a:lnTo>
                    <a:lnTo>
                      <a:pt x="623" y="49"/>
                    </a:lnTo>
                    <a:lnTo>
                      <a:pt x="619" y="44"/>
                    </a:lnTo>
                    <a:lnTo>
                      <a:pt x="614" y="39"/>
                    </a:lnTo>
                    <a:lnTo>
                      <a:pt x="607" y="33"/>
                    </a:lnTo>
                    <a:lnTo>
                      <a:pt x="600" y="29"/>
                    </a:lnTo>
                    <a:lnTo>
                      <a:pt x="593" y="26"/>
                    </a:lnTo>
                    <a:lnTo>
                      <a:pt x="584" y="24"/>
                    </a:lnTo>
                    <a:lnTo>
                      <a:pt x="576" y="22"/>
                    </a:lnTo>
                    <a:lnTo>
                      <a:pt x="566" y="21"/>
                    </a:lnTo>
                    <a:lnTo>
                      <a:pt x="556" y="20"/>
                    </a:lnTo>
                    <a:lnTo>
                      <a:pt x="528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54"/>
              <p:cNvSpPr/>
              <p:nvPr/>
            </p:nvSpPr>
            <p:spPr>
              <a:xfrm>
                <a:off x="6297" y="4387"/>
                <a:ext cx="91" cy="9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375" extrusionOk="0">
                    <a:moveTo>
                      <a:pt x="361" y="365"/>
                    </a:moveTo>
                    <a:lnTo>
                      <a:pt x="361" y="375"/>
                    </a:lnTo>
                    <a:lnTo>
                      <a:pt x="266" y="375"/>
                    </a:lnTo>
                    <a:lnTo>
                      <a:pt x="255" y="360"/>
                    </a:lnTo>
                    <a:lnTo>
                      <a:pt x="241" y="339"/>
                    </a:lnTo>
                    <a:lnTo>
                      <a:pt x="222" y="312"/>
                    </a:lnTo>
                    <a:lnTo>
                      <a:pt x="200" y="280"/>
                    </a:lnTo>
                    <a:lnTo>
                      <a:pt x="177" y="250"/>
                    </a:lnTo>
                    <a:lnTo>
                      <a:pt x="160" y="228"/>
                    </a:lnTo>
                    <a:lnTo>
                      <a:pt x="147" y="212"/>
                    </a:lnTo>
                    <a:lnTo>
                      <a:pt x="139" y="204"/>
                    </a:lnTo>
                    <a:lnTo>
                      <a:pt x="132" y="201"/>
                    </a:lnTo>
                    <a:lnTo>
                      <a:pt x="125" y="199"/>
                    </a:lnTo>
                    <a:lnTo>
                      <a:pt x="116" y="197"/>
                    </a:lnTo>
                    <a:lnTo>
                      <a:pt x="106" y="197"/>
                    </a:lnTo>
                    <a:lnTo>
                      <a:pt x="106" y="307"/>
                    </a:lnTo>
                    <a:lnTo>
                      <a:pt x="107" y="324"/>
                    </a:lnTo>
                    <a:lnTo>
                      <a:pt x="108" y="338"/>
                    </a:lnTo>
                    <a:lnTo>
                      <a:pt x="109" y="343"/>
                    </a:lnTo>
                    <a:lnTo>
                      <a:pt x="111" y="347"/>
                    </a:lnTo>
                    <a:lnTo>
                      <a:pt x="113" y="350"/>
                    </a:lnTo>
                    <a:lnTo>
                      <a:pt x="115" y="353"/>
                    </a:lnTo>
                    <a:lnTo>
                      <a:pt x="117" y="356"/>
                    </a:lnTo>
                    <a:lnTo>
                      <a:pt x="122" y="358"/>
                    </a:lnTo>
                    <a:lnTo>
                      <a:pt x="126" y="360"/>
                    </a:lnTo>
                    <a:lnTo>
                      <a:pt x="131" y="361"/>
                    </a:lnTo>
                    <a:lnTo>
                      <a:pt x="144" y="364"/>
                    </a:lnTo>
                    <a:lnTo>
                      <a:pt x="160" y="365"/>
                    </a:lnTo>
                    <a:lnTo>
                      <a:pt x="160" y="375"/>
                    </a:lnTo>
                    <a:lnTo>
                      <a:pt x="0" y="375"/>
                    </a:lnTo>
                    <a:lnTo>
                      <a:pt x="0" y="365"/>
                    </a:lnTo>
                    <a:lnTo>
                      <a:pt x="15" y="364"/>
                    </a:lnTo>
                    <a:lnTo>
                      <a:pt x="27" y="362"/>
                    </a:lnTo>
                    <a:lnTo>
                      <a:pt x="33" y="360"/>
                    </a:lnTo>
                    <a:lnTo>
                      <a:pt x="37" y="358"/>
                    </a:lnTo>
                    <a:lnTo>
                      <a:pt x="40" y="357"/>
                    </a:lnTo>
                    <a:lnTo>
                      <a:pt x="43" y="353"/>
                    </a:lnTo>
                    <a:lnTo>
                      <a:pt x="45" y="351"/>
                    </a:lnTo>
                    <a:lnTo>
                      <a:pt x="48" y="347"/>
                    </a:lnTo>
                    <a:lnTo>
                      <a:pt x="50" y="343"/>
                    </a:lnTo>
                    <a:lnTo>
                      <a:pt x="51" y="338"/>
                    </a:lnTo>
                    <a:lnTo>
                      <a:pt x="53" y="324"/>
                    </a:lnTo>
                    <a:lnTo>
                      <a:pt x="53" y="307"/>
                    </a:lnTo>
                    <a:lnTo>
                      <a:pt x="53" y="72"/>
                    </a:lnTo>
                    <a:lnTo>
                      <a:pt x="53" y="55"/>
                    </a:lnTo>
                    <a:lnTo>
                      <a:pt x="51" y="42"/>
                    </a:lnTo>
                    <a:lnTo>
                      <a:pt x="50" y="36"/>
                    </a:lnTo>
                    <a:lnTo>
                      <a:pt x="48" y="32"/>
                    </a:lnTo>
                    <a:lnTo>
                      <a:pt x="45" y="28"/>
                    </a:lnTo>
                    <a:lnTo>
                      <a:pt x="43" y="26"/>
                    </a:lnTo>
                    <a:lnTo>
                      <a:pt x="41" y="24"/>
                    </a:lnTo>
                    <a:lnTo>
                      <a:pt x="37" y="22"/>
                    </a:lnTo>
                    <a:lnTo>
                      <a:pt x="33" y="19"/>
                    </a:lnTo>
                    <a:lnTo>
                      <a:pt x="27" y="18"/>
                    </a:lnTo>
                    <a:lnTo>
                      <a:pt x="15" y="15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160" y="5"/>
                    </a:lnTo>
                    <a:lnTo>
                      <a:pt x="160" y="14"/>
                    </a:lnTo>
                    <a:lnTo>
                      <a:pt x="144" y="15"/>
                    </a:lnTo>
                    <a:lnTo>
                      <a:pt x="131" y="18"/>
                    </a:lnTo>
                    <a:lnTo>
                      <a:pt x="126" y="19"/>
                    </a:lnTo>
                    <a:lnTo>
                      <a:pt x="122" y="22"/>
                    </a:lnTo>
                    <a:lnTo>
                      <a:pt x="117" y="24"/>
                    </a:lnTo>
                    <a:lnTo>
                      <a:pt x="115" y="26"/>
                    </a:lnTo>
                    <a:lnTo>
                      <a:pt x="113" y="28"/>
                    </a:lnTo>
                    <a:lnTo>
                      <a:pt x="111" y="32"/>
                    </a:lnTo>
                    <a:lnTo>
                      <a:pt x="109" y="36"/>
                    </a:lnTo>
                    <a:lnTo>
                      <a:pt x="108" y="42"/>
                    </a:lnTo>
                    <a:lnTo>
                      <a:pt x="107" y="55"/>
                    </a:lnTo>
                    <a:lnTo>
                      <a:pt x="106" y="72"/>
                    </a:lnTo>
                    <a:lnTo>
                      <a:pt x="106" y="175"/>
                    </a:lnTo>
                    <a:lnTo>
                      <a:pt x="120" y="175"/>
                    </a:lnTo>
                    <a:lnTo>
                      <a:pt x="131" y="174"/>
                    </a:lnTo>
                    <a:lnTo>
                      <a:pt x="140" y="173"/>
                    </a:lnTo>
                    <a:lnTo>
                      <a:pt x="147" y="172"/>
                    </a:lnTo>
                    <a:lnTo>
                      <a:pt x="153" y="168"/>
                    </a:lnTo>
                    <a:lnTo>
                      <a:pt x="159" y="165"/>
                    </a:lnTo>
                    <a:lnTo>
                      <a:pt x="166" y="160"/>
                    </a:lnTo>
                    <a:lnTo>
                      <a:pt x="173" y="155"/>
                    </a:lnTo>
                    <a:lnTo>
                      <a:pt x="180" y="147"/>
                    </a:lnTo>
                    <a:lnTo>
                      <a:pt x="185" y="141"/>
                    </a:lnTo>
                    <a:lnTo>
                      <a:pt x="191" y="134"/>
                    </a:lnTo>
                    <a:lnTo>
                      <a:pt x="196" y="126"/>
                    </a:lnTo>
                    <a:lnTo>
                      <a:pt x="200" y="118"/>
                    </a:lnTo>
                    <a:lnTo>
                      <a:pt x="205" y="106"/>
                    </a:lnTo>
                    <a:lnTo>
                      <a:pt x="211" y="92"/>
                    </a:lnTo>
                    <a:lnTo>
                      <a:pt x="217" y="77"/>
                    </a:lnTo>
                    <a:lnTo>
                      <a:pt x="223" y="62"/>
                    </a:lnTo>
                    <a:lnTo>
                      <a:pt x="229" y="49"/>
                    </a:lnTo>
                    <a:lnTo>
                      <a:pt x="233" y="38"/>
                    </a:lnTo>
                    <a:lnTo>
                      <a:pt x="237" y="31"/>
                    </a:lnTo>
                    <a:lnTo>
                      <a:pt x="241" y="25"/>
                    </a:lnTo>
                    <a:lnTo>
                      <a:pt x="248" y="19"/>
                    </a:lnTo>
                    <a:lnTo>
                      <a:pt x="254" y="14"/>
                    </a:lnTo>
                    <a:lnTo>
                      <a:pt x="263" y="9"/>
                    </a:lnTo>
                    <a:lnTo>
                      <a:pt x="271" y="6"/>
                    </a:lnTo>
                    <a:lnTo>
                      <a:pt x="281" y="3"/>
                    </a:lnTo>
                    <a:lnTo>
                      <a:pt x="292" y="0"/>
                    </a:lnTo>
                    <a:lnTo>
                      <a:pt x="303" y="0"/>
                    </a:lnTo>
                    <a:lnTo>
                      <a:pt x="313" y="0"/>
                    </a:lnTo>
                    <a:lnTo>
                      <a:pt x="322" y="1"/>
                    </a:lnTo>
                    <a:lnTo>
                      <a:pt x="329" y="5"/>
                    </a:lnTo>
                    <a:lnTo>
                      <a:pt x="335" y="8"/>
                    </a:lnTo>
                    <a:lnTo>
                      <a:pt x="340" y="12"/>
                    </a:lnTo>
                    <a:lnTo>
                      <a:pt x="343" y="16"/>
                    </a:lnTo>
                    <a:lnTo>
                      <a:pt x="345" y="23"/>
                    </a:lnTo>
                    <a:lnTo>
                      <a:pt x="345" y="30"/>
                    </a:lnTo>
                    <a:lnTo>
                      <a:pt x="345" y="34"/>
                    </a:lnTo>
                    <a:lnTo>
                      <a:pt x="343" y="40"/>
                    </a:lnTo>
                    <a:lnTo>
                      <a:pt x="341" y="44"/>
                    </a:lnTo>
                    <a:lnTo>
                      <a:pt x="337" y="48"/>
                    </a:lnTo>
                    <a:lnTo>
                      <a:pt x="332" y="51"/>
                    </a:lnTo>
                    <a:lnTo>
                      <a:pt x="328" y="53"/>
                    </a:lnTo>
                    <a:lnTo>
                      <a:pt x="323" y="54"/>
                    </a:lnTo>
                    <a:lnTo>
                      <a:pt x="318" y="55"/>
                    </a:lnTo>
                    <a:lnTo>
                      <a:pt x="313" y="54"/>
                    </a:lnTo>
                    <a:lnTo>
                      <a:pt x="308" y="53"/>
                    </a:lnTo>
                    <a:lnTo>
                      <a:pt x="301" y="50"/>
                    </a:lnTo>
                    <a:lnTo>
                      <a:pt x="292" y="47"/>
                    </a:lnTo>
                    <a:lnTo>
                      <a:pt x="278" y="41"/>
                    </a:lnTo>
                    <a:lnTo>
                      <a:pt x="270" y="38"/>
                    </a:lnTo>
                    <a:lnTo>
                      <a:pt x="266" y="40"/>
                    </a:lnTo>
                    <a:lnTo>
                      <a:pt x="262" y="41"/>
                    </a:lnTo>
                    <a:lnTo>
                      <a:pt x="258" y="44"/>
                    </a:lnTo>
                    <a:lnTo>
                      <a:pt x="255" y="48"/>
                    </a:lnTo>
                    <a:lnTo>
                      <a:pt x="251" y="54"/>
                    </a:lnTo>
                    <a:lnTo>
                      <a:pt x="247" y="64"/>
                    </a:lnTo>
                    <a:lnTo>
                      <a:pt x="241" y="78"/>
                    </a:lnTo>
                    <a:lnTo>
                      <a:pt x="235" y="94"/>
                    </a:lnTo>
                    <a:lnTo>
                      <a:pt x="229" y="111"/>
                    </a:lnTo>
                    <a:lnTo>
                      <a:pt x="221" y="126"/>
                    </a:lnTo>
                    <a:lnTo>
                      <a:pt x="214" y="140"/>
                    </a:lnTo>
                    <a:lnTo>
                      <a:pt x="205" y="152"/>
                    </a:lnTo>
                    <a:lnTo>
                      <a:pt x="197" y="162"/>
                    </a:lnTo>
                    <a:lnTo>
                      <a:pt x="187" y="171"/>
                    </a:lnTo>
                    <a:lnTo>
                      <a:pt x="178" y="178"/>
                    </a:lnTo>
                    <a:lnTo>
                      <a:pt x="168" y="183"/>
                    </a:lnTo>
                    <a:lnTo>
                      <a:pt x="175" y="185"/>
                    </a:lnTo>
                    <a:lnTo>
                      <a:pt x="182" y="189"/>
                    </a:lnTo>
                    <a:lnTo>
                      <a:pt x="190" y="195"/>
                    </a:lnTo>
                    <a:lnTo>
                      <a:pt x="198" y="202"/>
                    </a:lnTo>
                    <a:lnTo>
                      <a:pt x="206" y="212"/>
                    </a:lnTo>
                    <a:lnTo>
                      <a:pt x="216" y="222"/>
                    </a:lnTo>
                    <a:lnTo>
                      <a:pt x="227" y="236"/>
                    </a:lnTo>
                    <a:lnTo>
                      <a:pt x="237" y="251"/>
                    </a:lnTo>
                    <a:lnTo>
                      <a:pt x="259" y="282"/>
                    </a:lnTo>
                    <a:lnTo>
                      <a:pt x="277" y="307"/>
                    </a:lnTo>
                    <a:lnTo>
                      <a:pt x="293" y="327"/>
                    </a:lnTo>
                    <a:lnTo>
                      <a:pt x="306" y="341"/>
                    </a:lnTo>
                    <a:lnTo>
                      <a:pt x="311" y="346"/>
                    </a:lnTo>
                    <a:lnTo>
                      <a:pt x="318" y="351"/>
                    </a:lnTo>
                    <a:lnTo>
                      <a:pt x="324" y="356"/>
                    </a:lnTo>
                    <a:lnTo>
                      <a:pt x="330" y="359"/>
                    </a:lnTo>
                    <a:lnTo>
                      <a:pt x="338" y="361"/>
                    </a:lnTo>
                    <a:lnTo>
                      <a:pt x="345" y="363"/>
                    </a:lnTo>
                    <a:lnTo>
                      <a:pt x="353" y="364"/>
                    </a:lnTo>
                    <a:lnTo>
                      <a:pt x="361" y="36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54"/>
              <p:cNvSpPr/>
              <p:nvPr/>
            </p:nvSpPr>
            <p:spPr>
              <a:xfrm>
                <a:off x="6394" y="4386"/>
                <a:ext cx="83" cy="9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87" extrusionOk="0">
                    <a:moveTo>
                      <a:pt x="16" y="125"/>
                    </a:moveTo>
                    <a:lnTo>
                      <a:pt x="26" y="125"/>
                    </a:lnTo>
                    <a:lnTo>
                      <a:pt x="29" y="113"/>
                    </a:lnTo>
                    <a:lnTo>
                      <a:pt x="32" y="102"/>
                    </a:lnTo>
                    <a:lnTo>
                      <a:pt x="36" y="91"/>
                    </a:lnTo>
                    <a:lnTo>
                      <a:pt x="42" y="82"/>
                    </a:lnTo>
                    <a:lnTo>
                      <a:pt x="47" y="72"/>
                    </a:lnTo>
                    <a:lnTo>
                      <a:pt x="54" y="64"/>
                    </a:lnTo>
                    <a:lnTo>
                      <a:pt x="62" y="55"/>
                    </a:lnTo>
                    <a:lnTo>
                      <a:pt x="71" y="48"/>
                    </a:lnTo>
                    <a:lnTo>
                      <a:pt x="81" y="41"/>
                    </a:lnTo>
                    <a:lnTo>
                      <a:pt x="90" y="35"/>
                    </a:lnTo>
                    <a:lnTo>
                      <a:pt x="100" y="31"/>
                    </a:lnTo>
                    <a:lnTo>
                      <a:pt x="109" y="27"/>
                    </a:lnTo>
                    <a:lnTo>
                      <a:pt x="119" y="23"/>
                    </a:lnTo>
                    <a:lnTo>
                      <a:pt x="129" y="21"/>
                    </a:lnTo>
                    <a:lnTo>
                      <a:pt x="138" y="19"/>
                    </a:lnTo>
                    <a:lnTo>
                      <a:pt x="148" y="19"/>
                    </a:lnTo>
                    <a:lnTo>
                      <a:pt x="159" y="20"/>
                    </a:lnTo>
                    <a:lnTo>
                      <a:pt x="170" y="21"/>
                    </a:lnTo>
                    <a:lnTo>
                      <a:pt x="180" y="24"/>
                    </a:lnTo>
                    <a:lnTo>
                      <a:pt x="190" y="29"/>
                    </a:lnTo>
                    <a:lnTo>
                      <a:pt x="201" y="34"/>
                    </a:lnTo>
                    <a:lnTo>
                      <a:pt x="210" y="40"/>
                    </a:lnTo>
                    <a:lnTo>
                      <a:pt x="220" y="49"/>
                    </a:lnTo>
                    <a:lnTo>
                      <a:pt x="229" y="57"/>
                    </a:lnTo>
                    <a:lnTo>
                      <a:pt x="238" y="68"/>
                    </a:lnTo>
                    <a:lnTo>
                      <a:pt x="245" y="79"/>
                    </a:lnTo>
                    <a:lnTo>
                      <a:pt x="251" y="92"/>
                    </a:lnTo>
                    <a:lnTo>
                      <a:pt x="258" y="107"/>
                    </a:lnTo>
                    <a:lnTo>
                      <a:pt x="262" y="123"/>
                    </a:lnTo>
                    <a:lnTo>
                      <a:pt x="266" y="140"/>
                    </a:lnTo>
                    <a:lnTo>
                      <a:pt x="269" y="159"/>
                    </a:lnTo>
                    <a:lnTo>
                      <a:pt x="270" y="179"/>
                    </a:lnTo>
                    <a:lnTo>
                      <a:pt x="126" y="179"/>
                    </a:lnTo>
                    <a:lnTo>
                      <a:pt x="126" y="199"/>
                    </a:lnTo>
                    <a:lnTo>
                      <a:pt x="270" y="199"/>
                    </a:lnTo>
                    <a:lnTo>
                      <a:pt x="270" y="212"/>
                    </a:lnTo>
                    <a:lnTo>
                      <a:pt x="269" y="224"/>
                    </a:lnTo>
                    <a:lnTo>
                      <a:pt x="268" y="237"/>
                    </a:lnTo>
                    <a:lnTo>
                      <a:pt x="266" y="247"/>
                    </a:lnTo>
                    <a:lnTo>
                      <a:pt x="263" y="259"/>
                    </a:lnTo>
                    <a:lnTo>
                      <a:pt x="260" y="270"/>
                    </a:lnTo>
                    <a:lnTo>
                      <a:pt x="256" y="280"/>
                    </a:lnTo>
                    <a:lnTo>
                      <a:pt x="251" y="290"/>
                    </a:lnTo>
                    <a:lnTo>
                      <a:pt x="247" y="299"/>
                    </a:lnTo>
                    <a:lnTo>
                      <a:pt x="242" y="308"/>
                    </a:lnTo>
                    <a:lnTo>
                      <a:pt x="236" y="316"/>
                    </a:lnTo>
                    <a:lnTo>
                      <a:pt x="230" y="324"/>
                    </a:lnTo>
                    <a:lnTo>
                      <a:pt x="224" y="330"/>
                    </a:lnTo>
                    <a:lnTo>
                      <a:pt x="218" y="336"/>
                    </a:lnTo>
                    <a:lnTo>
                      <a:pt x="211" y="343"/>
                    </a:lnTo>
                    <a:lnTo>
                      <a:pt x="205" y="347"/>
                    </a:lnTo>
                    <a:lnTo>
                      <a:pt x="197" y="352"/>
                    </a:lnTo>
                    <a:lnTo>
                      <a:pt x="190" y="355"/>
                    </a:lnTo>
                    <a:lnTo>
                      <a:pt x="182" y="358"/>
                    </a:lnTo>
                    <a:lnTo>
                      <a:pt x="173" y="362"/>
                    </a:lnTo>
                    <a:lnTo>
                      <a:pt x="165" y="364"/>
                    </a:lnTo>
                    <a:lnTo>
                      <a:pt x="156" y="365"/>
                    </a:lnTo>
                    <a:lnTo>
                      <a:pt x="147" y="366"/>
                    </a:lnTo>
                    <a:lnTo>
                      <a:pt x="137" y="366"/>
                    </a:lnTo>
                    <a:lnTo>
                      <a:pt x="127" y="366"/>
                    </a:lnTo>
                    <a:lnTo>
                      <a:pt x="118" y="365"/>
                    </a:lnTo>
                    <a:lnTo>
                      <a:pt x="109" y="364"/>
                    </a:lnTo>
                    <a:lnTo>
                      <a:pt x="100" y="362"/>
                    </a:lnTo>
                    <a:lnTo>
                      <a:pt x="91" y="360"/>
                    </a:lnTo>
                    <a:lnTo>
                      <a:pt x="83" y="356"/>
                    </a:lnTo>
                    <a:lnTo>
                      <a:pt x="75" y="353"/>
                    </a:lnTo>
                    <a:lnTo>
                      <a:pt x="66" y="349"/>
                    </a:lnTo>
                    <a:lnTo>
                      <a:pt x="59" y="344"/>
                    </a:lnTo>
                    <a:lnTo>
                      <a:pt x="50" y="338"/>
                    </a:lnTo>
                    <a:lnTo>
                      <a:pt x="43" y="333"/>
                    </a:lnTo>
                    <a:lnTo>
                      <a:pt x="35" y="327"/>
                    </a:lnTo>
                    <a:lnTo>
                      <a:pt x="22" y="312"/>
                    </a:lnTo>
                    <a:lnTo>
                      <a:pt x="9" y="296"/>
                    </a:lnTo>
                    <a:lnTo>
                      <a:pt x="0" y="301"/>
                    </a:lnTo>
                    <a:lnTo>
                      <a:pt x="8" y="312"/>
                    </a:lnTo>
                    <a:lnTo>
                      <a:pt x="14" y="321"/>
                    </a:lnTo>
                    <a:lnTo>
                      <a:pt x="22" y="331"/>
                    </a:lnTo>
                    <a:lnTo>
                      <a:pt x="30" y="339"/>
                    </a:lnTo>
                    <a:lnTo>
                      <a:pt x="37" y="347"/>
                    </a:lnTo>
                    <a:lnTo>
                      <a:pt x="46" y="354"/>
                    </a:lnTo>
                    <a:lnTo>
                      <a:pt x="54" y="361"/>
                    </a:lnTo>
                    <a:lnTo>
                      <a:pt x="64" y="366"/>
                    </a:lnTo>
                    <a:lnTo>
                      <a:pt x="73" y="371"/>
                    </a:lnTo>
                    <a:lnTo>
                      <a:pt x="83" y="375"/>
                    </a:lnTo>
                    <a:lnTo>
                      <a:pt x="93" y="379"/>
                    </a:lnTo>
                    <a:lnTo>
                      <a:pt x="103" y="382"/>
                    </a:lnTo>
                    <a:lnTo>
                      <a:pt x="114" y="384"/>
                    </a:lnTo>
                    <a:lnTo>
                      <a:pt x="125" y="386"/>
                    </a:lnTo>
                    <a:lnTo>
                      <a:pt x="136" y="387"/>
                    </a:lnTo>
                    <a:lnTo>
                      <a:pt x="148" y="387"/>
                    </a:lnTo>
                    <a:lnTo>
                      <a:pt x="168" y="386"/>
                    </a:lnTo>
                    <a:lnTo>
                      <a:pt x="187" y="384"/>
                    </a:lnTo>
                    <a:lnTo>
                      <a:pt x="205" y="380"/>
                    </a:lnTo>
                    <a:lnTo>
                      <a:pt x="223" y="373"/>
                    </a:lnTo>
                    <a:lnTo>
                      <a:pt x="239" y="366"/>
                    </a:lnTo>
                    <a:lnTo>
                      <a:pt x="254" y="355"/>
                    </a:lnTo>
                    <a:lnTo>
                      <a:pt x="268" y="345"/>
                    </a:lnTo>
                    <a:lnTo>
                      <a:pt x="282" y="331"/>
                    </a:lnTo>
                    <a:lnTo>
                      <a:pt x="294" y="317"/>
                    </a:lnTo>
                    <a:lnTo>
                      <a:pt x="304" y="301"/>
                    </a:lnTo>
                    <a:lnTo>
                      <a:pt x="314" y="286"/>
                    </a:lnTo>
                    <a:lnTo>
                      <a:pt x="321" y="270"/>
                    </a:lnTo>
                    <a:lnTo>
                      <a:pt x="327" y="252"/>
                    </a:lnTo>
                    <a:lnTo>
                      <a:pt x="331" y="234"/>
                    </a:lnTo>
                    <a:lnTo>
                      <a:pt x="333" y="215"/>
                    </a:lnTo>
                    <a:lnTo>
                      <a:pt x="334" y="195"/>
                    </a:lnTo>
                    <a:lnTo>
                      <a:pt x="334" y="180"/>
                    </a:lnTo>
                    <a:lnTo>
                      <a:pt x="332" y="166"/>
                    </a:lnTo>
                    <a:lnTo>
                      <a:pt x="330" y="152"/>
                    </a:lnTo>
                    <a:lnTo>
                      <a:pt x="327" y="140"/>
                    </a:lnTo>
                    <a:lnTo>
                      <a:pt x="323" y="127"/>
                    </a:lnTo>
                    <a:lnTo>
                      <a:pt x="318" y="115"/>
                    </a:lnTo>
                    <a:lnTo>
                      <a:pt x="313" y="104"/>
                    </a:lnTo>
                    <a:lnTo>
                      <a:pt x="306" y="92"/>
                    </a:lnTo>
                    <a:lnTo>
                      <a:pt x="299" y="82"/>
                    </a:lnTo>
                    <a:lnTo>
                      <a:pt x="292" y="72"/>
                    </a:lnTo>
                    <a:lnTo>
                      <a:pt x="283" y="63"/>
                    </a:lnTo>
                    <a:lnTo>
                      <a:pt x="275" y="53"/>
                    </a:lnTo>
                    <a:lnTo>
                      <a:pt x="266" y="45"/>
                    </a:lnTo>
                    <a:lnTo>
                      <a:pt x="258" y="37"/>
                    </a:lnTo>
                    <a:lnTo>
                      <a:pt x="248" y="31"/>
                    </a:lnTo>
                    <a:lnTo>
                      <a:pt x="239" y="24"/>
                    </a:lnTo>
                    <a:lnTo>
                      <a:pt x="228" y="18"/>
                    </a:lnTo>
                    <a:lnTo>
                      <a:pt x="218" y="14"/>
                    </a:lnTo>
                    <a:lnTo>
                      <a:pt x="207" y="10"/>
                    </a:lnTo>
                    <a:lnTo>
                      <a:pt x="195" y="7"/>
                    </a:lnTo>
                    <a:lnTo>
                      <a:pt x="185" y="3"/>
                    </a:lnTo>
                    <a:lnTo>
                      <a:pt x="172" y="1"/>
                    </a:lnTo>
                    <a:lnTo>
                      <a:pt x="160" y="0"/>
                    </a:lnTo>
                    <a:lnTo>
                      <a:pt x="148" y="0"/>
                    </a:lnTo>
                    <a:lnTo>
                      <a:pt x="130" y="1"/>
                    </a:lnTo>
                    <a:lnTo>
                      <a:pt x="109" y="4"/>
                    </a:lnTo>
                    <a:lnTo>
                      <a:pt x="89" y="9"/>
                    </a:lnTo>
                    <a:lnTo>
                      <a:pt x="68" y="16"/>
                    </a:lnTo>
                    <a:lnTo>
                      <a:pt x="59" y="19"/>
                    </a:lnTo>
                    <a:lnTo>
                      <a:pt x="52" y="20"/>
                    </a:lnTo>
                    <a:lnTo>
                      <a:pt x="50" y="19"/>
                    </a:lnTo>
                    <a:lnTo>
                      <a:pt x="48" y="19"/>
                    </a:lnTo>
                    <a:lnTo>
                      <a:pt x="45" y="17"/>
                    </a:lnTo>
                    <a:lnTo>
                      <a:pt x="43" y="15"/>
                    </a:lnTo>
                    <a:lnTo>
                      <a:pt x="37" y="9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6" y="1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54"/>
              <p:cNvSpPr/>
              <p:nvPr/>
            </p:nvSpPr>
            <p:spPr>
              <a:xfrm>
                <a:off x="2248" y="1169"/>
                <a:ext cx="80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739" extrusionOk="0">
                    <a:moveTo>
                      <a:pt x="318" y="719"/>
                    </a:moveTo>
                    <a:lnTo>
                      <a:pt x="318" y="739"/>
                    </a:lnTo>
                    <a:lnTo>
                      <a:pt x="0" y="739"/>
                    </a:lnTo>
                    <a:lnTo>
                      <a:pt x="0" y="719"/>
                    </a:lnTo>
                    <a:lnTo>
                      <a:pt x="26" y="719"/>
                    </a:lnTo>
                    <a:lnTo>
                      <a:pt x="38" y="719"/>
                    </a:lnTo>
                    <a:lnTo>
                      <a:pt x="47" y="718"/>
                    </a:lnTo>
                    <a:lnTo>
                      <a:pt x="57" y="716"/>
                    </a:lnTo>
                    <a:lnTo>
                      <a:pt x="66" y="713"/>
                    </a:lnTo>
                    <a:lnTo>
                      <a:pt x="74" y="709"/>
                    </a:lnTo>
                    <a:lnTo>
                      <a:pt x="81" y="705"/>
                    </a:lnTo>
                    <a:lnTo>
                      <a:pt x="87" y="699"/>
                    </a:lnTo>
                    <a:lnTo>
                      <a:pt x="93" y="693"/>
                    </a:lnTo>
                    <a:lnTo>
                      <a:pt x="96" y="688"/>
                    </a:lnTo>
                    <a:lnTo>
                      <a:pt x="98" y="681"/>
                    </a:lnTo>
                    <a:lnTo>
                      <a:pt x="101" y="673"/>
                    </a:lnTo>
                    <a:lnTo>
                      <a:pt x="102" y="663"/>
                    </a:lnTo>
                    <a:lnTo>
                      <a:pt x="105" y="639"/>
                    </a:lnTo>
                    <a:lnTo>
                      <a:pt x="106" y="608"/>
                    </a:lnTo>
                    <a:lnTo>
                      <a:pt x="106" y="131"/>
                    </a:lnTo>
                    <a:lnTo>
                      <a:pt x="105" y="104"/>
                    </a:lnTo>
                    <a:lnTo>
                      <a:pt x="104" y="84"/>
                    </a:lnTo>
                    <a:lnTo>
                      <a:pt x="102" y="67"/>
                    </a:lnTo>
                    <a:lnTo>
                      <a:pt x="99" y="57"/>
                    </a:lnTo>
                    <a:lnTo>
                      <a:pt x="96" y="49"/>
                    </a:lnTo>
                    <a:lnTo>
                      <a:pt x="91" y="44"/>
                    </a:lnTo>
                    <a:lnTo>
                      <a:pt x="84" y="38"/>
                    </a:lnTo>
                    <a:lnTo>
                      <a:pt x="77" y="32"/>
                    </a:lnTo>
                    <a:lnTo>
                      <a:pt x="64" y="27"/>
                    </a:lnTo>
                    <a:lnTo>
                      <a:pt x="51" y="23"/>
                    </a:lnTo>
                    <a:lnTo>
                      <a:pt x="39" y="21"/>
                    </a:lnTo>
                    <a:lnTo>
                      <a:pt x="26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18" y="20"/>
                    </a:lnTo>
                    <a:lnTo>
                      <a:pt x="291" y="20"/>
                    </a:lnTo>
                    <a:lnTo>
                      <a:pt x="280" y="20"/>
                    </a:lnTo>
                    <a:lnTo>
                      <a:pt x="270" y="22"/>
                    </a:lnTo>
                    <a:lnTo>
                      <a:pt x="260" y="24"/>
                    </a:lnTo>
                    <a:lnTo>
                      <a:pt x="252" y="26"/>
                    </a:lnTo>
                    <a:lnTo>
                      <a:pt x="244" y="30"/>
                    </a:lnTo>
                    <a:lnTo>
                      <a:pt x="237" y="34"/>
                    </a:lnTo>
                    <a:lnTo>
                      <a:pt x="230" y="40"/>
                    </a:lnTo>
                    <a:lnTo>
                      <a:pt x="225" y="46"/>
                    </a:lnTo>
                    <a:lnTo>
                      <a:pt x="222" y="51"/>
                    </a:lnTo>
                    <a:lnTo>
                      <a:pt x="219" y="58"/>
                    </a:lnTo>
                    <a:lnTo>
                      <a:pt x="217" y="66"/>
                    </a:lnTo>
                    <a:lnTo>
                      <a:pt x="215" y="76"/>
                    </a:lnTo>
                    <a:lnTo>
                      <a:pt x="212" y="87"/>
                    </a:lnTo>
                    <a:lnTo>
                      <a:pt x="211" y="100"/>
                    </a:lnTo>
                    <a:lnTo>
                      <a:pt x="211" y="115"/>
                    </a:lnTo>
                    <a:lnTo>
                      <a:pt x="211" y="131"/>
                    </a:lnTo>
                    <a:lnTo>
                      <a:pt x="211" y="608"/>
                    </a:lnTo>
                    <a:lnTo>
                      <a:pt x="211" y="635"/>
                    </a:lnTo>
                    <a:lnTo>
                      <a:pt x="212" y="655"/>
                    </a:lnTo>
                    <a:lnTo>
                      <a:pt x="215" y="672"/>
                    </a:lnTo>
                    <a:lnTo>
                      <a:pt x="218" y="682"/>
                    </a:lnTo>
                    <a:lnTo>
                      <a:pt x="222" y="690"/>
                    </a:lnTo>
                    <a:lnTo>
                      <a:pt x="226" y="696"/>
                    </a:lnTo>
                    <a:lnTo>
                      <a:pt x="234" y="701"/>
                    </a:lnTo>
                    <a:lnTo>
                      <a:pt x="241" y="707"/>
                    </a:lnTo>
                    <a:lnTo>
                      <a:pt x="253" y="712"/>
                    </a:lnTo>
                    <a:lnTo>
                      <a:pt x="265" y="716"/>
                    </a:lnTo>
                    <a:lnTo>
                      <a:pt x="278" y="718"/>
                    </a:lnTo>
                    <a:lnTo>
                      <a:pt x="291" y="719"/>
                    </a:lnTo>
                    <a:lnTo>
                      <a:pt x="318" y="7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54"/>
              <p:cNvSpPr/>
              <p:nvPr/>
            </p:nvSpPr>
            <p:spPr>
              <a:xfrm>
                <a:off x="2337" y="1316"/>
                <a:ext cx="9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375" extrusionOk="0">
                    <a:moveTo>
                      <a:pt x="361" y="365"/>
                    </a:moveTo>
                    <a:lnTo>
                      <a:pt x="361" y="375"/>
                    </a:lnTo>
                    <a:lnTo>
                      <a:pt x="266" y="375"/>
                    </a:lnTo>
                    <a:lnTo>
                      <a:pt x="256" y="360"/>
                    </a:lnTo>
                    <a:lnTo>
                      <a:pt x="242" y="340"/>
                    </a:lnTo>
                    <a:lnTo>
                      <a:pt x="223" y="313"/>
                    </a:lnTo>
                    <a:lnTo>
                      <a:pt x="201" y="281"/>
                    </a:lnTo>
                    <a:lnTo>
                      <a:pt x="178" y="251"/>
                    </a:lnTo>
                    <a:lnTo>
                      <a:pt x="160" y="227"/>
                    </a:lnTo>
                    <a:lnTo>
                      <a:pt x="148" y="213"/>
                    </a:lnTo>
                    <a:lnTo>
                      <a:pt x="139" y="205"/>
                    </a:lnTo>
                    <a:lnTo>
                      <a:pt x="133" y="202"/>
                    </a:lnTo>
                    <a:lnTo>
                      <a:pt x="125" y="199"/>
                    </a:lnTo>
                    <a:lnTo>
                      <a:pt x="117" y="198"/>
                    </a:lnTo>
                    <a:lnTo>
                      <a:pt x="106" y="197"/>
                    </a:lnTo>
                    <a:lnTo>
                      <a:pt x="106" y="308"/>
                    </a:lnTo>
                    <a:lnTo>
                      <a:pt x="107" y="325"/>
                    </a:lnTo>
                    <a:lnTo>
                      <a:pt x="108" y="337"/>
                    </a:lnTo>
                    <a:lnTo>
                      <a:pt x="109" y="343"/>
                    </a:lnTo>
                    <a:lnTo>
                      <a:pt x="112" y="348"/>
                    </a:lnTo>
                    <a:lnTo>
                      <a:pt x="114" y="351"/>
                    </a:lnTo>
                    <a:lnTo>
                      <a:pt x="116" y="354"/>
                    </a:lnTo>
                    <a:lnTo>
                      <a:pt x="119" y="356"/>
                    </a:lnTo>
                    <a:lnTo>
                      <a:pt x="122" y="359"/>
                    </a:lnTo>
                    <a:lnTo>
                      <a:pt x="126" y="361"/>
                    </a:lnTo>
                    <a:lnTo>
                      <a:pt x="132" y="362"/>
                    </a:lnTo>
                    <a:lnTo>
                      <a:pt x="144" y="364"/>
                    </a:lnTo>
                    <a:lnTo>
                      <a:pt x="160" y="365"/>
                    </a:lnTo>
                    <a:lnTo>
                      <a:pt x="160" y="375"/>
                    </a:lnTo>
                    <a:lnTo>
                      <a:pt x="0" y="375"/>
                    </a:lnTo>
                    <a:lnTo>
                      <a:pt x="0" y="365"/>
                    </a:lnTo>
                    <a:lnTo>
                      <a:pt x="15" y="364"/>
                    </a:lnTo>
                    <a:lnTo>
                      <a:pt x="28" y="362"/>
                    </a:lnTo>
                    <a:lnTo>
                      <a:pt x="33" y="361"/>
                    </a:lnTo>
                    <a:lnTo>
                      <a:pt x="37" y="359"/>
                    </a:lnTo>
                    <a:lnTo>
                      <a:pt x="42" y="356"/>
                    </a:lnTo>
                    <a:lnTo>
                      <a:pt x="44" y="354"/>
                    </a:lnTo>
                    <a:lnTo>
                      <a:pt x="46" y="351"/>
                    </a:lnTo>
                    <a:lnTo>
                      <a:pt x="48" y="348"/>
                    </a:lnTo>
                    <a:lnTo>
                      <a:pt x="50" y="343"/>
                    </a:lnTo>
                    <a:lnTo>
                      <a:pt x="51" y="337"/>
                    </a:lnTo>
                    <a:lnTo>
                      <a:pt x="53" y="325"/>
                    </a:lnTo>
                    <a:lnTo>
                      <a:pt x="53" y="308"/>
                    </a:lnTo>
                    <a:lnTo>
                      <a:pt x="53" y="72"/>
                    </a:lnTo>
                    <a:lnTo>
                      <a:pt x="53" y="56"/>
                    </a:lnTo>
                    <a:lnTo>
                      <a:pt x="51" y="43"/>
                    </a:lnTo>
                    <a:lnTo>
                      <a:pt x="50" y="37"/>
                    </a:lnTo>
                    <a:lnTo>
                      <a:pt x="48" y="33"/>
                    </a:lnTo>
                    <a:lnTo>
                      <a:pt x="46" y="29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3" y="20"/>
                    </a:lnTo>
                    <a:lnTo>
                      <a:pt x="28" y="18"/>
                    </a:lnTo>
                    <a:lnTo>
                      <a:pt x="16" y="16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160" y="6"/>
                    </a:lnTo>
                    <a:lnTo>
                      <a:pt x="160" y="15"/>
                    </a:lnTo>
                    <a:lnTo>
                      <a:pt x="144" y="16"/>
                    </a:lnTo>
                    <a:lnTo>
                      <a:pt x="132" y="18"/>
                    </a:lnTo>
                    <a:lnTo>
                      <a:pt x="126" y="20"/>
                    </a:lnTo>
                    <a:lnTo>
                      <a:pt x="122" y="21"/>
                    </a:lnTo>
                    <a:lnTo>
                      <a:pt x="119" y="24"/>
                    </a:lnTo>
                    <a:lnTo>
                      <a:pt x="116" y="26"/>
                    </a:lnTo>
                    <a:lnTo>
                      <a:pt x="114" y="29"/>
                    </a:lnTo>
                    <a:lnTo>
                      <a:pt x="112" y="33"/>
                    </a:lnTo>
                    <a:lnTo>
                      <a:pt x="109" y="37"/>
                    </a:lnTo>
                    <a:lnTo>
                      <a:pt x="108" y="43"/>
                    </a:lnTo>
                    <a:lnTo>
                      <a:pt x="107" y="56"/>
                    </a:lnTo>
                    <a:lnTo>
                      <a:pt x="106" y="72"/>
                    </a:lnTo>
                    <a:lnTo>
                      <a:pt x="106" y="176"/>
                    </a:lnTo>
                    <a:lnTo>
                      <a:pt x="120" y="176"/>
                    </a:lnTo>
                    <a:lnTo>
                      <a:pt x="132" y="175"/>
                    </a:lnTo>
                    <a:lnTo>
                      <a:pt x="141" y="174"/>
                    </a:lnTo>
                    <a:lnTo>
                      <a:pt x="148" y="171"/>
                    </a:lnTo>
                    <a:lnTo>
                      <a:pt x="154" y="169"/>
                    </a:lnTo>
                    <a:lnTo>
                      <a:pt x="160" y="165"/>
                    </a:lnTo>
                    <a:lnTo>
                      <a:pt x="167" y="161"/>
                    </a:lnTo>
                    <a:lnTo>
                      <a:pt x="173" y="155"/>
                    </a:lnTo>
                    <a:lnTo>
                      <a:pt x="180" y="148"/>
                    </a:lnTo>
                    <a:lnTo>
                      <a:pt x="187" y="141"/>
                    </a:lnTo>
                    <a:lnTo>
                      <a:pt x="192" y="134"/>
                    </a:lnTo>
                    <a:lnTo>
                      <a:pt x="196" y="126"/>
                    </a:lnTo>
                    <a:lnTo>
                      <a:pt x="201" y="118"/>
                    </a:lnTo>
                    <a:lnTo>
                      <a:pt x="206" y="107"/>
                    </a:lnTo>
                    <a:lnTo>
                      <a:pt x="211" y="93"/>
                    </a:lnTo>
                    <a:lnTo>
                      <a:pt x="217" y="76"/>
                    </a:lnTo>
                    <a:lnTo>
                      <a:pt x="224" y="62"/>
                    </a:lnTo>
                    <a:lnTo>
                      <a:pt x="229" y="49"/>
                    </a:lnTo>
                    <a:lnTo>
                      <a:pt x="233" y="39"/>
                    </a:lnTo>
                    <a:lnTo>
                      <a:pt x="238" y="32"/>
                    </a:lnTo>
                    <a:lnTo>
                      <a:pt x="242" y="26"/>
                    </a:lnTo>
                    <a:lnTo>
                      <a:pt x="248" y="19"/>
                    </a:lnTo>
                    <a:lnTo>
                      <a:pt x="255" y="15"/>
                    </a:lnTo>
                    <a:lnTo>
                      <a:pt x="263" y="10"/>
                    </a:lnTo>
                    <a:lnTo>
                      <a:pt x="271" y="6"/>
                    </a:lnTo>
                    <a:lnTo>
                      <a:pt x="282" y="2"/>
                    </a:lnTo>
                    <a:lnTo>
                      <a:pt x="293" y="1"/>
                    </a:lnTo>
                    <a:lnTo>
                      <a:pt x="303" y="0"/>
                    </a:lnTo>
                    <a:lnTo>
                      <a:pt x="314" y="1"/>
                    </a:lnTo>
                    <a:lnTo>
                      <a:pt x="322" y="2"/>
                    </a:lnTo>
                    <a:lnTo>
                      <a:pt x="330" y="4"/>
                    </a:lnTo>
                    <a:lnTo>
                      <a:pt x="335" y="8"/>
                    </a:lnTo>
                    <a:lnTo>
                      <a:pt x="340" y="12"/>
                    </a:lnTo>
                    <a:lnTo>
                      <a:pt x="343" y="17"/>
                    </a:lnTo>
                    <a:lnTo>
                      <a:pt x="346" y="24"/>
                    </a:lnTo>
                    <a:lnTo>
                      <a:pt x="346" y="30"/>
                    </a:lnTo>
                    <a:lnTo>
                      <a:pt x="346" y="35"/>
                    </a:lnTo>
                    <a:lnTo>
                      <a:pt x="343" y="39"/>
                    </a:lnTo>
                    <a:lnTo>
                      <a:pt x="341" y="45"/>
                    </a:lnTo>
                    <a:lnTo>
                      <a:pt x="337" y="48"/>
                    </a:lnTo>
                    <a:lnTo>
                      <a:pt x="333" y="51"/>
                    </a:lnTo>
                    <a:lnTo>
                      <a:pt x="329" y="54"/>
                    </a:lnTo>
                    <a:lnTo>
                      <a:pt x="323" y="55"/>
                    </a:lnTo>
                    <a:lnTo>
                      <a:pt x="318" y="55"/>
                    </a:lnTo>
                    <a:lnTo>
                      <a:pt x="314" y="55"/>
                    </a:lnTo>
                    <a:lnTo>
                      <a:pt x="309" y="53"/>
                    </a:lnTo>
                    <a:lnTo>
                      <a:pt x="301" y="51"/>
                    </a:lnTo>
                    <a:lnTo>
                      <a:pt x="293" y="47"/>
                    </a:lnTo>
                    <a:lnTo>
                      <a:pt x="279" y="41"/>
                    </a:lnTo>
                    <a:lnTo>
                      <a:pt x="270" y="39"/>
                    </a:lnTo>
                    <a:lnTo>
                      <a:pt x="266" y="39"/>
                    </a:lnTo>
                    <a:lnTo>
                      <a:pt x="263" y="41"/>
                    </a:lnTo>
                    <a:lnTo>
                      <a:pt x="259" y="45"/>
                    </a:lnTo>
                    <a:lnTo>
                      <a:pt x="256" y="48"/>
                    </a:lnTo>
                    <a:lnTo>
                      <a:pt x="252" y="54"/>
                    </a:lnTo>
                    <a:lnTo>
                      <a:pt x="247" y="65"/>
                    </a:lnTo>
                    <a:lnTo>
                      <a:pt x="242" y="77"/>
                    </a:lnTo>
                    <a:lnTo>
                      <a:pt x="235" y="94"/>
                    </a:lnTo>
                    <a:lnTo>
                      <a:pt x="229" y="111"/>
                    </a:lnTo>
                    <a:lnTo>
                      <a:pt x="222" y="127"/>
                    </a:lnTo>
                    <a:lnTo>
                      <a:pt x="214" y="140"/>
                    </a:lnTo>
                    <a:lnTo>
                      <a:pt x="206" y="152"/>
                    </a:lnTo>
                    <a:lnTo>
                      <a:pt x="197" y="162"/>
                    </a:lnTo>
                    <a:lnTo>
                      <a:pt x="188" y="170"/>
                    </a:lnTo>
                    <a:lnTo>
                      <a:pt x="178" y="178"/>
                    </a:lnTo>
                    <a:lnTo>
                      <a:pt x="169" y="183"/>
                    </a:lnTo>
                    <a:lnTo>
                      <a:pt x="175" y="185"/>
                    </a:lnTo>
                    <a:lnTo>
                      <a:pt x="183" y="189"/>
                    </a:lnTo>
                    <a:lnTo>
                      <a:pt x="190" y="195"/>
                    </a:lnTo>
                    <a:lnTo>
                      <a:pt x="198" y="203"/>
                    </a:lnTo>
                    <a:lnTo>
                      <a:pt x="207" y="212"/>
                    </a:lnTo>
                    <a:lnTo>
                      <a:pt x="216" y="223"/>
                    </a:lnTo>
                    <a:lnTo>
                      <a:pt x="227" y="236"/>
                    </a:lnTo>
                    <a:lnTo>
                      <a:pt x="238" y="252"/>
                    </a:lnTo>
                    <a:lnTo>
                      <a:pt x="260" y="282"/>
                    </a:lnTo>
                    <a:lnTo>
                      <a:pt x="278" y="308"/>
                    </a:lnTo>
                    <a:lnTo>
                      <a:pt x="294" y="328"/>
                    </a:lnTo>
                    <a:lnTo>
                      <a:pt x="306" y="342"/>
                    </a:lnTo>
                    <a:lnTo>
                      <a:pt x="312" y="347"/>
                    </a:lnTo>
                    <a:lnTo>
                      <a:pt x="318" y="351"/>
                    </a:lnTo>
                    <a:lnTo>
                      <a:pt x="324" y="355"/>
                    </a:lnTo>
                    <a:lnTo>
                      <a:pt x="331" y="359"/>
                    </a:lnTo>
                    <a:lnTo>
                      <a:pt x="338" y="362"/>
                    </a:lnTo>
                    <a:lnTo>
                      <a:pt x="346" y="363"/>
                    </a:lnTo>
                    <a:lnTo>
                      <a:pt x="353" y="365"/>
                    </a:lnTo>
                    <a:lnTo>
                      <a:pt x="361" y="36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54"/>
              <p:cNvSpPr/>
              <p:nvPr/>
            </p:nvSpPr>
            <p:spPr>
              <a:xfrm>
                <a:off x="5610" y="3694"/>
                <a:ext cx="80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319" h="741" extrusionOk="0">
                    <a:moveTo>
                      <a:pt x="319" y="721"/>
                    </a:moveTo>
                    <a:lnTo>
                      <a:pt x="319" y="741"/>
                    </a:lnTo>
                    <a:lnTo>
                      <a:pt x="0" y="741"/>
                    </a:lnTo>
                    <a:lnTo>
                      <a:pt x="0" y="721"/>
                    </a:lnTo>
                    <a:lnTo>
                      <a:pt x="26" y="721"/>
                    </a:lnTo>
                    <a:lnTo>
                      <a:pt x="38" y="720"/>
                    </a:lnTo>
                    <a:lnTo>
                      <a:pt x="48" y="719"/>
                    </a:lnTo>
                    <a:lnTo>
                      <a:pt x="57" y="717"/>
                    </a:lnTo>
                    <a:lnTo>
                      <a:pt x="67" y="713"/>
                    </a:lnTo>
                    <a:lnTo>
                      <a:pt x="74" y="710"/>
                    </a:lnTo>
                    <a:lnTo>
                      <a:pt x="81" y="706"/>
                    </a:lnTo>
                    <a:lnTo>
                      <a:pt x="88" y="700"/>
                    </a:lnTo>
                    <a:lnTo>
                      <a:pt x="93" y="693"/>
                    </a:lnTo>
                    <a:lnTo>
                      <a:pt x="96" y="689"/>
                    </a:lnTo>
                    <a:lnTo>
                      <a:pt x="98" y="682"/>
                    </a:lnTo>
                    <a:lnTo>
                      <a:pt x="102" y="674"/>
                    </a:lnTo>
                    <a:lnTo>
                      <a:pt x="103" y="664"/>
                    </a:lnTo>
                    <a:lnTo>
                      <a:pt x="106" y="641"/>
                    </a:lnTo>
                    <a:lnTo>
                      <a:pt x="107" y="610"/>
                    </a:lnTo>
                    <a:lnTo>
                      <a:pt x="107" y="131"/>
                    </a:lnTo>
                    <a:lnTo>
                      <a:pt x="106" y="106"/>
                    </a:lnTo>
                    <a:lnTo>
                      <a:pt x="105" y="85"/>
                    </a:lnTo>
                    <a:lnTo>
                      <a:pt x="103" y="69"/>
                    </a:lnTo>
                    <a:lnTo>
                      <a:pt x="99" y="57"/>
                    </a:lnTo>
                    <a:lnTo>
                      <a:pt x="96" y="51"/>
                    </a:lnTo>
                    <a:lnTo>
                      <a:pt x="91" y="44"/>
                    </a:lnTo>
                    <a:lnTo>
                      <a:pt x="85" y="39"/>
                    </a:lnTo>
                    <a:lnTo>
                      <a:pt x="77" y="34"/>
                    </a:lnTo>
                    <a:lnTo>
                      <a:pt x="64" y="29"/>
                    </a:lnTo>
                    <a:lnTo>
                      <a:pt x="52" y="24"/>
                    </a:lnTo>
                    <a:lnTo>
                      <a:pt x="39" y="21"/>
                    </a:lnTo>
                    <a:lnTo>
                      <a:pt x="26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19" y="0"/>
                    </a:lnTo>
                    <a:lnTo>
                      <a:pt x="319" y="21"/>
                    </a:lnTo>
                    <a:lnTo>
                      <a:pt x="291" y="21"/>
                    </a:lnTo>
                    <a:lnTo>
                      <a:pt x="281" y="21"/>
                    </a:lnTo>
                    <a:lnTo>
                      <a:pt x="270" y="22"/>
                    </a:lnTo>
                    <a:lnTo>
                      <a:pt x="260" y="24"/>
                    </a:lnTo>
                    <a:lnTo>
                      <a:pt x="252" y="28"/>
                    </a:lnTo>
                    <a:lnTo>
                      <a:pt x="245" y="32"/>
                    </a:lnTo>
                    <a:lnTo>
                      <a:pt x="237" y="36"/>
                    </a:lnTo>
                    <a:lnTo>
                      <a:pt x="231" y="41"/>
                    </a:lnTo>
                    <a:lnTo>
                      <a:pt x="225" y="48"/>
                    </a:lnTo>
                    <a:lnTo>
                      <a:pt x="222" y="53"/>
                    </a:lnTo>
                    <a:lnTo>
                      <a:pt x="219" y="59"/>
                    </a:lnTo>
                    <a:lnTo>
                      <a:pt x="217" y="68"/>
                    </a:lnTo>
                    <a:lnTo>
                      <a:pt x="215" y="77"/>
                    </a:lnTo>
                    <a:lnTo>
                      <a:pt x="213" y="89"/>
                    </a:lnTo>
                    <a:lnTo>
                      <a:pt x="212" y="101"/>
                    </a:lnTo>
                    <a:lnTo>
                      <a:pt x="212" y="115"/>
                    </a:lnTo>
                    <a:lnTo>
                      <a:pt x="212" y="131"/>
                    </a:lnTo>
                    <a:lnTo>
                      <a:pt x="212" y="610"/>
                    </a:lnTo>
                    <a:lnTo>
                      <a:pt x="212" y="635"/>
                    </a:lnTo>
                    <a:lnTo>
                      <a:pt x="213" y="656"/>
                    </a:lnTo>
                    <a:lnTo>
                      <a:pt x="215" y="672"/>
                    </a:lnTo>
                    <a:lnTo>
                      <a:pt x="218" y="684"/>
                    </a:lnTo>
                    <a:lnTo>
                      <a:pt x="222" y="690"/>
                    </a:lnTo>
                    <a:lnTo>
                      <a:pt x="227" y="697"/>
                    </a:lnTo>
                    <a:lnTo>
                      <a:pt x="234" y="702"/>
                    </a:lnTo>
                    <a:lnTo>
                      <a:pt x="241" y="707"/>
                    </a:lnTo>
                    <a:lnTo>
                      <a:pt x="253" y="713"/>
                    </a:lnTo>
                    <a:lnTo>
                      <a:pt x="266" y="718"/>
                    </a:lnTo>
                    <a:lnTo>
                      <a:pt x="278" y="720"/>
                    </a:lnTo>
                    <a:lnTo>
                      <a:pt x="291" y="721"/>
                    </a:lnTo>
                    <a:lnTo>
                      <a:pt x="319" y="7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54"/>
              <p:cNvSpPr/>
              <p:nvPr/>
            </p:nvSpPr>
            <p:spPr>
              <a:xfrm>
                <a:off x="5699" y="3842"/>
                <a:ext cx="74" cy="9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70" extrusionOk="0">
                    <a:moveTo>
                      <a:pt x="266" y="0"/>
                    </a:moveTo>
                    <a:lnTo>
                      <a:pt x="270" y="80"/>
                    </a:lnTo>
                    <a:lnTo>
                      <a:pt x="259" y="80"/>
                    </a:lnTo>
                    <a:lnTo>
                      <a:pt x="257" y="72"/>
                    </a:lnTo>
                    <a:lnTo>
                      <a:pt x="254" y="63"/>
                    </a:lnTo>
                    <a:lnTo>
                      <a:pt x="252" y="55"/>
                    </a:lnTo>
                    <a:lnTo>
                      <a:pt x="249" y="49"/>
                    </a:lnTo>
                    <a:lnTo>
                      <a:pt x="244" y="43"/>
                    </a:lnTo>
                    <a:lnTo>
                      <a:pt x="241" y="38"/>
                    </a:lnTo>
                    <a:lnTo>
                      <a:pt x="237" y="34"/>
                    </a:lnTo>
                    <a:lnTo>
                      <a:pt x="233" y="31"/>
                    </a:lnTo>
                    <a:lnTo>
                      <a:pt x="227" y="29"/>
                    </a:lnTo>
                    <a:lnTo>
                      <a:pt x="221" y="26"/>
                    </a:lnTo>
                    <a:lnTo>
                      <a:pt x="215" y="24"/>
                    </a:lnTo>
                    <a:lnTo>
                      <a:pt x="207" y="23"/>
                    </a:lnTo>
                    <a:lnTo>
                      <a:pt x="189" y="21"/>
                    </a:lnTo>
                    <a:lnTo>
                      <a:pt x="168" y="20"/>
                    </a:lnTo>
                    <a:lnTo>
                      <a:pt x="106" y="20"/>
                    </a:lnTo>
                    <a:lnTo>
                      <a:pt x="106" y="167"/>
                    </a:lnTo>
                    <a:lnTo>
                      <a:pt x="120" y="167"/>
                    </a:lnTo>
                    <a:lnTo>
                      <a:pt x="152" y="167"/>
                    </a:lnTo>
                    <a:lnTo>
                      <a:pt x="179" y="169"/>
                    </a:lnTo>
                    <a:lnTo>
                      <a:pt x="202" y="171"/>
                    </a:lnTo>
                    <a:lnTo>
                      <a:pt x="220" y="175"/>
                    </a:lnTo>
                    <a:lnTo>
                      <a:pt x="228" y="178"/>
                    </a:lnTo>
                    <a:lnTo>
                      <a:pt x="236" y="181"/>
                    </a:lnTo>
                    <a:lnTo>
                      <a:pt x="242" y="184"/>
                    </a:lnTo>
                    <a:lnTo>
                      <a:pt x="250" y="188"/>
                    </a:lnTo>
                    <a:lnTo>
                      <a:pt x="256" y="192"/>
                    </a:lnTo>
                    <a:lnTo>
                      <a:pt x="261" y="197"/>
                    </a:lnTo>
                    <a:lnTo>
                      <a:pt x="267" y="203"/>
                    </a:lnTo>
                    <a:lnTo>
                      <a:pt x="272" y="208"/>
                    </a:lnTo>
                    <a:lnTo>
                      <a:pt x="277" y="215"/>
                    </a:lnTo>
                    <a:lnTo>
                      <a:pt x="281" y="221"/>
                    </a:lnTo>
                    <a:lnTo>
                      <a:pt x="285" y="228"/>
                    </a:lnTo>
                    <a:lnTo>
                      <a:pt x="288" y="235"/>
                    </a:lnTo>
                    <a:lnTo>
                      <a:pt x="290" y="242"/>
                    </a:lnTo>
                    <a:lnTo>
                      <a:pt x="291" y="250"/>
                    </a:lnTo>
                    <a:lnTo>
                      <a:pt x="292" y="258"/>
                    </a:lnTo>
                    <a:lnTo>
                      <a:pt x="292" y="266"/>
                    </a:lnTo>
                    <a:lnTo>
                      <a:pt x="292" y="277"/>
                    </a:lnTo>
                    <a:lnTo>
                      <a:pt x="291" y="286"/>
                    </a:lnTo>
                    <a:lnTo>
                      <a:pt x="288" y="296"/>
                    </a:lnTo>
                    <a:lnTo>
                      <a:pt x="285" y="305"/>
                    </a:lnTo>
                    <a:lnTo>
                      <a:pt x="280" y="314"/>
                    </a:lnTo>
                    <a:lnTo>
                      <a:pt x="275" y="322"/>
                    </a:lnTo>
                    <a:lnTo>
                      <a:pt x="269" y="331"/>
                    </a:lnTo>
                    <a:lnTo>
                      <a:pt x="261" y="339"/>
                    </a:lnTo>
                    <a:lnTo>
                      <a:pt x="254" y="347"/>
                    </a:lnTo>
                    <a:lnTo>
                      <a:pt x="243" y="353"/>
                    </a:lnTo>
                    <a:lnTo>
                      <a:pt x="233" y="358"/>
                    </a:lnTo>
                    <a:lnTo>
                      <a:pt x="220" y="363"/>
                    </a:lnTo>
                    <a:lnTo>
                      <a:pt x="206" y="366"/>
                    </a:lnTo>
                    <a:lnTo>
                      <a:pt x="191" y="368"/>
                    </a:lnTo>
                    <a:lnTo>
                      <a:pt x="174" y="370"/>
                    </a:lnTo>
                    <a:lnTo>
                      <a:pt x="156" y="370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15" y="359"/>
                    </a:lnTo>
                    <a:lnTo>
                      <a:pt x="27" y="357"/>
                    </a:lnTo>
                    <a:lnTo>
                      <a:pt x="33" y="355"/>
                    </a:lnTo>
                    <a:lnTo>
                      <a:pt x="37" y="353"/>
                    </a:lnTo>
                    <a:lnTo>
                      <a:pt x="41" y="352"/>
                    </a:lnTo>
                    <a:lnTo>
                      <a:pt x="43" y="349"/>
                    </a:lnTo>
                    <a:lnTo>
                      <a:pt x="45" y="347"/>
                    </a:lnTo>
                    <a:lnTo>
                      <a:pt x="47" y="342"/>
                    </a:lnTo>
                    <a:lnTo>
                      <a:pt x="49" y="338"/>
                    </a:lnTo>
                    <a:lnTo>
                      <a:pt x="51" y="333"/>
                    </a:lnTo>
                    <a:lnTo>
                      <a:pt x="53" y="319"/>
                    </a:lnTo>
                    <a:lnTo>
                      <a:pt x="53" y="302"/>
                    </a:lnTo>
                    <a:lnTo>
                      <a:pt x="53" y="68"/>
                    </a:lnTo>
                    <a:lnTo>
                      <a:pt x="53" y="55"/>
                    </a:lnTo>
                    <a:lnTo>
                      <a:pt x="52" y="44"/>
                    </a:lnTo>
                    <a:lnTo>
                      <a:pt x="51" y="36"/>
                    </a:lnTo>
                    <a:lnTo>
                      <a:pt x="49" y="30"/>
                    </a:lnTo>
                    <a:lnTo>
                      <a:pt x="46" y="25"/>
                    </a:lnTo>
                    <a:lnTo>
                      <a:pt x="43" y="21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4"/>
                    </a:lnTo>
                    <a:lnTo>
                      <a:pt x="23" y="13"/>
                    </a:lnTo>
                    <a:lnTo>
                      <a:pt x="13" y="11"/>
                    </a:lnTo>
                    <a:lnTo>
                      <a:pt x="3" y="11"/>
                    </a:lnTo>
                    <a:lnTo>
                      <a:pt x="3" y="0"/>
                    </a:lnTo>
                    <a:lnTo>
                      <a:pt x="266" y="0"/>
                    </a:lnTo>
                    <a:close/>
                    <a:moveTo>
                      <a:pt x="106" y="348"/>
                    </a:moveTo>
                    <a:lnTo>
                      <a:pt x="116" y="350"/>
                    </a:lnTo>
                    <a:lnTo>
                      <a:pt x="127" y="351"/>
                    </a:lnTo>
                    <a:lnTo>
                      <a:pt x="135" y="352"/>
                    </a:lnTo>
                    <a:lnTo>
                      <a:pt x="143" y="352"/>
                    </a:lnTo>
                    <a:lnTo>
                      <a:pt x="151" y="352"/>
                    </a:lnTo>
                    <a:lnTo>
                      <a:pt x="160" y="351"/>
                    </a:lnTo>
                    <a:lnTo>
                      <a:pt x="167" y="349"/>
                    </a:lnTo>
                    <a:lnTo>
                      <a:pt x="174" y="347"/>
                    </a:lnTo>
                    <a:lnTo>
                      <a:pt x="183" y="343"/>
                    </a:lnTo>
                    <a:lnTo>
                      <a:pt x="189" y="339"/>
                    </a:lnTo>
                    <a:lnTo>
                      <a:pt x="197" y="335"/>
                    </a:lnTo>
                    <a:lnTo>
                      <a:pt x="204" y="330"/>
                    </a:lnTo>
                    <a:lnTo>
                      <a:pt x="210" y="323"/>
                    </a:lnTo>
                    <a:lnTo>
                      <a:pt x="216" y="317"/>
                    </a:lnTo>
                    <a:lnTo>
                      <a:pt x="220" y="311"/>
                    </a:lnTo>
                    <a:lnTo>
                      <a:pt x="224" y="303"/>
                    </a:lnTo>
                    <a:lnTo>
                      <a:pt x="227" y="295"/>
                    </a:lnTo>
                    <a:lnTo>
                      <a:pt x="230" y="286"/>
                    </a:lnTo>
                    <a:lnTo>
                      <a:pt x="231" y="277"/>
                    </a:lnTo>
                    <a:lnTo>
                      <a:pt x="231" y="267"/>
                    </a:lnTo>
                    <a:lnTo>
                      <a:pt x="231" y="258"/>
                    </a:lnTo>
                    <a:lnTo>
                      <a:pt x="230" y="248"/>
                    </a:lnTo>
                    <a:lnTo>
                      <a:pt x="226" y="240"/>
                    </a:lnTo>
                    <a:lnTo>
                      <a:pt x="224" y="231"/>
                    </a:lnTo>
                    <a:lnTo>
                      <a:pt x="220" y="225"/>
                    </a:lnTo>
                    <a:lnTo>
                      <a:pt x="215" y="218"/>
                    </a:lnTo>
                    <a:lnTo>
                      <a:pt x="209" y="212"/>
                    </a:lnTo>
                    <a:lnTo>
                      <a:pt x="202" y="207"/>
                    </a:lnTo>
                    <a:lnTo>
                      <a:pt x="195" y="202"/>
                    </a:lnTo>
                    <a:lnTo>
                      <a:pt x="187" y="198"/>
                    </a:lnTo>
                    <a:lnTo>
                      <a:pt x="179" y="194"/>
                    </a:lnTo>
                    <a:lnTo>
                      <a:pt x="170" y="192"/>
                    </a:lnTo>
                    <a:lnTo>
                      <a:pt x="161" y="190"/>
                    </a:lnTo>
                    <a:lnTo>
                      <a:pt x="151" y="188"/>
                    </a:lnTo>
                    <a:lnTo>
                      <a:pt x="141" y="187"/>
                    </a:lnTo>
                    <a:lnTo>
                      <a:pt x="130" y="187"/>
                    </a:lnTo>
                    <a:lnTo>
                      <a:pt x="118" y="187"/>
                    </a:lnTo>
                    <a:lnTo>
                      <a:pt x="106" y="189"/>
                    </a:lnTo>
                    <a:lnTo>
                      <a:pt x="106" y="3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54"/>
              <p:cNvSpPr/>
              <p:nvPr/>
            </p:nvSpPr>
            <p:spPr>
              <a:xfrm>
                <a:off x="5852" y="3758"/>
                <a:ext cx="14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22" extrusionOk="0">
                    <a:moveTo>
                      <a:pt x="0" y="0"/>
                    </a:moveTo>
                    <a:lnTo>
                      <a:pt x="590" y="0"/>
                    </a:lnTo>
                    <a:lnTo>
                      <a:pt x="59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  <a:moveTo>
                      <a:pt x="0" y="178"/>
                    </a:moveTo>
                    <a:lnTo>
                      <a:pt x="590" y="178"/>
                    </a:lnTo>
                    <a:lnTo>
                      <a:pt x="590" y="222"/>
                    </a:lnTo>
                    <a:lnTo>
                      <a:pt x="0" y="222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54"/>
              <p:cNvSpPr/>
              <p:nvPr/>
            </p:nvSpPr>
            <p:spPr>
              <a:xfrm>
                <a:off x="6085" y="3690"/>
                <a:ext cx="120" cy="19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769" extrusionOk="0">
                    <a:moveTo>
                      <a:pt x="0" y="390"/>
                    </a:moveTo>
                    <a:lnTo>
                      <a:pt x="0" y="359"/>
                    </a:lnTo>
                    <a:lnTo>
                      <a:pt x="2" y="329"/>
                    </a:lnTo>
                    <a:lnTo>
                      <a:pt x="5" y="300"/>
                    </a:lnTo>
                    <a:lnTo>
                      <a:pt x="9" y="272"/>
                    </a:lnTo>
                    <a:lnTo>
                      <a:pt x="15" y="245"/>
                    </a:lnTo>
                    <a:lnTo>
                      <a:pt x="21" y="220"/>
                    </a:lnTo>
                    <a:lnTo>
                      <a:pt x="28" y="196"/>
                    </a:lnTo>
                    <a:lnTo>
                      <a:pt x="38" y="171"/>
                    </a:lnTo>
                    <a:lnTo>
                      <a:pt x="47" y="150"/>
                    </a:lnTo>
                    <a:lnTo>
                      <a:pt x="58" y="129"/>
                    </a:lnTo>
                    <a:lnTo>
                      <a:pt x="70" y="110"/>
                    </a:lnTo>
                    <a:lnTo>
                      <a:pt x="82" y="92"/>
                    </a:lnTo>
                    <a:lnTo>
                      <a:pt x="95" y="76"/>
                    </a:lnTo>
                    <a:lnTo>
                      <a:pt x="109" y="62"/>
                    </a:lnTo>
                    <a:lnTo>
                      <a:pt x="124" y="48"/>
                    </a:lnTo>
                    <a:lnTo>
                      <a:pt x="140" y="36"/>
                    </a:lnTo>
                    <a:lnTo>
                      <a:pt x="152" y="28"/>
                    </a:lnTo>
                    <a:lnTo>
                      <a:pt x="164" y="20"/>
                    </a:lnTo>
                    <a:lnTo>
                      <a:pt x="177" y="14"/>
                    </a:lnTo>
                    <a:lnTo>
                      <a:pt x="189" y="9"/>
                    </a:lnTo>
                    <a:lnTo>
                      <a:pt x="202" y="6"/>
                    </a:lnTo>
                    <a:lnTo>
                      <a:pt x="215" y="2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2" y="0"/>
                    </a:lnTo>
                    <a:lnTo>
                      <a:pt x="262" y="1"/>
                    </a:lnTo>
                    <a:lnTo>
                      <a:pt x="273" y="3"/>
                    </a:lnTo>
                    <a:lnTo>
                      <a:pt x="282" y="6"/>
                    </a:lnTo>
                    <a:lnTo>
                      <a:pt x="293" y="9"/>
                    </a:lnTo>
                    <a:lnTo>
                      <a:pt x="303" y="12"/>
                    </a:lnTo>
                    <a:lnTo>
                      <a:pt x="312" y="17"/>
                    </a:lnTo>
                    <a:lnTo>
                      <a:pt x="322" y="21"/>
                    </a:lnTo>
                    <a:lnTo>
                      <a:pt x="331" y="28"/>
                    </a:lnTo>
                    <a:lnTo>
                      <a:pt x="341" y="34"/>
                    </a:lnTo>
                    <a:lnTo>
                      <a:pt x="350" y="41"/>
                    </a:lnTo>
                    <a:lnTo>
                      <a:pt x="360" y="49"/>
                    </a:lnTo>
                    <a:lnTo>
                      <a:pt x="368" y="57"/>
                    </a:lnTo>
                    <a:lnTo>
                      <a:pt x="377" y="67"/>
                    </a:lnTo>
                    <a:lnTo>
                      <a:pt x="386" y="76"/>
                    </a:lnTo>
                    <a:lnTo>
                      <a:pt x="395" y="87"/>
                    </a:lnTo>
                    <a:lnTo>
                      <a:pt x="404" y="101"/>
                    </a:lnTo>
                    <a:lnTo>
                      <a:pt x="414" y="115"/>
                    </a:lnTo>
                    <a:lnTo>
                      <a:pt x="423" y="130"/>
                    </a:lnTo>
                    <a:lnTo>
                      <a:pt x="432" y="146"/>
                    </a:lnTo>
                    <a:lnTo>
                      <a:pt x="439" y="162"/>
                    </a:lnTo>
                    <a:lnTo>
                      <a:pt x="446" y="179"/>
                    </a:lnTo>
                    <a:lnTo>
                      <a:pt x="452" y="196"/>
                    </a:lnTo>
                    <a:lnTo>
                      <a:pt x="458" y="214"/>
                    </a:lnTo>
                    <a:lnTo>
                      <a:pt x="463" y="232"/>
                    </a:lnTo>
                    <a:lnTo>
                      <a:pt x="467" y="252"/>
                    </a:lnTo>
                    <a:lnTo>
                      <a:pt x="471" y="271"/>
                    </a:lnTo>
                    <a:lnTo>
                      <a:pt x="474" y="291"/>
                    </a:lnTo>
                    <a:lnTo>
                      <a:pt x="476" y="312"/>
                    </a:lnTo>
                    <a:lnTo>
                      <a:pt x="477" y="334"/>
                    </a:lnTo>
                    <a:lnTo>
                      <a:pt x="478" y="355"/>
                    </a:lnTo>
                    <a:lnTo>
                      <a:pt x="479" y="379"/>
                    </a:lnTo>
                    <a:lnTo>
                      <a:pt x="478" y="410"/>
                    </a:lnTo>
                    <a:lnTo>
                      <a:pt x="477" y="441"/>
                    </a:lnTo>
                    <a:lnTo>
                      <a:pt x="474" y="469"/>
                    </a:lnTo>
                    <a:lnTo>
                      <a:pt x="470" y="498"/>
                    </a:lnTo>
                    <a:lnTo>
                      <a:pt x="465" y="524"/>
                    </a:lnTo>
                    <a:lnTo>
                      <a:pt x="458" y="550"/>
                    </a:lnTo>
                    <a:lnTo>
                      <a:pt x="451" y="574"/>
                    </a:lnTo>
                    <a:lnTo>
                      <a:pt x="442" y="597"/>
                    </a:lnTo>
                    <a:lnTo>
                      <a:pt x="433" y="620"/>
                    </a:lnTo>
                    <a:lnTo>
                      <a:pt x="422" y="640"/>
                    </a:lnTo>
                    <a:lnTo>
                      <a:pt x="412" y="658"/>
                    </a:lnTo>
                    <a:lnTo>
                      <a:pt x="400" y="676"/>
                    </a:lnTo>
                    <a:lnTo>
                      <a:pt x="387" y="690"/>
                    </a:lnTo>
                    <a:lnTo>
                      <a:pt x="375" y="705"/>
                    </a:lnTo>
                    <a:lnTo>
                      <a:pt x="361" y="717"/>
                    </a:lnTo>
                    <a:lnTo>
                      <a:pt x="347" y="728"/>
                    </a:lnTo>
                    <a:lnTo>
                      <a:pt x="332" y="738"/>
                    </a:lnTo>
                    <a:lnTo>
                      <a:pt x="318" y="746"/>
                    </a:lnTo>
                    <a:lnTo>
                      <a:pt x="305" y="753"/>
                    </a:lnTo>
                    <a:lnTo>
                      <a:pt x="291" y="759"/>
                    </a:lnTo>
                    <a:lnTo>
                      <a:pt x="276" y="763"/>
                    </a:lnTo>
                    <a:lnTo>
                      <a:pt x="262" y="766"/>
                    </a:lnTo>
                    <a:lnTo>
                      <a:pt x="250" y="769"/>
                    </a:lnTo>
                    <a:lnTo>
                      <a:pt x="236" y="769"/>
                    </a:lnTo>
                    <a:lnTo>
                      <a:pt x="222" y="769"/>
                    </a:lnTo>
                    <a:lnTo>
                      <a:pt x="209" y="766"/>
                    </a:lnTo>
                    <a:lnTo>
                      <a:pt x="197" y="764"/>
                    </a:lnTo>
                    <a:lnTo>
                      <a:pt x="185" y="761"/>
                    </a:lnTo>
                    <a:lnTo>
                      <a:pt x="173" y="757"/>
                    </a:lnTo>
                    <a:lnTo>
                      <a:pt x="161" y="752"/>
                    </a:lnTo>
                    <a:lnTo>
                      <a:pt x="150" y="745"/>
                    </a:lnTo>
                    <a:lnTo>
                      <a:pt x="138" y="738"/>
                    </a:lnTo>
                    <a:lnTo>
                      <a:pt x="128" y="729"/>
                    </a:lnTo>
                    <a:lnTo>
                      <a:pt x="117" y="720"/>
                    </a:lnTo>
                    <a:lnTo>
                      <a:pt x="107" y="709"/>
                    </a:lnTo>
                    <a:lnTo>
                      <a:pt x="96" y="699"/>
                    </a:lnTo>
                    <a:lnTo>
                      <a:pt x="87" y="686"/>
                    </a:lnTo>
                    <a:lnTo>
                      <a:pt x="77" y="673"/>
                    </a:lnTo>
                    <a:lnTo>
                      <a:pt x="68" y="659"/>
                    </a:lnTo>
                    <a:lnTo>
                      <a:pt x="59" y="644"/>
                    </a:lnTo>
                    <a:lnTo>
                      <a:pt x="52" y="630"/>
                    </a:lnTo>
                    <a:lnTo>
                      <a:pt x="45" y="616"/>
                    </a:lnTo>
                    <a:lnTo>
                      <a:pt x="39" y="603"/>
                    </a:lnTo>
                    <a:lnTo>
                      <a:pt x="33" y="589"/>
                    </a:lnTo>
                    <a:lnTo>
                      <a:pt x="27" y="574"/>
                    </a:lnTo>
                    <a:lnTo>
                      <a:pt x="23" y="558"/>
                    </a:lnTo>
                    <a:lnTo>
                      <a:pt x="19" y="543"/>
                    </a:lnTo>
                    <a:lnTo>
                      <a:pt x="15" y="528"/>
                    </a:lnTo>
                    <a:lnTo>
                      <a:pt x="8" y="495"/>
                    </a:lnTo>
                    <a:lnTo>
                      <a:pt x="3" y="461"/>
                    </a:lnTo>
                    <a:lnTo>
                      <a:pt x="1" y="426"/>
                    </a:lnTo>
                    <a:lnTo>
                      <a:pt x="0" y="390"/>
                    </a:lnTo>
                    <a:close/>
                    <a:moveTo>
                      <a:pt x="107" y="404"/>
                    </a:moveTo>
                    <a:lnTo>
                      <a:pt x="108" y="441"/>
                    </a:lnTo>
                    <a:lnTo>
                      <a:pt x="109" y="477"/>
                    </a:lnTo>
                    <a:lnTo>
                      <a:pt x="112" y="511"/>
                    </a:lnTo>
                    <a:lnTo>
                      <a:pt x="116" y="542"/>
                    </a:lnTo>
                    <a:lnTo>
                      <a:pt x="122" y="573"/>
                    </a:lnTo>
                    <a:lnTo>
                      <a:pt x="128" y="602"/>
                    </a:lnTo>
                    <a:lnTo>
                      <a:pt x="135" y="628"/>
                    </a:lnTo>
                    <a:lnTo>
                      <a:pt x="145" y="653"/>
                    </a:lnTo>
                    <a:lnTo>
                      <a:pt x="152" y="672"/>
                    </a:lnTo>
                    <a:lnTo>
                      <a:pt x="162" y="688"/>
                    </a:lnTo>
                    <a:lnTo>
                      <a:pt x="167" y="696"/>
                    </a:lnTo>
                    <a:lnTo>
                      <a:pt x="172" y="703"/>
                    </a:lnTo>
                    <a:lnTo>
                      <a:pt x="178" y="708"/>
                    </a:lnTo>
                    <a:lnTo>
                      <a:pt x="183" y="714"/>
                    </a:lnTo>
                    <a:lnTo>
                      <a:pt x="189" y="719"/>
                    </a:lnTo>
                    <a:lnTo>
                      <a:pt x="196" y="723"/>
                    </a:lnTo>
                    <a:lnTo>
                      <a:pt x="202" y="726"/>
                    </a:lnTo>
                    <a:lnTo>
                      <a:pt x="208" y="729"/>
                    </a:lnTo>
                    <a:lnTo>
                      <a:pt x="216" y="732"/>
                    </a:lnTo>
                    <a:lnTo>
                      <a:pt x="222" y="734"/>
                    </a:lnTo>
                    <a:lnTo>
                      <a:pt x="230" y="734"/>
                    </a:lnTo>
                    <a:lnTo>
                      <a:pt x="237" y="735"/>
                    </a:lnTo>
                    <a:lnTo>
                      <a:pt x="244" y="734"/>
                    </a:lnTo>
                    <a:lnTo>
                      <a:pt x="252" y="733"/>
                    </a:lnTo>
                    <a:lnTo>
                      <a:pt x="260" y="731"/>
                    </a:lnTo>
                    <a:lnTo>
                      <a:pt x="268" y="727"/>
                    </a:lnTo>
                    <a:lnTo>
                      <a:pt x="275" y="724"/>
                    </a:lnTo>
                    <a:lnTo>
                      <a:pt x="282" y="720"/>
                    </a:lnTo>
                    <a:lnTo>
                      <a:pt x="291" y="715"/>
                    </a:lnTo>
                    <a:lnTo>
                      <a:pt x="298" y="708"/>
                    </a:lnTo>
                    <a:lnTo>
                      <a:pt x="307" y="701"/>
                    </a:lnTo>
                    <a:lnTo>
                      <a:pt x="313" y="692"/>
                    </a:lnTo>
                    <a:lnTo>
                      <a:pt x="321" y="683"/>
                    </a:lnTo>
                    <a:lnTo>
                      <a:pt x="327" y="672"/>
                    </a:lnTo>
                    <a:lnTo>
                      <a:pt x="332" y="661"/>
                    </a:lnTo>
                    <a:lnTo>
                      <a:pt x="338" y="648"/>
                    </a:lnTo>
                    <a:lnTo>
                      <a:pt x="343" y="634"/>
                    </a:lnTo>
                    <a:lnTo>
                      <a:pt x="347" y="620"/>
                    </a:lnTo>
                    <a:lnTo>
                      <a:pt x="352" y="594"/>
                    </a:lnTo>
                    <a:lnTo>
                      <a:pt x="358" y="568"/>
                    </a:lnTo>
                    <a:lnTo>
                      <a:pt x="362" y="538"/>
                    </a:lnTo>
                    <a:lnTo>
                      <a:pt x="366" y="506"/>
                    </a:lnTo>
                    <a:lnTo>
                      <a:pt x="368" y="472"/>
                    </a:lnTo>
                    <a:lnTo>
                      <a:pt x="370" y="436"/>
                    </a:lnTo>
                    <a:lnTo>
                      <a:pt x="371" y="397"/>
                    </a:lnTo>
                    <a:lnTo>
                      <a:pt x="373" y="354"/>
                    </a:lnTo>
                    <a:lnTo>
                      <a:pt x="371" y="324"/>
                    </a:lnTo>
                    <a:lnTo>
                      <a:pt x="370" y="294"/>
                    </a:lnTo>
                    <a:lnTo>
                      <a:pt x="368" y="266"/>
                    </a:lnTo>
                    <a:lnTo>
                      <a:pt x="365" y="238"/>
                    </a:lnTo>
                    <a:lnTo>
                      <a:pt x="362" y="213"/>
                    </a:lnTo>
                    <a:lnTo>
                      <a:pt x="358" y="188"/>
                    </a:lnTo>
                    <a:lnTo>
                      <a:pt x="351" y="165"/>
                    </a:lnTo>
                    <a:lnTo>
                      <a:pt x="346" y="143"/>
                    </a:lnTo>
                    <a:lnTo>
                      <a:pt x="341" y="128"/>
                    </a:lnTo>
                    <a:lnTo>
                      <a:pt x="335" y="114"/>
                    </a:lnTo>
                    <a:lnTo>
                      <a:pt x="329" y="102"/>
                    </a:lnTo>
                    <a:lnTo>
                      <a:pt x="323" y="90"/>
                    </a:lnTo>
                    <a:lnTo>
                      <a:pt x="316" y="80"/>
                    </a:lnTo>
                    <a:lnTo>
                      <a:pt x="310" y="70"/>
                    </a:lnTo>
                    <a:lnTo>
                      <a:pt x="303" y="62"/>
                    </a:lnTo>
                    <a:lnTo>
                      <a:pt x="295" y="54"/>
                    </a:lnTo>
                    <a:lnTo>
                      <a:pt x="289" y="50"/>
                    </a:lnTo>
                    <a:lnTo>
                      <a:pt x="284" y="47"/>
                    </a:lnTo>
                    <a:lnTo>
                      <a:pt x="277" y="44"/>
                    </a:lnTo>
                    <a:lnTo>
                      <a:pt x="270" y="40"/>
                    </a:lnTo>
                    <a:lnTo>
                      <a:pt x="263" y="39"/>
                    </a:lnTo>
                    <a:lnTo>
                      <a:pt x="256" y="37"/>
                    </a:lnTo>
                    <a:lnTo>
                      <a:pt x="249" y="36"/>
                    </a:lnTo>
                    <a:lnTo>
                      <a:pt x="241" y="36"/>
                    </a:lnTo>
                    <a:lnTo>
                      <a:pt x="232" y="37"/>
                    </a:lnTo>
                    <a:lnTo>
                      <a:pt x="222" y="38"/>
                    </a:lnTo>
                    <a:lnTo>
                      <a:pt x="214" y="41"/>
                    </a:lnTo>
                    <a:lnTo>
                      <a:pt x="205" y="45"/>
                    </a:lnTo>
                    <a:lnTo>
                      <a:pt x="198" y="49"/>
                    </a:lnTo>
                    <a:lnTo>
                      <a:pt x="189" y="55"/>
                    </a:lnTo>
                    <a:lnTo>
                      <a:pt x="182" y="62"/>
                    </a:lnTo>
                    <a:lnTo>
                      <a:pt x="174" y="69"/>
                    </a:lnTo>
                    <a:lnTo>
                      <a:pt x="165" y="82"/>
                    </a:lnTo>
                    <a:lnTo>
                      <a:pt x="156" y="95"/>
                    </a:lnTo>
                    <a:lnTo>
                      <a:pt x="148" y="111"/>
                    </a:lnTo>
                    <a:lnTo>
                      <a:pt x="142" y="128"/>
                    </a:lnTo>
                    <a:lnTo>
                      <a:pt x="135" y="146"/>
                    </a:lnTo>
                    <a:lnTo>
                      <a:pt x="130" y="166"/>
                    </a:lnTo>
                    <a:lnTo>
                      <a:pt x="125" y="188"/>
                    </a:lnTo>
                    <a:lnTo>
                      <a:pt x="120" y="212"/>
                    </a:lnTo>
                    <a:lnTo>
                      <a:pt x="117" y="236"/>
                    </a:lnTo>
                    <a:lnTo>
                      <a:pt x="114" y="260"/>
                    </a:lnTo>
                    <a:lnTo>
                      <a:pt x="112" y="285"/>
                    </a:lnTo>
                    <a:lnTo>
                      <a:pt x="110" y="309"/>
                    </a:lnTo>
                    <a:lnTo>
                      <a:pt x="109" y="332"/>
                    </a:lnTo>
                    <a:lnTo>
                      <a:pt x="108" y="356"/>
                    </a:lnTo>
                    <a:lnTo>
                      <a:pt x="107" y="380"/>
                    </a:lnTo>
                    <a:lnTo>
                      <a:pt x="107" y="40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54"/>
              <p:cNvSpPr/>
              <p:nvPr/>
            </p:nvSpPr>
            <p:spPr>
              <a:xfrm>
                <a:off x="5464" y="3118"/>
                <a:ext cx="79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319" h="740" extrusionOk="0">
                    <a:moveTo>
                      <a:pt x="319" y="720"/>
                    </a:moveTo>
                    <a:lnTo>
                      <a:pt x="319" y="740"/>
                    </a:lnTo>
                    <a:lnTo>
                      <a:pt x="0" y="740"/>
                    </a:lnTo>
                    <a:lnTo>
                      <a:pt x="0" y="720"/>
                    </a:lnTo>
                    <a:lnTo>
                      <a:pt x="27" y="720"/>
                    </a:lnTo>
                    <a:lnTo>
                      <a:pt x="38" y="720"/>
                    </a:lnTo>
                    <a:lnTo>
                      <a:pt x="48" y="719"/>
                    </a:lnTo>
                    <a:lnTo>
                      <a:pt x="57" y="717"/>
                    </a:lnTo>
                    <a:lnTo>
                      <a:pt x="67" y="714"/>
                    </a:lnTo>
                    <a:lnTo>
                      <a:pt x="74" y="709"/>
                    </a:lnTo>
                    <a:lnTo>
                      <a:pt x="82" y="705"/>
                    </a:lnTo>
                    <a:lnTo>
                      <a:pt x="88" y="700"/>
                    </a:lnTo>
                    <a:lnTo>
                      <a:pt x="93" y="693"/>
                    </a:lnTo>
                    <a:lnTo>
                      <a:pt x="97" y="688"/>
                    </a:lnTo>
                    <a:lnTo>
                      <a:pt x="100" y="682"/>
                    </a:lnTo>
                    <a:lnTo>
                      <a:pt x="102" y="673"/>
                    </a:lnTo>
                    <a:lnTo>
                      <a:pt x="104" y="664"/>
                    </a:lnTo>
                    <a:lnTo>
                      <a:pt x="106" y="640"/>
                    </a:lnTo>
                    <a:lnTo>
                      <a:pt x="107" y="609"/>
                    </a:lnTo>
                    <a:lnTo>
                      <a:pt x="107" y="131"/>
                    </a:lnTo>
                    <a:lnTo>
                      <a:pt x="106" y="105"/>
                    </a:lnTo>
                    <a:lnTo>
                      <a:pt x="105" y="85"/>
                    </a:lnTo>
                    <a:lnTo>
                      <a:pt x="103" y="68"/>
                    </a:lnTo>
                    <a:lnTo>
                      <a:pt x="100" y="57"/>
                    </a:lnTo>
                    <a:lnTo>
                      <a:pt x="97" y="50"/>
                    </a:lnTo>
                    <a:lnTo>
                      <a:pt x="91" y="45"/>
                    </a:lnTo>
                    <a:lnTo>
                      <a:pt x="85" y="38"/>
                    </a:lnTo>
                    <a:lnTo>
                      <a:pt x="78" y="33"/>
                    </a:lnTo>
                    <a:lnTo>
                      <a:pt x="65" y="28"/>
                    </a:lnTo>
                    <a:lnTo>
                      <a:pt x="53" y="23"/>
                    </a:lnTo>
                    <a:lnTo>
                      <a:pt x="40" y="21"/>
                    </a:lnTo>
                    <a:lnTo>
                      <a:pt x="27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19" y="0"/>
                    </a:lnTo>
                    <a:lnTo>
                      <a:pt x="319" y="20"/>
                    </a:lnTo>
                    <a:lnTo>
                      <a:pt x="291" y="20"/>
                    </a:lnTo>
                    <a:lnTo>
                      <a:pt x="281" y="20"/>
                    </a:lnTo>
                    <a:lnTo>
                      <a:pt x="270" y="22"/>
                    </a:lnTo>
                    <a:lnTo>
                      <a:pt x="261" y="24"/>
                    </a:lnTo>
                    <a:lnTo>
                      <a:pt x="252" y="27"/>
                    </a:lnTo>
                    <a:lnTo>
                      <a:pt x="245" y="31"/>
                    </a:lnTo>
                    <a:lnTo>
                      <a:pt x="237" y="35"/>
                    </a:lnTo>
                    <a:lnTo>
                      <a:pt x="231" y="40"/>
                    </a:lnTo>
                    <a:lnTo>
                      <a:pt x="226" y="47"/>
                    </a:lnTo>
                    <a:lnTo>
                      <a:pt x="223" y="52"/>
                    </a:lnTo>
                    <a:lnTo>
                      <a:pt x="219" y="58"/>
                    </a:lnTo>
                    <a:lnTo>
                      <a:pt x="217" y="67"/>
                    </a:lnTo>
                    <a:lnTo>
                      <a:pt x="215" y="76"/>
                    </a:lnTo>
                    <a:lnTo>
                      <a:pt x="214" y="88"/>
                    </a:lnTo>
                    <a:lnTo>
                      <a:pt x="213" y="101"/>
                    </a:lnTo>
                    <a:lnTo>
                      <a:pt x="212" y="115"/>
                    </a:lnTo>
                    <a:lnTo>
                      <a:pt x="212" y="131"/>
                    </a:lnTo>
                    <a:lnTo>
                      <a:pt x="212" y="609"/>
                    </a:lnTo>
                    <a:lnTo>
                      <a:pt x="212" y="635"/>
                    </a:lnTo>
                    <a:lnTo>
                      <a:pt x="213" y="655"/>
                    </a:lnTo>
                    <a:lnTo>
                      <a:pt x="216" y="672"/>
                    </a:lnTo>
                    <a:lnTo>
                      <a:pt x="218" y="683"/>
                    </a:lnTo>
                    <a:lnTo>
                      <a:pt x="223" y="690"/>
                    </a:lnTo>
                    <a:lnTo>
                      <a:pt x="228" y="696"/>
                    </a:lnTo>
                    <a:lnTo>
                      <a:pt x="234" y="702"/>
                    </a:lnTo>
                    <a:lnTo>
                      <a:pt x="242" y="707"/>
                    </a:lnTo>
                    <a:lnTo>
                      <a:pt x="253" y="712"/>
                    </a:lnTo>
                    <a:lnTo>
                      <a:pt x="266" y="717"/>
                    </a:lnTo>
                    <a:lnTo>
                      <a:pt x="279" y="719"/>
                    </a:lnTo>
                    <a:lnTo>
                      <a:pt x="291" y="720"/>
                    </a:lnTo>
                    <a:lnTo>
                      <a:pt x="319" y="7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54"/>
              <p:cNvSpPr/>
              <p:nvPr/>
            </p:nvSpPr>
            <p:spPr>
              <a:xfrm>
                <a:off x="5553" y="3266"/>
                <a:ext cx="73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71" extrusionOk="0">
                    <a:moveTo>
                      <a:pt x="266" y="0"/>
                    </a:moveTo>
                    <a:lnTo>
                      <a:pt x="270" y="81"/>
                    </a:lnTo>
                    <a:lnTo>
                      <a:pt x="259" y="81"/>
                    </a:lnTo>
                    <a:lnTo>
                      <a:pt x="257" y="72"/>
                    </a:lnTo>
                    <a:lnTo>
                      <a:pt x="255" y="63"/>
                    </a:lnTo>
                    <a:lnTo>
                      <a:pt x="252" y="56"/>
                    </a:lnTo>
                    <a:lnTo>
                      <a:pt x="249" y="49"/>
                    </a:lnTo>
                    <a:lnTo>
                      <a:pt x="245" y="43"/>
                    </a:lnTo>
                    <a:lnTo>
                      <a:pt x="241" y="38"/>
                    </a:lnTo>
                    <a:lnTo>
                      <a:pt x="237" y="35"/>
                    </a:lnTo>
                    <a:lnTo>
                      <a:pt x="233" y="32"/>
                    </a:lnTo>
                    <a:lnTo>
                      <a:pt x="228" y="29"/>
                    </a:lnTo>
                    <a:lnTo>
                      <a:pt x="222" y="26"/>
                    </a:lnTo>
                    <a:lnTo>
                      <a:pt x="215" y="24"/>
                    </a:lnTo>
                    <a:lnTo>
                      <a:pt x="208" y="23"/>
                    </a:lnTo>
                    <a:lnTo>
                      <a:pt x="190" y="21"/>
                    </a:lnTo>
                    <a:lnTo>
                      <a:pt x="168" y="21"/>
                    </a:lnTo>
                    <a:lnTo>
                      <a:pt x="106" y="21"/>
                    </a:lnTo>
                    <a:lnTo>
                      <a:pt x="106" y="167"/>
                    </a:lnTo>
                    <a:lnTo>
                      <a:pt x="121" y="167"/>
                    </a:lnTo>
                    <a:lnTo>
                      <a:pt x="153" y="168"/>
                    </a:lnTo>
                    <a:lnTo>
                      <a:pt x="180" y="169"/>
                    </a:lnTo>
                    <a:lnTo>
                      <a:pt x="202" y="172"/>
                    </a:lnTo>
                    <a:lnTo>
                      <a:pt x="220" y="175"/>
                    </a:lnTo>
                    <a:lnTo>
                      <a:pt x="229" y="179"/>
                    </a:lnTo>
                    <a:lnTo>
                      <a:pt x="236" y="181"/>
                    </a:lnTo>
                    <a:lnTo>
                      <a:pt x="243" y="185"/>
                    </a:lnTo>
                    <a:lnTo>
                      <a:pt x="250" y="188"/>
                    </a:lnTo>
                    <a:lnTo>
                      <a:pt x="256" y="192"/>
                    </a:lnTo>
                    <a:lnTo>
                      <a:pt x="262" y="198"/>
                    </a:lnTo>
                    <a:lnTo>
                      <a:pt x="268" y="203"/>
                    </a:lnTo>
                    <a:lnTo>
                      <a:pt x="272" y="208"/>
                    </a:lnTo>
                    <a:lnTo>
                      <a:pt x="277" y="215"/>
                    </a:lnTo>
                    <a:lnTo>
                      <a:pt x="282" y="222"/>
                    </a:lnTo>
                    <a:lnTo>
                      <a:pt x="285" y="228"/>
                    </a:lnTo>
                    <a:lnTo>
                      <a:pt x="288" y="236"/>
                    </a:lnTo>
                    <a:lnTo>
                      <a:pt x="290" y="243"/>
                    </a:lnTo>
                    <a:lnTo>
                      <a:pt x="291" y="251"/>
                    </a:lnTo>
                    <a:lnTo>
                      <a:pt x="292" y="259"/>
                    </a:lnTo>
                    <a:lnTo>
                      <a:pt x="293" y="267"/>
                    </a:lnTo>
                    <a:lnTo>
                      <a:pt x="292" y="277"/>
                    </a:lnTo>
                    <a:lnTo>
                      <a:pt x="291" y="288"/>
                    </a:lnTo>
                    <a:lnTo>
                      <a:pt x="288" y="297"/>
                    </a:lnTo>
                    <a:lnTo>
                      <a:pt x="285" y="305"/>
                    </a:lnTo>
                    <a:lnTo>
                      <a:pt x="281" y="315"/>
                    </a:lnTo>
                    <a:lnTo>
                      <a:pt x="275" y="323"/>
                    </a:lnTo>
                    <a:lnTo>
                      <a:pt x="269" y="332"/>
                    </a:lnTo>
                    <a:lnTo>
                      <a:pt x="263" y="339"/>
                    </a:lnTo>
                    <a:lnTo>
                      <a:pt x="254" y="347"/>
                    </a:lnTo>
                    <a:lnTo>
                      <a:pt x="245" y="353"/>
                    </a:lnTo>
                    <a:lnTo>
                      <a:pt x="233" y="358"/>
                    </a:lnTo>
                    <a:lnTo>
                      <a:pt x="220" y="363"/>
                    </a:lnTo>
                    <a:lnTo>
                      <a:pt x="207" y="366"/>
                    </a:lnTo>
                    <a:lnTo>
                      <a:pt x="192" y="369"/>
                    </a:lnTo>
                    <a:lnTo>
                      <a:pt x="175" y="370"/>
                    </a:lnTo>
                    <a:lnTo>
                      <a:pt x="157" y="371"/>
                    </a:lnTo>
                    <a:lnTo>
                      <a:pt x="0" y="371"/>
                    </a:lnTo>
                    <a:lnTo>
                      <a:pt x="0" y="360"/>
                    </a:lnTo>
                    <a:lnTo>
                      <a:pt x="15" y="359"/>
                    </a:lnTo>
                    <a:lnTo>
                      <a:pt x="28" y="357"/>
                    </a:lnTo>
                    <a:lnTo>
                      <a:pt x="33" y="356"/>
                    </a:lnTo>
                    <a:lnTo>
                      <a:pt x="37" y="354"/>
                    </a:lnTo>
                    <a:lnTo>
                      <a:pt x="41" y="352"/>
                    </a:lnTo>
                    <a:lnTo>
                      <a:pt x="43" y="350"/>
                    </a:lnTo>
                    <a:lnTo>
                      <a:pt x="46" y="347"/>
                    </a:lnTo>
                    <a:lnTo>
                      <a:pt x="48" y="342"/>
                    </a:lnTo>
                    <a:lnTo>
                      <a:pt x="50" y="338"/>
                    </a:lnTo>
                    <a:lnTo>
                      <a:pt x="51" y="333"/>
                    </a:lnTo>
                    <a:lnTo>
                      <a:pt x="53" y="320"/>
                    </a:lnTo>
                    <a:lnTo>
                      <a:pt x="53" y="303"/>
                    </a:lnTo>
                    <a:lnTo>
                      <a:pt x="53" y="68"/>
                    </a:lnTo>
                    <a:lnTo>
                      <a:pt x="53" y="55"/>
                    </a:lnTo>
                    <a:lnTo>
                      <a:pt x="52" y="44"/>
                    </a:lnTo>
                    <a:lnTo>
                      <a:pt x="51" y="36"/>
                    </a:lnTo>
                    <a:lnTo>
                      <a:pt x="50" y="30"/>
                    </a:lnTo>
                    <a:lnTo>
                      <a:pt x="47" y="25"/>
                    </a:lnTo>
                    <a:lnTo>
                      <a:pt x="45" y="21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1" y="14"/>
                    </a:lnTo>
                    <a:lnTo>
                      <a:pt x="23" y="13"/>
                    </a:lnTo>
                    <a:lnTo>
                      <a:pt x="14" y="12"/>
                    </a:lnTo>
                    <a:lnTo>
                      <a:pt x="3" y="11"/>
                    </a:lnTo>
                    <a:lnTo>
                      <a:pt x="3" y="0"/>
                    </a:lnTo>
                    <a:lnTo>
                      <a:pt x="266" y="0"/>
                    </a:lnTo>
                    <a:close/>
                    <a:moveTo>
                      <a:pt x="106" y="349"/>
                    </a:moveTo>
                    <a:lnTo>
                      <a:pt x="118" y="350"/>
                    </a:lnTo>
                    <a:lnTo>
                      <a:pt x="127" y="351"/>
                    </a:lnTo>
                    <a:lnTo>
                      <a:pt x="136" y="352"/>
                    </a:lnTo>
                    <a:lnTo>
                      <a:pt x="143" y="352"/>
                    </a:lnTo>
                    <a:lnTo>
                      <a:pt x="151" y="352"/>
                    </a:lnTo>
                    <a:lnTo>
                      <a:pt x="160" y="351"/>
                    </a:lnTo>
                    <a:lnTo>
                      <a:pt x="167" y="349"/>
                    </a:lnTo>
                    <a:lnTo>
                      <a:pt x="176" y="347"/>
                    </a:lnTo>
                    <a:lnTo>
                      <a:pt x="183" y="344"/>
                    </a:lnTo>
                    <a:lnTo>
                      <a:pt x="191" y="339"/>
                    </a:lnTo>
                    <a:lnTo>
                      <a:pt x="197" y="335"/>
                    </a:lnTo>
                    <a:lnTo>
                      <a:pt x="204" y="330"/>
                    </a:lnTo>
                    <a:lnTo>
                      <a:pt x="211" y="325"/>
                    </a:lnTo>
                    <a:lnTo>
                      <a:pt x="216" y="318"/>
                    </a:lnTo>
                    <a:lnTo>
                      <a:pt x="220" y="311"/>
                    </a:lnTo>
                    <a:lnTo>
                      <a:pt x="225" y="303"/>
                    </a:lnTo>
                    <a:lnTo>
                      <a:pt x="228" y="295"/>
                    </a:lnTo>
                    <a:lnTo>
                      <a:pt x="230" y="286"/>
                    </a:lnTo>
                    <a:lnTo>
                      <a:pt x="231" y="278"/>
                    </a:lnTo>
                    <a:lnTo>
                      <a:pt x="231" y="267"/>
                    </a:lnTo>
                    <a:lnTo>
                      <a:pt x="231" y="258"/>
                    </a:lnTo>
                    <a:lnTo>
                      <a:pt x="230" y="248"/>
                    </a:lnTo>
                    <a:lnTo>
                      <a:pt x="228" y="240"/>
                    </a:lnTo>
                    <a:lnTo>
                      <a:pt x="225" y="233"/>
                    </a:lnTo>
                    <a:lnTo>
                      <a:pt x="220" y="225"/>
                    </a:lnTo>
                    <a:lnTo>
                      <a:pt x="215" y="219"/>
                    </a:lnTo>
                    <a:lnTo>
                      <a:pt x="210" y="212"/>
                    </a:lnTo>
                    <a:lnTo>
                      <a:pt x="203" y="207"/>
                    </a:lnTo>
                    <a:lnTo>
                      <a:pt x="196" y="203"/>
                    </a:lnTo>
                    <a:lnTo>
                      <a:pt x="187" y="199"/>
                    </a:lnTo>
                    <a:lnTo>
                      <a:pt x="179" y="196"/>
                    </a:lnTo>
                    <a:lnTo>
                      <a:pt x="171" y="192"/>
                    </a:lnTo>
                    <a:lnTo>
                      <a:pt x="161" y="190"/>
                    </a:lnTo>
                    <a:lnTo>
                      <a:pt x="151" y="188"/>
                    </a:lnTo>
                    <a:lnTo>
                      <a:pt x="141" y="188"/>
                    </a:lnTo>
                    <a:lnTo>
                      <a:pt x="130" y="187"/>
                    </a:lnTo>
                    <a:lnTo>
                      <a:pt x="119" y="188"/>
                    </a:lnTo>
                    <a:lnTo>
                      <a:pt x="106" y="189"/>
                    </a:lnTo>
                    <a:lnTo>
                      <a:pt x="106" y="3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54"/>
              <p:cNvSpPr/>
              <p:nvPr/>
            </p:nvSpPr>
            <p:spPr>
              <a:xfrm>
                <a:off x="5647" y="3264"/>
                <a:ext cx="3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378" extrusionOk="0">
                    <a:moveTo>
                      <a:pt x="0" y="44"/>
                    </a:moveTo>
                    <a:lnTo>
                      <a:pt x="90" y="0"/>
                    </a:lnTo>
                    <a:lnTo>
                      <a:pt x="100" y="0"/>
                    </a:lnTo>
                    <a:lnTo>
                      <a:pt x="100" y="312"/>
                    </a:lnTo>
                    <a:lnTo>
                      <a:pt x="100" y="326"/>
                    </a:lnTo>
                    <a:lnTo>
                      <a:pt x="100" y="338"/>
                    </a:lnTo>
                    <a:lnTo>
                      <a:pt x="101" y="346"/>
                    </a:lnTo>
                    <a:lnTo>
                      <a:pt x="102" y="352"/>
                    </a:lnTo>
                    <a:lnTo>
                      <a:pt x="104" y="355"/>
                    </a:lnTo>
                    <a:lnTo>
                      <a:pt x="106" y="358"/>
                    </a:lnTo>
                    <a:lnTo>
                      <a:pt x="109" y="361"/>
                    </a:lnTo>
                    <a:lnTo>
                      <a:pt x="113" y="363"/>
                    </a:lnTo>
                    <a:lnTo>
                      <a:pt x="118" y="364"/>
                    </a:lnTo>
                    <a:lnTo>
                      <a:pt x="125" y="366"/>
                    </a:lnTo>
                    <a:lnTo>
                      <a:pt x="135" y="367"/>
                    </a:lnTo>
                    <a:lnTo>
                      <a:pt x="146" y="367"/>
                    </a:lnTo>
                    <a:lnTo>
                      <a:pt x="146" y="378"/>
                    </a:lnTo>
                    <a:lnTo>
                      <a:pt x="6" y="378"/>
                    </a:lnTo>
                    <a:lnTo>
                      <a:pt x="6" y="367"/>
                    </a:lnTo>
                    <a:lnTo>
                      <a:pt x="19" y="367"/>
                    </a:lnTo>
                    <a:lnTo>
                      <a:pt x="29" y="366"/>
                    </a:lnTo>
                    <a:lnTo>
                      <a:pt x="36" y="365"/>
                    </a:lnTo>
                    <a:lnTo>
                      <a:pt x="40" y="363"/>
                    </a:lnTo>
                    <a:lnTo>
                      <a:pt x="45" y="361"/>
                    </a:lnTo>
                    <a:lnTo>
                      <a:pt x="47" y="358"/>
                    </a:lnTo>
                    <a:lnTo>
                      <a:pt x="50" y="356"/>
                    </a:lnTo>
                    <a:lnTo>
                      <a:pt x="51" y="353"/>
                    </a:lnTo>
                    <a:lnTo>
                      <a:pt x="53" y="347"/>
                    </a:lnTo>
                    <a:lnTo>
                      <a:pt x="54" y="339"/>
                    </a:lnTo>
                    <a:lnTo>
                      <a:pt x="54" y="327"/>
                    </a:lnTo>
                    <a:lnTo>
                      <a:pt x="54" y="312"/>
                    </a:lnTo>
                    <a:lnTo>
                      <a:pt x="54" y="113"/>
                    </a:lnTo>
                    <a:lnTo>
                      <a:pt x="54" y="94"/>
                    </a:lnTo>
                    <a:lnTo>
                      <a:pt x="54" y="79"/>
                    </a:lnTo>
                    <a:lnTo>
                      <a:pt x="53" y="68"/>
                    </a:lnTo>
                    <a:lnTo>
                      <a:pt x="52" y="61"/>
                    </a:lnTo>
                    <a:lnTo>
                      <a:pt x="51" y="57"/>
                    </a:lnTo>
                    <a:lnTo>
                      <a:pt x="49" y="54"/>
                    </a:lnTo>
                    <a:lnTo>
                      <a:pt x="47" y="50"/>
                    </a:lnTo>
                    <a:lnTo>
                      <a:pt x="45" y="48"/>
                    </a:lnTo>
                    <a:lnTo>
                      <a:pt x="42" y="46"/>
                    </a:lnTo>
                    <a:lnTo>
                      <a:pt x="39" y="45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27" y="44"/>
                    </a:lnTo>
                    <a:lnTo>
                      <a:pt x="20" y="46"/>
                    </a:lnTo>
                    <a:lnTo>
                      <a:pt x="13" y="48"/>
                    </a:lnTo>
                    <a:lnTo>
                      <a:pt x="4" y="5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54"/>
              <p:cNvSpPr/>
              <p:nvPr/>
            </p:nvSpPr>
            <p:spPr>
              <a:xfrm>
                <a:off x="5347" y="2611"/>
                <a:ext cx="79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319" h="740" extrusionOk="0">
                    <a:moveTo>
                      <a:pt x="319" y="720"/>
                    </a:moveTo>
                    <a:lnTo>
                      <a:pt x="319" y="740"/>
                    </a:lnTo>
                    <a:lnTo>
                      <a:pt x="0" y="740"/>
                    </a:lnTo>
                    <a:lnTo>
                      <a:pt x="0" y="720"/>
                    </a:lnTo>
                    <a:lnTo>
                      <a:pt x="27" y="720"/>
                    </a:lnTo>
                    <a:lnTo>
                      <a:pt x="38" y="720"/>
                    </a:lnTo>
                    <a:lnTo>
                      <a:pt x="48" y="718"/>
                    </a:lnTo>
                    <a:lnTo>
                      <a:pt x="57" y="716"/>
                    </a:lnTo>
                    <a:lnTo>
                      <a:pt x="67" y="713"/>
                    </a:lnTo>
                    <a:lnTo>
                      <a:pt x="74" y="709"/>
                    </a:lnTo>
                    <a:lnTo>
                      <a:pt x="82" y="705"/>
                    </a:lnTo>
                    <a:lnTo>
                      <a:pt x="88" y="700"/>
                    </a:lnTo>
                    <a:lnTo>
                      <a:pt x="93" y="693"/>
                    </a:lnTo>
                    <a:lnTo>
                      <a:pt x="96" y="688"/>
                    </a:lnTo>
                    <a:lnTo>
                      <a:pt x="100" y="682"/>
                    </a:lnTo>
                    <a:lnTo>
                      <a:pt x="102" y="673"/>
                    </a:lnTo>
                    <a:lnTo>
                      <a:pt x="103" y="664"/>
                    </a:lnTo>
                    <a:lnTo>
                      <a:pt x="106" y="639"/>
                    </a:lnTo>
                    <a:lnTo>
                      <a:pt x="107" y="609"/>
                    </a:lnTo>
                    <a:lnTo>
                      <a:pt x="107" y="131"/>
                    </a:lnTo>
                    <a:lnTo>
                      <a:pt x="106" y="105"/>
                    </a:lnTo>
                    <a:lnTo>
                      <a:pt x="105" y="83"/>
                    </a:lnTo>
                    <a:lnTo>
                      <a:pt x="103" y="68"/>
                    </a:lnTo>
                    <a:lnTo>
                      <a:pt x="100" y="56"/>
                    </a:lnTo>
                    <a:lnTo>
                      <a:pt x="96" y="50"/>
                    </a:lnTo>
                    <a:lnTo>
                      <a:pt x="91" y="43"/>
                    </a:lnTo>
                    <a:lnTo>
                      <a:pt x="85" y="38"/>
                    </a:lnTo>
                    <a:lnTo>
                      <a:pt x="77" y="33"/>
                    </a:lnTo>
                    <a:lnTo>
                      <a:pt x="65" y="27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7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19" y="0"/>
                    </a:lnTo>
                    <a:lnTo>
                      <a:pt x="319" y="20"/>
                    </a:lnTo>
                    <a:lnTo>
                      <a:pt x="291" y="20"/>
                    </a:lnTo>
                    <a:lnTo>
                      <a:pt x="281" y="20"/>
                    </a:lnTo>
                    <a:lnTo>
                      <a:pt x="270" y="21"/>
                    </a:lnTo>
                    <a:lnTo>
                      <a:pt x="261" y="23"/>
                    </a:lnTo>
                    <a:lnTo>
                      <a:pt x="252" y="26"/>
                    </a:lnTo>
                    <a:lnTo>
                      <a:pt x="245" y="31"/>
                    </a:lnTo>
                    <a:lnTo>
                      <a:pt x="237" y="35"/>
                    </a:lnTo>
                    <a:lnTo>
                      <a:pt x="231" y="40"/>
                    </a:lnTo>
                    <a:lnTo>
                      <a:pt x="226" y="46"/>
                    </a:lnTo>
                    <a:lnTo>
                      <a:pt x="222" y="52"/>
                    </a:lnTo>
                    <a:lnTo>
                      <a:pt x="219" y="58"/>
                    </a:lnTo>
                    <a:lnTo>
                      <a:pt x="217" y="67"/>
                    </a:lnTo>
                    <a:lnTo>
                      <a:pt x="215" y="76"/>
                    </a:lnTo>
                    <a:lnTo>
                      <a:pt x="213" y="88"/>
                    </a:lnTo>
                    <a:lnTo>
                      <a:pt x="212" y="100"/>
                    </a:lnTo>
                    <a:lnTo>
                      <a:pt x="212" y="115"/>
                    </a:lnTo>
                    <a:lnTo>
                      <a:pt x="212" y="131"/>
                    </a:lnTo>
                    <a:lnTo>
                      <a:pt x="212" y="609"/>
                    </a:lnTo>
                    <a:lnTo>
                      <a:pt x="212" y="634"/>
                    </a:lnTo>
                    <a:lnTo>
                      <a:pt x="213" y="655"/>
                    </a:lnTo>
                    <a:lnTo>
                      <a:pt x="215" y="672"/>
                    </a:lnTo>
                    <a:lnTo>
                      <a:pt x="218" y="683"/>
                    </a:lnTo>
                    <a:lnTo>
                      <a:pt x="222" y="690"/>
                    </a:lnTo>
                    <a:lnTo>
                      <a:pt x="227" y="695"/>
                    </a:lnTo>
                    <a:lnTo>
                      <a:pt x="234" y="702"/>
                    </a:lnTo>
                    <a:lnTo>
                      <a:pt x="242" y="707"/>
                    </a:lnTo>
                    <a:lnTo>
                      <a:pt x="253" y="712"/>
                    </a:lnTo>
                    <a:lnTo>
                      <a:pt x="266" y="716"/>
                    </a:lnTo>
                    <a:lnTo>
                      <a:pt x="279" y="719"/>
                    </a:lnTo>
                    <a:lnTo>
                      <a:pt x="291" y="720"/>
                    </a:lnTo>
                    <a:lnTo>
                      <a:pt x="319" y="7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54"/>
              <p:cNvSpPr/>
              <p:nvPr/>
            </p:nvSpPr>
            <p:spPr>
              <a:xfrm>
                <a:off x="5435" y="2759"/>
                <a:ext cx="74" cy="9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70" extrusionOk="0">
                    <a:moveTo>
                      <a:pt x="266" y="0"/>
                    </a:moveTo>
                    <a:lnTo>
                      <a:pt x="270" y="81"/>
                    </a:lnTo>
                    <a:lnTo>
                      <a:pt x="259" y="81"/>
                    </a:lnTo>
                    <a:lnTo>
                      <a:pt x="257" y="72"/>
                    </a:lnTo>
                    <a:lnTo>
                      <a:pt x="255" y="63"/>
                    </a:lnTo>
                    <a:lnTo>
                      <a:pt x="252" y="56"/>
                    </a:lnTo>
                    <a:lnTo>
                      <a:pt x="249" y="48"/>
                    </a:lnTo>
                    <a:lnTo>
                      <a:pt x="245" y="43"/>
                    </a:lnTo>
                    <a:lnTo>
                      <a:pt x="241" y="38"/>
                    </a:lnTo>
                    <a:lnTo>
                      <a:pt x="237" y="34"/>
                    </a:lnTo>
                    <a:lnTo>
                      <a:pt x="233" y="30"/>
                    </a:lnTo>
                    <a:lnTo>
                      <a:pt x="228" y="28"/>
                    </a:lnTo>
                    <a:lnTo>
                      <a:pt x="222" y="26"/>
                    </a:lnTo>
                    <a:lnTo>
                      <a:pt x="215" y="24"/>
                    </a:lnTo>
                    <a:lnTo>
                      <a:pt x="207" y="23"/>
                    </a:lnTo>
                    <a:lnTo>
                      <a:pt x="189" y="21"/>
                    </a:lnTo>
                    <a:lnTo>
                      <a:pt x="168" y="20"/>
                    </a:lnTo>
                    <a:lnTo>
                      <a:pt x="106" y="20"/>
                    </a:lnTo>
                    <a:lnTo>
                      <a:pt x="106" y="167"/>
                    </a:lnTo>
                    <a:lnTo>
                      <a:pt x="121" y="167"/>
                    </a:lnTo>
                    <a:lnTo>
                      <a:pt x="152" y="168"/>
                    </a:lnTo>
                    <a:lnTo>
                      <a:pt x="179" y="169"/>
                    </a:lnTo>
                    <a:lnTo>
                      <a:pt x="202" y="172"/>
                    </a:lnTo>
                    <a:lnTo>
                      <a:pt x="220" y="175"/>
                    </a:lnTo>
                    <a:lnTo>
                      <a:pt x="229" y="178"/>
                    </a:lnTo>
                    <a:lnTo>
                      <a:pt x="236" y="181"/>
                    </a:lnTo>
                    <a:lnTo>
                      <a:pt x="242" y="184"/>
                    </a:lnTo>
                    <a:lnTo>
                      <a:pt x="250" y="188"/>
                    </a:lnTo>
                    <a:lnTo>
                      <a:pt x="256" y="192"/>
                    </a:lnTo>
                    <a:lnTo>
                      <a:pt x="261" y="197"/>
                    </a:lnTo>
                    <a:lnTo>
                      <a:pt x="267" y="203"/>
                    </a:lnTo>
                    <a:lnTo>
                      <a:pt x="272" y="208"/>
                    </a:lnTo>
                    <a:lnTo>
                      <a:pt x="277" y="214"/>
                    </a:lnTo>
                    <a:lnTo>
                      <a:pt x="282" y="221"/>
                    </a:lnTo>
                    <a:lnTo>
                      <a:pt x="285" y="228"/>
                    </a:lnTo>
                    <a:lnTo>
                      <a:pt x="288" y="236"/>
                    </a:lnTo>
                    <a:lnTo>
                      <a:pt x="290" y="243"/>
                    </a:lnTo>
                    <a:lnTo>
                      <a:pt x="291" y="250"/>
                    </a:lnTo>
                    <a:lnTo>
                      <a:pt x="292" y="259"/>
                    </a:lnTo>
                    <a:lnTo>
                      <a:pt x="292" y="267"/>
                    </a:lnTo>
                    <a:lnTo>
                      <a:pt x="292" y="277"/>
                    </a:lnTo>
                    <a:lnTo>
                      <a:pt x="291" y="287"/>
                    </a:lnTo>
                    <a:lnTo>
                      <a:pt x="288" y="297"/>
                    </a:lnTo>
                    <a:lnTo>
                      <a:pt x="285" y="305"/>
                    </a:lnTo>
                    <a:lnTo>
                      <a:pt x="281" y="315"/>
                    </a:lnTo>
                    <a:lnTo>
                      <a:pt x="275" y="323"/>
                    </a:lnTo>
                    <a:lnTo>
                      <a:pt x="269" y="332"/>
                    </a:lnTo>
                    <a:lnTo>
                      <a:pt x="263" y="339"/>
                    </a:lnTo>
                    <a:lnTo>
                      <a:pt x="254" y="346"/>
                    </a:lnTo>
                    <a:lnTo>
                      <a:pt x="243" y="353"/>
                    </a:lnTo>
                    <a:lnTo>
                      <a:pt x="233" y="358"/>
                    </a:lnTo>
                    <a:lnTo>
                      <a:pt x="220" y="362"/>
                    </a:lnTo>
                    <a:lnTo>
                      <a:pt x="206" y="366"/>
                    </a:lnTo>
                    <a:lnTo>
                      <a:pt x="192" y="369"/>
                    </a:lnTo>
                    <a:lnTo>
                      <a:pt x="175" y="370"/>
                    </a:lnTo>
                    <a:lnTo>
                      <a:pt x="157" y="370"/>
                    </a:lnTo>
                    <a:lnTo>
                      <a:pt x="0" y="370"/>
                    </a:lnTo>
                    <a:lnTo>
                      <a:pt x="0" y="360"/>
                    </a:lnTo>
                    <a:lnTo>
                      <a:pt x="15" y="359"/>
                    </a:lnTo>
                    <a:lnTo>
                      <a:pt x="27" y="357"/>
                    </a:lnTo>
                    <a:lnTo>
                      <a:pt x="33" y="355"/>
                    </a:lnTo>
                    <a:lnTo>
                      <a:pt x="37" y="354"/>
                    </a:lnTo>
                    <a:lnTo>
                      <a:pt x="41" y="352"/>
                    </a:lnTo>
                    <a:lnTo>
                      <a:pt x="43" y="350"/>
                    </a:lnTo>
                    <a:lnTo>
                      <a:pt x="45" y="346"/>
                    </a:lnTo>
                    <a:lnTo>
                      <a:pt x="48" y="342"/>
                    </a:lnTo>
                    <a:lnTo>
                      <a:pt x="50" y="338"/>
                    </a:lnTo>
                    <a:lnTo>
                      <a:pt x="51" y="333"/>
                    </a:lnTo>
                    <a:lnTo>
                      <a:pt x="53" y="319"/>
                    </a:lnTo>
                    <a:lnTo>
                      <a:pt x="53" y="303"/>
                    </a:lnTo>
                    <a:lnTo>
                      <a:pt x="53" y="67"/>
                    </a:lnTo>
                    <a:lnTo>
                      <a:pt x="53" y="55"/>
                    </a:lnTo>
                    <a:lnTo>
                      <a:pt x="52" y="44"/>
                    </a:lnTo>
                    <a:lnTo>
                      <a:pt x="51" y="36"/>
                    </a:lnTo>
                    <a:lnTo>
                      <a:pt x="50" y="29"/>
                    </a:lnTo>
                    <a:lnTo>
                      <a:pt x="46" y="25"/>
                    </a:lnTo>
                    <a:lnTo>
                      <a:pt x="43" y="21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1" y="14"/>
                    </a:lnTo>
                    <a:lnTo>
                      <a:pt x="23" y="13"/>
                    </a:lnTo>
                    <a:lnTo>
                      <a:pt x="14" y="11"/>
                    </a:lnTo>
                    <a:lnTo>
                      <a:pt x="3" y="10"/>
                    </a:lnTo>
                    <a:lnTo>
                      <a:pt x="3" y="0"/>
                    </a:lnTo>
                    <a:lnTo>
                      <a:pt x="266" y="0"/>
                    </a:lnTo>
                    <a:close/>
                    <a:moveTo>
                      <a:pt x="106" y="348"/>
                    </a:moveTo>
                    <a:lnTo>
                      <a:pt x="117" y="350"/>
                    </a:lnTo>
                    <a:lnTo>
                      <a:pt x="127" y="351"/>
                    </a:lnTo>
                    <a:lnTo>
                      <a:pt x="135" y="352"/>
                    </a:lnTo>
                    <a:lnTo>
                      <a:pt x="143" y="352"/>
                    </a:lnTo>
                    <a:lnTo>
                      <a:pt x="151" y="352"/>
                    </a:lnTo>
                    <a:lnTo>
                      <a:pt x="160" y="351"/>
                    </a:lnTo>
                    <a:lnTo>
                      <a:pt x="167" y="349"/>
                    </a:lnTo>
                    <a:lnTo>
                      <a:pt x="175" y="346"/>
                    </a:lnTo>
                    <a:lnTo>
                      <a:pt x="183" y="343"/>
                    </a:lnTo>
                    <a:lnTo>
                      <a:pt x="189" y="339"/>
                    </a:lnTo>
                    <a:lnTo>
                      <a:pt x="197" y="335"/>
                    </a:lnTo>
                    <a:lnTo>
                      <a:pt x="204" y="330"/>
                    </a:lnTo>
                    <a:lnTo>
                      <a:pt x="211" y="324"/>
                    </a:lnTo>
                    <a:lnTo>
                      <a:pt x="216" y="317"/>
                    </a:lnTo>
                    <a:lnTo>
                      <a:pt x="220" y="311"/>
                    </a:lnTo>
                    <a:lnTo>
                      <a:pt x="224" y="303"/>
                    </a:lnTo>
                    <a:lnTo>
                      <a:pt x="228" y="295"/>
                    </a:lnTo>
                    <a:lnTo>
                      <a:pt x="230" y="286"/>
                    </a:lnTo>
                    <a:lnTo>
                      <a:pt x="231" y="278"/>
                    </a:lnTo>
                    <a:lnTo>
                      <a:pt x="231" y="267"/>
                    </a:lnTo>
                    <a:lnTo>
                      <a:pt x="231" y="258"/>
                    </a:lnTo>
                    <a:lnTo>
                      <a:pt x="230" y="248"/>
                    </a:lnTo>
                    <a:lnTo>
                      <a:pt x="227" y="240"/>
                    </a:lnTo>
                    <a:lnTo>
                      <a:pt x="224" y="232"/>
                    </a:lnTo>
                    <a:lnTo>
                      <a:pt x="220" y="225"/>
                    </a:lnTo>
                    <a:lnTo>
                      <a:pt x="215" y="219"/>
                    </a:lnTo>
                    <a:lnTo>
                      <a:pt x="210" y="212"/>
                    </a:lnTo>
                    <a:lnTo>
                      <a:pt x="202" y="207"/>
                    </a:lnTo>
                    <a:lnTo>
                      <a:pt x="196" y="202"/>
                    </a:lnTo>
                    <a:lnTo>
                      <a:pt x="187" y="199"/>
                    </a:lnTo>
                    <a:lnTo>
                      <a:pt x="179" y="194"/>
                    </a:lnTo>
                    <a:lnTo>
                      <a:pt x="170" y="192"/>
                    </a:lnTo>
                    <a:lnTo>
                      <a:pt x="161" y="190"/>
                    </a:lnTo>
                    <a:lnTo>
                      <a:pt x="151" y="188"/>
                    </a:lnTo>
                    <a:lnTo>
                      <a:pt x="141" y="187"/>
                    </a:lnTo>
                    <a:lnTo>
                      <a:pt x="130" y="187"/>
                    </a:lnTo>
                    <a:lnTo>
                      <a:pt x="119" y="188"/>
                    </a:lnTo>
                    <a:lnTo>
                      <a:pt x="106" y="189"/>
                    </a:lnTo>
                    <a:lnTo>
                      <a:pt x="106" y="3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54"/>
              <p:cNvSpPr/>
              <p:nvPr/>
            </p:nvSpPr>
            <p:spPr>
              <a:xfrm>
                <a:off x="5516" y="2757"/>
                <a:ext cx="61" cy="94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78" extrusionOk="0">
                    <a:moveTo>
                      <a:pt x="245" y="307"/>
                    </a:moveTo>
                    <a:lnTo>
                      <a:pt x="219" y="378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45" y="326"/>
                    </a:lnTo>
                    <a:lnTo>
                      <a:pt x="82" y="288"/>
                    </a:lnTo>
                    <a:lnTo>
                      <a:pt x="98" y="271"/>
                    </a:lnTo>
                    <a:lnTo>
                      <a:pt x="113" y="254"/>
                    </a:lnTo>
                    <a:lnTo>
                      <a:pt x="126" y="239"/>
                    </a:lnTo>
                    <a:lnTo>
                      <a:pt x="137" y="224"/>
                    </a:lnTo>
                    <a:lnTo>
                      <a:pt x="145" y="211"/>
                    </a:lnTo>
                    <a:lnTo>
                      <a:pt x="153" y="197"/>
                    </a:lnTo>
                    <a:lnTo>
                      <a:pt x="160" y="184"/>
                    </a:lnTo>
                    <a:lnTo>
                      <a:pt x="166" y="172"/>
                    </a:lnTo>
                    <a:lnTo>
                      <a:pt x="170" y="159"/>
                    </a:lnTo>
                    <a:lnTo>
                      <a:pt x="174" y="146"/>
                    </a:lnTo>
                    <a:lnTo>
                      <a:pt x="175" y="135"/>
                    </a:lnTo>
                    <a:lnTo>
                      <a:pt x="176" y="123"/>
                    </a:lnTo>
                    <a:lnTo>
                      <a:pt x="176" y="115"/>
                    </a:lnTo>
                    <a:lnTo>
                      <a:pt x="175" y="106"/>
                    </a:lnTo>
                    <a:lnTo>
                      <a:pt x="173" y="98"/>
                    </a:lnTo>
                    <a:lnTo>
                      <a:pt x="170" y="90"/>
                    </a:lnTo>
                    <a:lnTo>
                      <a:pt x="167" y="84"/>
                    </a:lnTo>
                    <a:lnTo>
                      <a:pt x="163" y="77"/>
                    </a:lnTo>
                    <a:lnTo>
                      <a:pt x="159" y="71"/>
                    </a:lnTo>
                    <a:lnTo>
                      <a:pt x="155" y="65"/>
                    </a:lnTo>
                    <a:lnTo>
                      <a:pt x="148" y="60"/>
                    </a:lnTo>
                    <a:lnTo>
                      <a:pt x="143" y="55"/>
                    </a:lnTo>
                    <a:lnTo>
                      <a:pt x="137" y="51"/>
                    </a:lnTo>
                    <a:lnTo>
                      <a:pt x="130" y="48"/>
                    </a:lnTo>
                    <a:lnTo>
                      <a:pt x="124" y="46"/>
                    </a:lnTo>
                    <a:lnTo>
                      <a:pt x="116" y="44"/>
                    </a:lnTo>
                    <a:lnTo>
                      <a:pt x="110" y="43"/>
                    </a:lnTo>
                    <a:lnTo>
                      <a:pt x="103" y="43"/>
                    </a:lnTo>
                    <a:lnTo>
                      <a:pt x="89" y="44"/>
                    </a:lnTo>
                    <a:lnTo>
                      <a:pt x="76" y="46"/>
                    </a:lnTo>
                    <a:lnTo>
                      <a:pt x="64" y="51"/>
                    </a:lnTo>
                    <a:lnTo>
                      <a:pt x="53" y="59"/>
                    </a:lnTo>
                    <a:lnTo>
                      <a:pt x="48" y="63"/>
                    </a:lnTo>
                    <a:lnTo>
                      <a:pt x="43" y="67"/>
                    </a:lnTo>
                    <a:lnTo>
                      <a:pt x="38" y="72"/>
                    </a:lnTo>
                    <a:lnTo>
                      <a:pt x="35" y="78"/>
                    </a:lnTo>
                    <a:lnTo>
                      <a:pt x="31" y="84"/>
                    </a:lnTo>
                    <a:lnTo>
                      <a:pt x="27" y="90"/>
                    </a:lnTo>
                    <a:lnTo>
                      <a:pt x="24" y="98"/>
                    </a:lnTo>
                    <a:lnTo>
                      <a:pt x="21" y="105"/>
                    </a:lnTo>
                    <a:lnTo>
                      <a:pt x="12" y="105"/>
                    </a:lnTo>
                    <a:lnTo>
                      <a:pt x="13" y="92"/>
                    </a:lnTo>
                    <a:lnTo>
                      <a:pt x="16" y="81"/>
                    </a:lnTo>
                    <a:lnTo>
                      <a:pt x="19" y="70"/>
                    </a:lnTo>
                    <a:lnTo>
                      <a:pt x="23" y="61"/>
                    </a:lnTo>
                    <a:lnTo>
                      <a:pt x="27" y="51"/>
                    </a:lnTo>
                    <a:lnTo>
                      <a:pt x="34" y="43"/>
                    </a:lnTo>
                    <a:lnTo>
                      <a:pt x="39" y="34"/>
                    </a:lnTo>
                    <a:lnTo>
                      <a:pt x="46" y="28"/>
                    </a:lnTo>
                    <a:lnTo>
                      <a:pt x="54" y="22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8" y="7"/>
                    </a:lnTo>
                    <a:lnTo>
                      <a:pt x="87" y="5"/>
                    </a:lnTo>
                    <a:lnTo>
                      <a:pt x="96" y="3"/>
                    </a:lnTo>
                    <a:lnTo>
                      <a:pt x="107" y="1"/>
                    </a:lnTo>
                    <a:lnTo>
                      <a:pt x="116" y="0"/>
                    </a:lnTo>
                    <a:lnTo>
                      <a:pt x="128" y="1"/>
                    </a:lnTo>
                    <a:lnTo>
                      <a:pt x="139" y="3"/>
                    </a:lnTo>
                    <a:lnTo>
                      <a:pt x="148" y="5"/>
                    </a:lnTo>
                    <a:lnTo>
                      <a:pt x="159" y="8"/>
                    </a:lnTo>
                    <a:lnTo>
                      <a:pt x="167" y="12"/>
                    </a:lnTo>
                    <a:lnTo>
                      <a:pt x="176" y="16"/>
                    </a:lnTo>
                    <a:lnTo>
                      <a:pt x="184" y="23"/>
                    </a:lnTo>
                    <a:lnTo>
                      <a:pt x="193" y="29"/>
                    </a:lnTo>
                    <a:lnTo>
                      <a:pt x="199" y="36"/>
                    </a:lnTo>
                    <a:lnTo>
                      <a:pt x="205" y="45"/>
                    </a:lnTo>
                    <a:lnTo>
                      <a:pt x="211" y="52"/>
                    </a:lnTo>
                    <a:lnTo>
                      <a:pt x="215" y="61"/>
                    </a:lnTo>
                    <a:lnTo>
                      <a:pt x="218" y="70"/>
                    </a:lnTo>
                    <a:lnTo>
                      <a:pt x="220" y="79"/>
                    </a:lnTo>
                    <a:lnTo>
                      <a:pt x="222" y="88"/>
                    </a:lnTo>
                    <a:lnTo>
                      <a:pt x="222" y="98"/>
                    </a:lnTo>
                    <a:lnTo>
                      <a:pt x="221" y="111"/>
                    </a:lnTo>
                    <a:lnTo>
                      <a:pt x="219" y="126"/>
                    </a:lnTo>
                    <a:lnTo>
                      <a:pt x="215" y="140"/>
                    </a:lnTo>
                    <a:lnTo>
                      <a:pt x="210" y="154"/>
                    </a:lnTo>
                    <a:lnTo>
                      <a:pt x="204" y="165"/>
                    </a:lnTo>
                    <a:lnTo>
                      <a:pt x="198" y="176"/>
                    </a:lnTo>
                    <a:lnTo>
                      <a:pt x="191" y="188"/>
                    </a:lnTo>
                    <a:lnTo>
                      <a:pt x="183" y="199"/>
                    </a:lnTo>
                    <a:lnTo>
                      <a:pt x="165" y="223"/>
                    </a:lnTo>
                    <a:lnTo>
                      <a:pt x="144" y="248"/>
                    </a:lnTo>
                    <a:lnTo>
                      <a:pt x="113" y="281"/>
                    </a:lnTo>
                    <a:lnTo>
                      <a:pt x="88" y="307"/>
                    </a:lnTo>
                    <a:lnTo>
                      <a:pt x="70" y="326"/>
                    </a:lnTo>
                    <a:lnTo>
                      <a:pt x="58" y="338"/>
                    </a:lnTo>
                    <a:lnTo>
                      <a:pt x="156" y="338"/>
                    </a:lnTo>
                    <a:lnTo>
                      <a:pt x="169" y="337"/>
                    </a:lnTo>
                    <a:lnTo>
                      <a:pt x="181" y="337"/>
                    </a:lnTo>
                    <a:lnTo>
                      <a:pt x="189" y="335"/>
                    </a:lnTo>
                    <a:lnTo>
                      <a:pt x="197" y="334"/>
                    </a:lnTo>
                    <a:lnTo>
                      <a:pt x="202" y="333"/>
                    </a:lnTo>
                    <a:lnTo>
                      <a:pt x="209" y="331"/>
                    </a:lnTo>
                    <a:lnTo>
                      <a:pt x="214" y="329"/>
                    </a:lnTo>
                    <a:lnTo>
                      <a:pt x="218" y="326"/>
                    </a:lnTo>
                    <a:lnTo>
                      <a:pt x="223" y="323"/>
                    </a:lnTo>
                    <a:lnTo>
                      <a:pt x="228" y="318"/>
                    </a:lnTo>
                    <a:lnTo>
                      <a:pt x="231" y="313"/>
                    </a:lnTo>
                    <a:lnTo>
                      <a:pt x="235" y="307"/>
                    </a:lnTo>
                    <a:lnTo>
                      <a:pt x="245" y="30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54"/>
              <p:cNvSpPr/>
              <p:nvPr/>
            </p:nvSpPr>
            <p:spPr>
              <a:xfrm>
                <a:off x="5219" y="2025"/>
                <a:ext cx="80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319" h="741" extrusionOk="0">
                    <a:moveTo>
                      <a:pt x="319" y="721"/>
                    </a:moveTo>
                    <a:lnTo>
                      <a:pt x="319" y="741"/>
                    </a:lnTo>
                    <a:lnTo>
                      <a:pt x="0" y="741"/>
                    </a:lnTo>
                    <a:lnTo>
                      <a:pt x="0" y="721"/>
                    </a:lnTo>
                    <a:lnTo>
                      <a:pt x="26" y="721"/>
                    </a:lnTo>
                    <a:lnTo>
                      <a:pt x="38" y="720"/>
                    </a:lnTo>
                    <a:lnTo>
                      <a:pt x="47" y="719"/>
                    </a:lnTo>
                    <a:lnTo>
                      <a:pt x="57" y="716"/>
                    </a:lnTo>
                    <a:lnTo>
                      <a:pt x="66" y="713"/>
                    </a:lnTo>
                    <a:lnTo>
                      <a:pt x="74" y="710"/>
                    </a:lnTo>
                    <a:lnTo>
                      <a:pt x="81" y="705"/>
                    </a:lnTo>
                    <a:lnTo>
                      <a:pt x="88" y="700"/>
                    </a:lnTo>
                    <a:lnTo>
                      <a:pt x="93" y="693"/>
                    </a:lnTo>
                    <a:lnTo>
                      <a:pt x="96" y="688"/>
                    </a:lnTo>
                    <a:lnTo>
                      <a:pt x="98" y="682"/>
                    </a:lnTo>
                    <a:lnTo>
                      <a:pt x="101" y="673"/>
                    </a:lnTo>
                    <a:lnTo>
                      <a:pt x="102" y="664"/>
                    </a:lnTo>
                    <a:lnTo>
                      <a:pt x="106" y="639"/>
                    </a:lnTo>
                    <a:lnTo>
                      <a:pt x="107" y="610"/>
                    </a:lnTo>
                    <a:lnTo>
                      <a:pt x="107" y="131"/>
                    </a:lnTo>
                    <a:lnTo>
                      <a:pt x="106" y="106"/>
                    </a:lnTo>
                    <a:lnTo>
                      <a:pt x="105" y="84"/>
                    </a:lnTo>
                    <a:lnTo>
                      <a:pt x="102" y="69"/>
                    </a:lnTo>
                    <a:lnTo>
                      <a:pt x="99" y="57"/>
                    </a:lnTo>
                    <a:lnTo>
                      <a:pt x="96" y="51"/>
                    </a:lnTo>
                    <a:lnTo>
                      <a:pt x="91" y="44"/>
                    </a:lnTo>
                    <a:lnTo>
                      <a:pt x="84" y="39"/>
                    </a:lnTo>
                    <a:lnTo>
                      <a:pt x="77" y="34"/>
                    </a:lnTo>
                    <a:lnTo>
                      <a:pt x="64" y="27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6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19" y="0"/>
                    </a:lnTo>
                    <a:lnTo>
                      <a:pt x="319" y="20"/>
                    </a:lnTo>
                    <a:lnTo>
                      <a:pt x="291" y="20"/>
                    </a:lnTo>
                    <a:lnTo>
                      <a:pt x="280" y="21"/>
                    </a:lnTo>
                    <a:lnTo>
                      <a:pt x="270" y="22"/>
                    </a:lnTo>
                    <a:lnTo>
                      <a:pt x="260" y="24"/>
                    </a:lnTo>
                    <a:lnTo>
                      <a:pt x="252" y="27"/>
                    </a:lnTo>
                    <a:lnTo>
                      <a:pt x="244" y="31"/>
                    </a:lnTo>
                    <a:lnTo>
                      <a:pt x="237" y="36"/>
                    </a:lnTo>
                    <a:lnTo>
                      <a:pt x="231" y="41"/>
                    </a:lnTo>
                    <a:lnTo>
                      <a:pt x="225" y="47"/>
                    </a:lnTo>
                    <a:lnTo>
                      <a:pt x="222" y="52"/>
                    </a:lnTo>
                    <a:lnTo>
                      <a:pt x="219" y="59"/>
                    </a:lnTo>
                    <a:lnTo>
                      <a:pt x="217" y="68"/>
                    </a:lnTo>
                    <a:lnTo>
                      <a:pt x="215" y="77"/>
                    </a:lnTo>
                    <a:lnTo>
                      <a:pt x="213" y="88"/>
                    </a:lnTo>
                    <a:lnTo>
                      <a:pt x="212" y="100"/>
                    </a:lnTo>
                    <a:lnTo>
                      <a:pt x="212" y="115"/>
                    </a:lnTo>
                    <a:lnTo>
                      <a:pt x="212" y="131"/>
                    </a:lnTo>
                    <a:lnTo>
                      <a:pt x="212" y="610"/>
                    </a:lnTo>
                    <a:lnTo>
                      <a:pt x="212" y="635"/>
                    </a:lnTo>
                    <a:lnTo>
                      <a:pt x="213" y="656"/>
                    </a:lnTo>
                    <a:lnTo>
                      <a:pt x="215" y="672"/>
                    </a:lnTo>
                    <a:lnTo>
                      <a:pt x="218" y="684"/>
                    </a:lnTo>
                    <a:lnTo>
                      <a:pt x="222" y="690"/>
                    </a:lnTo>
                    <a:lnTo>
                      <a:pt x="226" y="696"/>
                    </a:lnTo>
                    <a:lnTo>
                      <a:pt x="234" y="702"/>
                    </a:lnTo>
                    <a:lnTo>
                      <a:pt x="241" y="707"/>
                    </a:lnTo>
                    <a:lnTo>
                      <a:pt x="253" y="712"/>
                    </a:lnTo>
                    <a:lnTo>
                      <a:pt x="266" y="716"/>
                    </a:lnTo>
                    <a:lnTo>
                      <a:pt x="278" y="720"/>
                    </a:lnTo>
                    <a:lnTo>
                      <a:pt x="291" y="721"/>
                    </a:lnTo>
                    <a:lnTo>
                      <a:pt x="319" y="7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54"/>
              <p:cNvSpPr/>
              <p:nvPr/>
            </p:nvSpPr>
            <p:spPr>
              <a:xfrm>
                <a:off x="5308" y="2174"/>
                <a:ext cx="73" cy="9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70" extrusionOk="0">
                    <a:moveTo>
                      <a:pt x="265" y="0"/>
                    </a:moveTo>
                    <a:lnTo>
                      <a:pt x="270" y="80"/>
                    </a:lnTo>
                    <a:lnTo>
                      <a:pt x="259" y="80"/>
                    </a:lnTo>
                    <a:lnTo>
                      <a:pt x="257" y="71"/>
                    </a:lnTo>
                    <a:lnTo>
                      <a:pt x="254" y="62"/>
                    </a:lnTo>
                    <a:lnTo>
                      <a:pt x="252" y="55"/>
                    </a:lnTo>
                    <a:lnTo>
                      <a:pt x="248" y="48"/>
                    </a:lnTo>
                    <a:lnTo>
                      <a:pt x="244" y="42"/>
                    </a:lnTo>
                    <a:lnTo>
                      <a:pt x="241" y="38"/>
                    </a:lnTo>
                    <a:lnTo>
                      <a:pt x="237" y="34"/>
                    </a:lnTo>
                    <a:lnTo>
                      <a:pt x="233" y="30"/>
                    </a:lnTo>
                    <a:lnTo>
                      <a:pt x="227" y="28"/>
                    </a:lnTo>
                    <a:lnTo>
                      <a:pt x="221" y="26"/>
                    </a:lnTo>
                    <a:lnTo>
                      <a:pt x="215" y="24"/>
                    </a:lnTo>
                    <a:lnTo>
                      <a:pt x="207" y="22"/>
                    </a:lnTo>
                    <a:lnTo>
                      <a:pt x="189" y="20"/>
                    </a:lnTo>
                    <a:lnTo>
                      <a:pt x="168" y="20"/>
                    </a:lnTo>
                    <a:lnTo>
                      <a:pt x="105" y="20"/>
                    </a:lnTo>
                    <a:lnTo>
                      <a:pt x="105" y="167"/>
                    </a:lnTo>
                    <a:lnTo>
                      <a:pt x="120" y="167"/>
                    </a:lnTo>
                    <a:lnTo>
                      <a:pt x="152" y="167"/>
                    </a:lnTo>
                    <a:lnTo>
                      <a:pt x="179" y="169"/>
                    </a:lnTo>
                    <a:lnTo>
                      <a:pt x="202" y="171"/>
                    </a:lnTo>
                    <a:lnTo>
                      <a:pt x="220" y="175"/>
                    </a:lnTo>
                    <a:lnTo>
                      <a:pt x="228" y="177"/>
                    </a:lnTo>
                    <a:lnTo>
                      <a:pt x="236" y="181"/>
                    </a:lnTo>
                    <a:lnTo>
                      <a:pt x="242" y="184"/>
                    </a:lnTo>
                    <a:lnTo>
                      <a:pt x="249" y="188"/>
                    </a:lnTo>
                    <a:lnTo>
                      <a:pt x="256" y="192"/>
                    </a:lnTo>
                    <a:lnTo>
                      <a:pt x="261" y="196"/>
                    </a:lnTo>
                    <a:lnTo>
                      <a:pt x="266" y="202"/>
                    </a:lnTo>
                    <a:lnTo>
                      <a:pt x="272" y="208"/>
                    </a:lnTo>
                    <a:lnTo>
                      <a:pt x="277" y="214"/>
                    </a:lnTo>
                    <a:lnTo>
                      <a:pt x="281" y="221"/>
                    </a:lnTo>
                    <a:lnTo>
                      <a:pt x="284" y="227"/>
                    </a:lnTo>
                    <a:lnTo>
                      <a:pt x="288" y="234"/>
                    </a:lnTo>
                    <a:lnTo>
                      <a:pt x="290" y="242"/>
                    </a:lnTo>
                    <a:lnTo>
                      <a:pt x="291" y="250"/>
                    </a:lnTo>
                    <a:lnTo>
                      <a:pt x="292" y="258"/>
                    </a:lnTo>
                    <a:lnTo>
                      <a:pt x="292" y="266"/>
                    </a:lnTo>
                    <a:lnTo>
                      <a:pt x="292" y="277"/>
                    </a:lnTo>
                    <a:lnTo>
                      <a:pt x="291" y="286"/>
                    </a:lnTo>
                    <a:lnTo>
                      <a:pt x="288" y="296"/>
                    </a:lnTo>
                    <a:lnTo>
                      <a:pt x="284" y="305"/>
                    </a:lnTo>
                    <a:lnTo>
                      <a:pt x="280" y="314"/>
                    </a:lnTo>
                    <a:lnTo>
                      <a:pt x="275" y="322"/>
                    </a:lnTo>
                    <a:lnTo>
                      <a:pt x="269" y="331"/>
                    </a:lnTo>
                    <a:lnTo>
                      <a:pt x="261" y="338"/>
                    </a:lnTo>
                    <a:lnTo>
                      <a:pt x="254" y="345"/>
                    </a:lnTo>
                    <a:lnTo>
                      <a:pt x="243" y="352"/>
                    </a:lnTo>
                    <a:lnTo>
                      <a:pt x="233" y="357"/>
                    </a:lnTo>
                    <a:lnTo>
                      <a:pt x="220" y="362"/>
                    </a:lnTo>
                    <a:lnTo>
                      <a:pt x="206" y="366"/>
                    </a:lnTo>
                    <a:lnTo>
                      <a:pt x="191" y="368"/>
                    </a:lnTo>
                    <a:lnTo>
                      <a:pt x="174" y="369"/>
                    </a:lnTo>
                    <a:lnTo>
                      <a:pt x="156" y="370"/>
                    </a:lnTo>
                    <a:lnTo>
                      <a:pt x="0" y="370"/>
                    </a:lnTo>
                    <a:lnTo>
                      <a:pt x="0" y="359"/>
                    </a:lnTo>
                    <a:lnTo>
                      <a:pt x="14" y="358"/>
                    </a:lnTo>
                    <a:lnTo>
                      <a:pt x="27" y="356"/>
                    </a:lnTo>
                    <a:lnTo>
                      <a:pt x="32" y="355"/>
                    </a:lnTo>
                    <a:lnTo>
                      <a:pt x="37" y="353"/>
                    </a:lnTo>
                    <a:lnTo>
                      <a:pt x="41" y="351"/>
                    </a:lnTo>
                    <a:lnTo>
                      <a:pt x="43" y="349"/>
                    </a:lnTo>
                    <a:lnTo>
                      <a:pt x="45" y="345"/>
                    </a:lnTo>
                    <a:lnTo>
                      <a:pt x="47" y="342"/>
                    </a:lnTo>
                    <a:lnTo>
                      <a:pt x="49" y="338"/>
                    </a:lnTo>
                    <a:lnTo>
                      <a:pt x="50" y="332"/>
                    </a:lnTo>
                    <a:lnTo>
                      <a:pt x="53" y="319"/>
                    </a:lnTo>
                    <a:lnTo>
                      <a:pt x="53" y="302"/>
                    </a:lnTo>
                    <a:lnTo>
                      <a:pt x="53" y="66"/>
                    </a:lnTo>
                    <a:lnTo>
                      <a:pt x="53" y="54"/>
                    </a:lnTo>
                    <a:lnTo>
                      <a:pt x="51" y="43"/>
                    </a:lnTo>
                    <a:lnTo>
                      <a:pt x="50" y="35"/>
                    </a:lnTo>
                    <a:lnTo>
                      <a:pt x="49" y="29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0" y="18"/>
                    </a:lnTo>
                    <a:lnTo>
                      <a:pt x="36" y="15"/>
                    </a:lnTo>
                    <a:lnTo>
                      <a:pt x="30" y="14"/>
                    </a:lnTo>
                    <a:lnTo>
                      <a:pt x="23" y="11"/>
                    </a:lnTo>
                    <a:lnTo>
                      <a:pt x="13" y="10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265" y="0"/>
                    </a:lnTo>
                    <a:close/>
                    <a:moveTo>
                      <a:pt x="105" y="348"/>
                    </a:moveTo>
                    <a:lnTo>
                      <a:pt x="116" y="350"/>
                    </a:lnTo>
                    <a:lnTo>
                      <a:pt x="127" y="351"/>
                    </a:lnTo>
                    <a:lnTo>
                      <a:pt x="135" y="351"/>
                    </a:lnTo>
                    <a:lnTo>
                      <a:pt x="143" y="352"/>
                    </a:lnTo>
                    <a:lnTo>
                      <a:pt x="151" y="351"/>
                    </a:lnTo>
                    <a:lnTo>
                      <a:pt x="159" y="350"/>
                    </a:lnTo>
                    <a:lnTo>
                      <a:pt x="167" y="349"/>
                    </a:lnTo>
                    <a:lnTo>
                      <a:pt x="174" y="345"/>
                    </a:lnTo>
                    <a:lnTo>
                      <a:pt x="183" y="342"/>
                    </a:lnTo>
                    <a:lnTo>
                      <a:pt x="189" y="339"/>
                    </a:lnTo>
                    <a:lnTo>
                      <a:pt x="197" y="334"/>
                    </a:lnTo>
                    <a:lnTo>
                      <a:pt x="204" y="329"/>
                    </a:lnTo>
                    <a:lnTo>
                      <a:pt x="210" y="323"/>
                    </a:lnTo>
                    <a:lnTo>
                      <a:pt x="216" y="317"/>
                    </a:lnTo>
                    <a:lnTo>
                      <a:pt x="220" y="310"/>
                    </a:lnTo>
                    <a:lnTo>
                      <a:pt x="224" y="302"/>
                    </a:lnTo>
                    <a:lnTo>
                      <a:pt x="227" y="295"/>
                    </a:lnTo>
                    <a:lnTo>
                      <a:pt x="229" y="286"/>
                    </a:lnTo>
                    <a:lnTo>
                      <a:pt x="230" y="277"/>
                    </a:lnTo>
                    <a:lnTo>
                      <a:pt x="230" y="267"/>
                    </a:lnTo>
                    <a:lnTo>
                      <a:pt x="230" y="257"/>
                    </a:lnTo>
                    <a:lnTo>
                      <a:pt x="229" y="248"/>
                    </a:lnTo>
                    <a:lnTo>
                      <a:pt x="226" y="240"/>
                    </a:lnTo>
                    <a:lnTo>
                      <a:pt x="224" y="231"/>
                    </a:lnTo>
                    <a:lnTo>
                      <a:pt x="220" y="224"/>
                    </a:lnTo>
                    <a:lnTo>
                      <a:pt x="215" y="218"/>
                    </a:lnTo>
                    <a:lnTo>
                      <a:pt x="209" y="211"/>
                    </a:lnTo>
                    <a:lnTo>
                      <a:pt x="202" y="206"/>
                    </a:lnTo>
                    <a:lnTo>
                      <a:pt x="194" y="202"/>
                    </a:lnTo>
                    <a:lnTo>
                      <a:pt x="187" y="197"/>
                    </a:lnTo>
                    <a:lnTo>
                      <a:pt x="179" y="194"/>
                    </a:lnTo>
                    <a:lnTo>
                      <a:pt x="170" y="191"/>
                    </a:lnTo>
                    <a:lnTo>
                      <a:pt x="161" y="189"/>
                    </a:lnTo>
                    <a:lnTo>
                      <a:pt x="151" y="188"/>
                    </a:lnTo>
                    <a:lnTo>
                      <a:pt x="140" y="187"/>
                    </a:lnTo>
                    <a:lnTo>
                      <a:pt x="130" y="187"/>
                    </a:lnTo>
                    <a:lnTo>
                      <a:pt x="118" y="187"/>
                    </a:lnTo>
                    <a:lnTo>
                      <a:pt x="105" y="189"/>
                    </a:lnTo>
                    <a:lnTo>
                      <a:pt x="105" y="3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54"/>
              <p:cNvSpPr/>
              <p:nvPr/>
            </p:nvSpPr>
            <p:spPr>
              <a:xfrm>
                <a:off x="5392" y="2172"/>
                <a:ext cx="5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384" extrusionOk="0">
                    <a:moveTo>
                      <a:pt x="6" y="78"/>
                    </a:moveTo>
                    <a:lnTo>
                      <a:pt x="14" y="61"/>
                    </a:lnTo>
                    <a:lnTo>
                      <a:pt x="24" y="45"/>
                    </a:lnTo>
                    <a:lnTo>
                      <a:pt x="29" y="38"/>
                    </a:lnTo>
                    <a:lnTo>
                      <a:pt x="34" y="31"/>
                    </a:lnTo>
                    <a:lnTo>
                      <a:pt x="39" y="26"/>
                    </a:lnTo>
                    <a:lnTo>
                      <a:pt x="46" y="21"/>
                    </a:lnTo>
                    <a:lnTo>
                      <a:pt x="52" y="15"/>
                    </a:lnTo>
                    <a:lnTo>
                      <a:pt x="58" y="11"/>
                    </a:lnTo>
                    <a:lnTo>
                      <a:pt x="65" y="8"/>
                    </a:lnTo>
                    <a:lnTo>
                      <a:pt x="72" y="5"/>
                    </a:lnTo>
                    <a:lnTo>
                      <a:pt x="81" y="3"/>
                    </a:lnTo>
                    <a:lnTo>
                      <a:pt x="88" y="1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7" y="0"/>
                    </a:lnTo>
                    <a:lnTo>
                      <a:pt x="126" y="1"/>
                    </a:lnTo>
                    <a:lnTo>
                      <a:pt x="136" y="4"/>
                    </a:lnTo>
                    <a:lnTo>
                      <a:pt x="145" y="7"/>
                    </a:lnTo>
                    <a:lnTo>
                      <a:pt x="154" y="11"/>
                    </a:lnTo>
                    <a:lnTo>
                      <a:pt x="161" y="16"/>
                    </a:lnTo>
                    <a:lnTo>
                      <a:pt x="168" y="22"/>
                    </a:lnTo>
                    <a:lnTo>
                      <a:pt x="174" y="29"/>
                    </a:lnTo>
                    <a:lnTo>
                      <a:pt x="182" y="40"/>
                    </a:lnTo>
                    <a:lnTo>
                      <a:pt x="188" y="51"/>
                    </a:lnTo>
                    <a:lnTo>
                      <a:pt x="190" y="58"/>
                    </a:lnTo>
                    <a:lnTo>
                      <a:pt x="191" y="63"/>
                    </a:lnTo>
                    <a:lnTo>
                      <a:pt x="192" y="69"/>
                    </a:lnTo>
                    <a:lnTo>
                      <a:pt x="192" y="74"/>
                    </a:lnTo>
                    <a:lnTo>
                      <a:pt x="192" y="85"/>
                    </a:lnTo>
                    <a:lnTo>
                      <a:pt x="189" y="96"/>
                    </a:lnTo>
                    <a:lnTo>
                      <a:pt x="186" y="106"/>
                    </a:lnTo>
                    <a:lnTo>
                      <a:pt x="179" y="116"/>
                    </a:lnTo>
                    <a:lnTo>
                      <a:pt x="172" y="126"/>
                    </a:lnTo>
                    <a:lnTo>
                      <a:pt x="163" y="137"/>
                    </a:lnTo>
                    <a:lnTo>
                      <a:pt x="153" y="147"/>
                    </a:lnTo>
                    <a:lnTo>
                      <a:pt x="141" y="159"/>
                    </a:lnTo>
                    <a:lnTo>
                      <a:pt x="150" y="162"/>
                    </a:lnTo>
                    <a:lnTo>
                      <a:pt x="157" y="166"/>
                    </a:lnTo>
                    <a:lnTo>
                      <a:pt x="164" y="171"/>
                    </a:lnTo>
                    <a:lnTo>
                      <a:pt x="172" y="175"/>
                    </a:lnTo>
                    <a:lnTo>
                      <a:pt x="177" y="180"/>
                    </a:lnTo>
                    <a:lnTo>
                      <a:pt x="183" y="185"/>
                    </a:lnTo>
                    <a:lnTo>
                      <a:pt x="189" y="191"/>
                    </a:lnTo>
                    <a:lnTo>
                      <a:pt x="193" y="197"/>
                    </a:lnTo>
                    <a:lnTo>
                      <a:pt x="197" y="203"/>
                    </a:lnTo>
                    <a:lnTo>
                      <a:pt x="200" y="210"/>
                    </a:lnTo>
                    <a:lnTo>
                      <a:pt x="204" y="217"/>
                    </a:lnTo>
                    <a:lnTo>
                      <a:pt x="206" y="223"/>
                    </a:lnTo>
                    <a:lnTo>
                      <a:pt x="208" y="231"/>
                    </a:lnTo>
                    <a:lnTo>
                      <a:pt x="210" y="239"/>
                    </a:lnTo>
                    <a:lnTo>
                      <a:pt x="210" y="247"/>
                    </a:lnTo>
                    <a:lnTo>
                      <a:pt x="211" y="255"/>
                    </a:lnTo>
                    <a:lnTo>
                      <a:pt x="210" y="267"/>
                    </a:lnTo>
                    <a:lnTo>
                      <a:pt x="209" y="278"/>
                    </a:lnTo>
                    <a:lnTo>
                      <a:pt x="206" y="289"/>
                    </a:lnTo>
                    <a:lnTo>
                      <a:pt x="202" y="300"/>
                    </a:lnTo>
                    <a:lnTo>
                      <a:pt x="198" y="310"/>
                    </a:lnTo>
                    <a:lnTo>
                      <a:pt x="193" y="320"/>
                    </a:lnTo>
                    <a:lnTo>
                      <a:pt x="187" y="329"/>
                    </a:lnTo>
                    <a:lnTo>
                      <a:pt x="180" y="339"/>
                    </a:lnTo>
                    <a:lnTo>
                      <a:pt x="170" y="349"/>
                    </a:lnTo>
                    <a:lnTo>
                      <a:pt x="158" y="359"/>
                    </a:lnTo>
                    <a:lnTo>
                      <a:pt x="145" y="366"/>
                    </a:lnTo>
                    <a:lnTo>
                      <a:pt x="130" y="372"/>
                    </a:lnTo>
                    <a:lnTo>
                      <a:pt x="116" y="378"/>
                    </a:lnTo>
                    <a:lnTo>
                      <a:pt x="100" y="381"/>
                    </a:lnTo>
                    <a:lnTo>
                      <a:pt x="83" y="383"/>
                    </a:lnTo>
                    <a:lnTo>
                      <a:pt x="64" y="384"/>
                    </a:lnTo>
                    <a:lnTo>
                      <a:pt x="47" y="384"/>
                    </a:lnTo>
                    <a:lnTo>
                      <a:pt x="33" y="382"/>
                    </a:lnTo>
                    <a:lnTo>
                      <a:pt x="27" y="381"/>
                    </a:lnTo>
                    <a:lnTo>
                      <a:pt x="21" y="379"/>
                    </a:lnTo>
                    <a:lnTo>
                      <a:pt x="17" y="377"/>
                    </a:lnTo>
                    <a:lnTo>
                      <a:pt x="13" y="375"/>
                    </a:lnTo>
                    <a:lnTo>
                      <a:pt x="8" y="370"/>
                    </a:lnTo>
                    <a:lnTo>
                      <a:pt x="3" y="365"/>
                    </a:lnTo>
                    <a:lnTo>
                      <a:pt x="0" y="360"/>
                    </a:lnTo>
                    <a:lnTo>
                      <a:pt x="0" y="354"/>
                    </a:lnTo>
                    <a:lnTo>
                      <a:pt x="0" y="351"/>
                    </a:lnTo>
                    <a:lnTo>
                      <a:pt x="1" y="347"/>
                    </a:lnTo>
                    <a:lnTo>
                      <a:pt x="3" y="344"/>
                    </a:lnTo>
                    <a:lnTo>
                      <a:pt x="7" y="341"/>
                    </a:lnTo>
                    <a:lnTo>
                      <a:pt x="10" y="339"/>
                    </a:lnTo>
                    <a:lnTo>
                      <a:pt x="13" y="337"/>
                    </a:lnTo>
                    <a:lnTo>
                      <a:pt x="17" y="335"/>
                    </a:lnTo>
                    <a:lnTo>
                      <a:pt x="21" y="335"/>
                    </a:lnTo>
                    <a:lnTo>
                      <a:pt x="29" y="335"/>
                    </a:lnTo>
                    <a:lnTo>
                      <a:pt x="35" y="338"/>
                    </a:lnTo>
                    <a:lnTo>
                      <a:pt x="43" y="341"/>
                    </a:lnTo>
                    <a:lnTo>
                      <a:pt x="56" y="347"/>
                    </a:lnTo>
                    <a:lnTo>
                      <a:pt x="70" y="354"/>
                    </a:lnTo>
                    <a:lnTo>
                      <a:pt x="80" y="358"/>
                    </a:lnTo>
                    <a:lnTo>
                      <a:pt x="90" y="360"/>
                    </a:lnTo>
                    <a:lnTo>
                      <a:pt x="101" y="361"/>
                    </a:lnTo>
                    <a:lnTo>
                      <a:pt x="108" y="360"/>
                    </a:lnTo>
                    <a:lnTo>
                      <a:pt x="115" y="359"/>
                    </a:lnTo>
                    <a:lnTo>
                      <a:pt x="121" y="358"/>
                    </a:lnTo>
                    <a:lnTo>
                      <a:pt x="127" y="356"/>
                    </a:lnTo>
                    <a:lnTo>
                      <a:pt x="133" y="352"/>
                    </a:lnTo>
                    <a:lnTo>
                      <a:pt x="139" y="348"/>
                    </a:lnTo>
                    <a:lnTo>
                      <a:pt x="144" y="344"/>
                    </a:lnTo>
                    <a:lnTo>
                      <a:pt x="150" y="339"/>
                    </a:lnTo>
                    <a:lnTo>
                      <a:pt x="154" y="333"/>
                    </a:lnTo>
                    <a:lnTo>
                      <a:pt x="158" y="328"/>
                    </a:lnTo>
                    <a:lnTo>
                      <a:pt x="162" y="322"/>
                    </a:lnTo>
                    <a:lnTo>
                      <a:pt x="164" y="315"/>
                    </a:lnTo>
                    <a:lnTo>
                      <a:pt x="168" y="309"/>
                    </a:lnTo>
                    <a:lnTo>
                      <a:pt x="169" y="303"/>
                    </a:lnTo>
                    <a:lnTo>
                      <a:pt x="170" y="295"/>
                    </a:lnTo>
                    <a:lnTo>
                      <a:pt x="170" y="288"/>
                    </a:lnTo>
                    <a:lnTo>
                      <a:pt x="170" y="277"/>
                    </a:lnTo>
                    <a:lnTo>
                      <a:pt x="168" y="267"/>
                    </a:lnTo>
                    <a:lnTo>
                      <a:pt x="164" y="256"/>
                    </a:lnTo>
                    <a:lnTo>
                      <a:pt x="160" y="246"/>
                    </a:lnTo>
                    <a:lnTo>
                      <a:pt x="157" y="238"/>
                    </a:lnTo>
                    <a:lnTo>
                      <a:pt x="153" y="232"/>
                    </a:lnTo>
                    <a:lnTo>
                      <a:pt x="148" y="227"/>
                    </a:lnTo>
                    <a:lnTo>
                      <a:pt x="145" y="222"/>
                    </a:lnTo>
                    <a:lnTo>
                      <a:pt x="138" y="217"/>
                    </a:lnTo>
                    <a:lnTo>
                      <a:pt x="130" y="212"/>
                    </a:lnTo>
                    <a:lnTo>
                      <a:pt x="122" y="208"/>
                    </a:lnTo>
                    <a:lnTo>
                      <a:pt x="112" y="203"/>
                    </a:lnTo>
                    <a:lnTo>
                      <a:pt x="102" y="199"/>
                    </a:lnTo>
                    <a:lnTo>
                      <a:pt x="92" y="196"/>
                    </a:lnTo>
                    <a:lnTo>
                      <a:pt x="82" y="195"/>
                    </a:lnTo>
                    <a:lnTo>
                      <a:pt x="71" y="194"/>
                    </a:lnTo>
                    <a:lnTo>
                      <a:pt x="62" y="194"/>
                    </a:lnTo>
                    <a:lnTo>
                      <a:pt x="62" y="185"/>
                    </a:lnTo>
                    <a:lnTo>
                      <a:pt x="73" y="183"/>
                    </a:lnTo>
                    <a:lnTo>
                      <a:pt x="84" y="180"/>
                    </a:lnTo>
                    <a:lnTo>
                      <a:pt x="94" y="176"/>
                    </a:lnTo>
                    <a:lnTo>
                      <a:pt x="105" y="171"/>
                    </a:lnTo>
                    <a:lnTo>
                      <a:pt x="116" y="163"/>
                    </a:lnTo>
                    <a:lnTo>
                      <a:pt x="124" y="156"/>
                    </a:lnTo>
                    <a:lnTo>
                      <a:pt x="132" y="148"/>
                    </a:lnTo>
                    <a:lnTo>
                      <a:pt x="137" y="139"/>
                    </a:lnTo>
                    <a:lnTo>
                      <a:pt x="141" y="130"/>
                    </a:lnTo>
                    <a:lnTo>
                      <a:pt x="144" y="121"/>
                    </a:lnTo>
                    <a:lnTo>
                      <a:pt x="146" y="110"/>
                    </a:lnTo>
                    <a:lnTo>
                      <a:pt x="146" y="100"/>
                    </a:lnTo>
                    <a:lnTo>
                      <a:pt x="146" y="93"/>
                    </a:lnTo>
                    <a:lnTo>
                      <a:pt x="145" y="86"/>
                    </a:lnTo>
                    <a:lnTo>
                      <a:pt x="144" y="81"/>
                    </a:lnTo>
                    <a:lnTo>
                      <a:pt x="142" y="74"/>
                    </a:lnTo>
                    <a:lnTo>
                      <a:pt x="140" y="69"/>
                    </a:lnTo>
                    <a:lnTo>
                      <a:pt x="137" y="64"/>
                    </a:lnTo>
                    <a:lnTo>
                      <a:pt x="134" y="59"/>
                    </a:lnTo>
                    <a:lnTo>
                      <a:pt x="129" y="54"/>
                    </a:lnTo>
                    <a:lnTo>
                      <a:pt x="124" y="50"/>
                    </a:lnTo>
                    <a:lnTo>
                      <a:pt x="120" y="47"/>
                    </a:lnTo>
                    <a:lnTo>
                      <a:pt x="115" y="44"/>
                    </a:lnTo>
                    <a:lnTo>
                      <a:pt x="109" y="42"/>
                    </a:lnTo>
                    <a:lnTo>
                      <a:pt x="104" y="40"/>
                    </a:lnTo>
                    <a:lnTo>
                      <a:pt x="98" y="38"/>
                    </a:lnTo>
                    <a:lnTo>
                      <a:pt x="91" y="37"/>
                    </a:lnTo>
                    <a:lnTo>
                      <a:pt x="85" y="37"/>
                    </a:lnTo>
                    <a:lnTo>
                      <a:pt x="74" y="37"/>
                    </a:lnTo>
                    <a:lnTo>
                      <a:pt x="65" y="40"/>
                    </a:lnTo>
                    <a:lnTo>
                      <a:pt x="55" y="44"/>
                    </a:lnTo>
                    <a:lnTo>
                      <a:pt x="47" y="48"/>
                    </a:lnTo>
                    <a:lnTo>
                      <a:pt x="37" y="54"/>
                    </a:lnTo>
                    <a:lnTo>
                      <a:pt x="30" y="63"/>
                    </a:lnTo>
                    <a:lnTo>
                      <a:pt x="21" y="71"/>
                    </a:lnTo>
                    <a:lnTo>
                      <a:pt x="14" y="82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54"/>
              <p:cNvSpPr/>
              <p:nvPr/>
            </p:nvSpPr>
            <p:spPr>
              <a:xfrm>
                <a:off x="5083" y="1479"/>
                <a:ext cx="79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319" h="741" extrusionOk="0">
                    <a:moveTo>
                      <a:pt x="319" y="721"/>
                    </a:moveTo>
                    <a:lnTo>
                      <a:pt x="319" y="741"/>
                    </a:lnTo>
                    <a:lnTo>
                      <a:pt x="0" y="741"/>
                    </a:lnTo>
                    <a:lnTo>
                      <a:pt x="0" y="721"/>
                    </a:lnTo>
                    <a:lnTo>
                      <a:pt x="27" y="721"/>
                    </a:lnTo>
                    <a:lnTo>
                      <a:pt x="38" y="720"/>
                    </a:lnTo>
                    <a:lnTo>
                      <a:pt x="48" y="719"/>
                    </a:lnTo>
                    <a:lnTo>
                      <a:pt x="57" y="717"/>
                    </a:lnTo>
                    <a:lnTo>
                      <a:pt x="67" y="714"/>
                    </a:lnTo>
                    <a:lnTo>
                      <a:pt x="74" y="710"/>
                    </a:lnTo>
                    <a:lnTo>
                      <a:pt x="82" y="705"/>
                    </a:lnTo>
                    <a:lnTo>
                      <a:pt x="88" y="700"/>
                    </a:lnTo>
                    <a:lnTo>
                      <a:pt x="93" y="694"/>
                    </a:lnTo>
                    <a:lnTo>
                      <a:pt x="97" y="688"/>
                    </a:lnTo>
                    <a:lnTo>
                      <a:pt x="100" y="682"/>
                    </a:lnTo>
                    <a:lnTo>
                      <a:pt x="102" y="673"/>
                    </a:lnTo>
                    <a:lnTo>
                      <a:pt x="103" y="664"/>
                    </a:lnTo>
                    <a:lnTo>
                      <a:pt x="106" y="640"/>
                    </a:lnTo>
                    <a:lnTo>
                      <a:pt x="107" y="610"/>
                    </a:lnTo>
                    <a:lnTo>
                      <a:pt x="107" y="131"/>
                    </a:lnTo>
                    <a:lnTo>
                      <a:pt x="106" y="106"/>
                    </a:lnTo>
                    <a:lnTo>
                      <a:pt x="105" y="85"/>
                    </a:lnTo>
                    <a:lnTo>
                      <a:pt x="103" y="69"/>
                    </a:lnTo>
                    <a:lnTo>
                      <a:pt x="100" y="57"/>
                    </a:lnTo>
                    <a:lnTo>
                      <a:pt x="97" y="51"/>
                    </a:lnTo>
                    <a:lnTo>
                      <a:pt x="91" y="45"/>
                    </a:lnTo>
                    <a:lnTo>
                      <a:pt x="85" y="39"/>
                    </a:lnTo>
                    <a:lnTo>
                      <a:pt x="78" y="34"/>
                    </a:lnTo>
                    <a:lnTo>
                      <a:pt x="65" y="28"/>
                    </a:lnTo>
                    <a:lnTo>
                      <a:pt x="52" y="25"/>
                    </a:lnTo>
                    <a:lnTo>
                      <a:pt x="39" y="21"/>
                    </a:lnTo>
                    <a:lnTo>
                      <a:pt x="27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19" y="0"/>
                    </a:lnTo>
                    <a:lnTo>
                      <a:pt x="319" y="20"/>
                    </a:lnTo>
                    <a:lnTo>
                      <a:pt x="291" y="20"/>
                    </a:lnTo>
                    <a:lnTo>
                      <a:pt x="281" y="21"/>
                    </a:lnTo>
                    <a:lnTo>
                      <a:pt x="270" y="22"/>
                    </a:lnTo>
                    <a:lnTo>
                      <a:pt x="261" y="25"/>
                    </a:lnTo>
                    <a:lnTo>
                      <a:pt x="252" y="28"/>
                    </a:lnTo>
                    <a:lnTo>
                      <a:pt x="245" y="31"/>
                    </a:lnTo>
                    <a:lnTo>
                      <a:pt x="237" y="36"/>
                    </a:lnTo>
                    <a:lnTo>
                      <a:pt x="231" y="41"/>
                    </a:lnTo>
                    <a:lnTo>
                      <a:pt x="226" y="48"/>
                    </a:lnTo>
                    <a:lnTo>
                      <a:pt x="223" y="53"/>
                    </a:lnTo>
                    <a:lnTo>
                      <a:pt x="219" y="59"/>
                    </a:lnTo>
                    <a:lnTo>
                      <a:pt x="217" y="68"/>
                    </a:lnTo>
                    <a:lnTo>
                      <a:pt x="215" y="77"/>
                    </a:lnTo>
                    <a:lnTo>
                      <a:pt x="214" y="89"/>
                    </a:lnTo>
                    <a:lnTo>
                      <a:pt x="212" y="102"/>
                    </a:lnTo>
                    <a:lnTo>
                      <a:pt x="212" y="115"/>
                    </a:lnTo>
                    <a:lnTo>
                      <a:pt x="212" y="131"/>
                    </a:lnTo>
                    <a:lnTo>
                      <a:pt x="212" y="610"/>
                    </a:lnTo>
                    <a:lnTo>
                      <a:pt x="212" y="635"/>
                    </a:lnTo>
                    <a:lnTo>
                      <a:pt x="213" y="657"/>
                    </a:lnTo>
                    <a:lnTo>
                      <a:pt x="215" y="672"/>
                    </a:lnTo>
                    <a:lnTo>
                      <a:pt x="218" y="684"/>
                    </a:lnTo>
                    <a:lnTo>
                      <a:pt x="223" y="690"/>
                    </a:lnTo>
                    <a:lnTo>
                      <a:pt x="227" y="697"/>
                    </a:lnTo>
                    <a:lnTo>
                      <a:pt x="234" y="702"/>
                    </a:lnTo>
                    <a:lnTo>
                      <a:pt x="242" y="707"/>
                    </a:lnTo>
                    <a:lnTo>
                      <a:pt x="253" y="714"/>
                    </a:lnTo>
                    <a:lnTo>
                      <a:pt x="266" y="718"/>
                    </a:lnTo>
                    <a:lnTo>
                      <a:pt x="279" y="720"/>
                    </a:lnTo>
                    <a:lnTo>
                      <a:pt x="291" y="721"/>
                    </a:lnTo>
                    <a:lnTo>
                      <a:pt x="319" y="7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54"/>
              <p:cNvSpPr/>
              <p:nvPr/>
            </p:nvSpPr>
            <p:spPr>
              <a:xfrm>
                <a:off x="5172" y="1627"/>
                <a:ext cx="73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70" extrusionOk="0">
                    <a:moveTo>
                      <a:pt x="266" y="0"/>
                    </a:moveTo>
                    <a:lnTo>
                      <a:pt x="270" y="81"/>
                    </a:lnTo>
                    <a:lnTo>
                      <a:pt x="260" y="81"/>
                    </a:lnTo>
                    <a:lnTo>
                      <a:pt x="257" y="71"/>
                    </a:lnTo>
                    <a:lnTo>
                      <a:pt x="255" y="63"/>
                    </a:lnTo>
                    <a:lnTo>
                      <a:pt x="252" y="55"/>
                    </a:lnTo>
                    <a:lnTo>
                      <a:pt x="249" y="49"/>
                    </a:lnTo>
                    <a:lnTo>
                      <a:pt x="245" y="42"/>
                    </a:lnTo>
                    <a:lnTo>
                      <a:pt x="242" y="38"/>
                    </a:lnTo>
                    <a:lnTo>
                      <a:pt x="237" y="34"/>
                    </a:lnTo>
                    <a:lnTo>
                      <a:pt x="233" y="31"/>
                    </a:lnTo>
                    <a:lnTo>
                      <a:pt x="228" y="29"/>
                    </a:lnTo>
                    <a:lnTo>
                      <a:pt x="222" y="27"/>
                    </a:lnTo>
                    <a:lnTo>
                      <a:pt x="215" y="25"/>
                    </a:lnTo>
                    <a:lnTo>
                      <a:pt x="208" y="23"/>
                    </a:lnTo>
                    <a:lnTo>
                      <a:pt x="190" y="21"/>
                    </a:lnTo>
                    <a:lnTo>
                      <a:pt x="168" y="20"/>
                    </a:lnTo>
                    <a:lnTo>
                      <a:pt x="106" y="20"/>
                    </a:lnTo>
                    <a:lnTo>
                      <a:pt x="106" y="167"/>
                    </a:lnTo>
                    <a:lnTo>
                      <a:pt x="121" y="167"/>
                    </a:lnTo>
                    <a:lnTo>
                      <a:pt x="153" y="167"/>
                    </a:lnTo>
                    <a:lnTo>
                      <a:pt x="179" y="169"/>
                    </a:lnTo>
                    <a:lnTo>
                      <a:pt x="202" y="171"/>
                    </a:lnTo>
                    <a:lnTo>
                      <a:pt x="220" y="176"/>
                    </a:lnTo>
                    <a:lnTo>
                      <a:pt x="229" y="178"/>
                    </a:lnTo>
                    <a:lnTo>
                      <a:pt x="236" y="181"/>
                    </a:lnTo>
                    <a:lnTo>
                      <a:pt x="243" y="184"/>
                    </a:lnTo>
                    <a:lnTo>
                      <a:pt x="250" y="188"/>
                    </a:lnTo>
                    <a:lnTo>
                      <a:pt x="256" y="193"/>
                    </a:lnTo>
                    <a:lnTo>
                      <a:pt x="262" y="197"/>
                    </a:lnTo>
                    <a:lnTo>
                      <a:pt x="268" y="202"/>
                    </a:lnTo>
                    <a:lnTo>
                      <a:pt x="272" y="208"/>
                    </a:lnTo>
                    <a:lnTo>
                      <a:pt x="278" y="215"/>
                    </a:lnTo>
                    <a:lnTo>
                      <a:pt x="282" y="221"/>
                    </a:lnTo>
                    <a:lnTo>
                      <a:pt x="285" y="228"/>
                    </a:lnTo>
                    <a:lnTo>
                      <a:pt x="288" y="235"/>
                    </a:lnTo>
                    <a:lnTo>
                      <a:pt x="290" y="242"/>
                    </a:lnTo>
                    <a:lnTo>
                      <a:pt x="291" y="251"/>
                    </a:lnTo>
                    <a:lnTo>
                      <a:pt x="292" y="258"/>
                    </a:lnTo>
                    <a:lnTo>
                      <a:pt x="292" y="267"/>
                    </a:lnTo>
                    <a:lnTo>
                      <a:pt x="292" y="277"/>
                    </a:lnTo>
                    <a:lnTo>
                      <a:pt x="291" y="287"/>
                    </a:lnTo>
                    <a:lnTo>
                      <a:pt x="288" y="296"/>
                    </a:lnTo>
                    <a:lnTo>
                      <a:pt x="285" y="306"/>
                    </a:lnTo>
                    <a:lnTo>
                      <a:pt x="281" y="314"/>
                    </a:lnTo>
                    <a:lnTo>
                      <a:pt x="275" y="323"/>
                    </a:lnTo>
                    <a:lnTo>
                      <a:pt x="269" y="331"/>
                    </a:lnTo>
                    <a:lnTo>
                      <a:pt x="263" y="339"/>
                    </a:lnTo>
                    <a:lnTo>
                      <a:pt x="254" y="347"/>
                    </a:lnTo>
                    <a:lnTo>
                      <a:pt x="244" y="353"/>
                    </a:lnTo>
                    <a:lnTo>
                      <a:pt x="233" y="358"/>
                    </a:lnTo>
                    <a:lnTo>
                      <a:pt x="220" y="363"/>
                    </a:lnTo>
                    <a:lnTo>
                      <a:pt x="207" y="366"/>
                    </a:lnTo>
                    <a:lnTo>
                      <a:pt x="192" y="368"/>
                    </a:lnTo>
                    <a:lnTo>
                      <a:pt x="175" y="370"/>
                    </a:lnTo>
                    <a:lnTo>
                      <a:pt x="157" y="370"/>
                    </a:lnTo>
                    <a:lnTo>
                      <a:pt x="0" y="370"/>
                    </a:lnTo>
                    <a:lnTo>
                      <a:pt x="0" y="361"/>
                    </a:lnTo>
                    <a:lnTo>
                      <a:pt x="15" y="360"/>
                    </a:lnTo>
                    <a:lnTo>
                      <a:pt x="28" y="356"/>
                    </a:lnTo>
                    <a:lnTo>
                      <a:pt x="33" y="355"/>
                    </a:lnTo>
                    <a:lnTo>
                      <a:pt x="37" y="353"/>
                    </a:lnTo>
                    <a:lnTo>
                      <a:pt x="41" y="351"/>
                    </a:lnTo>
                    <a:lnTo>
                      <a:pt x="43" y="349"/>
                    </a:lnTo>
                    <a:lnTo>
                      <a:pt x="46" y="346"/>
                    </a:lnTo>
                    <a:lnTo>
                      <a:pt x="48" y="343"/>
                    </a:lnTo>
                    <a:lnTo>
                      <a:pt x="50" y="338"/>
                    </a:lnTo>
                    <a:lnTo>
                      <a:pt x="51" y="333"/>
                    </a:lnTo>
                    <a:lnTo>
                      <a:pt x="53" y="319"/>
                    </a:lnTo>
                    <a:lnTo>
                      <a:pt x="53" y="302"/>
                    </a:lnTo>
                    <a:lnTo>
                      <a:pt x="53" y="68"/>
                    </a:lnTo>
                    <a:lnTo>
                      <a:pt x="53" y="54"/>
                    </a:lnTo>
                    <a:lnTo>
                      <a:pt x="52" y="44"/>
                    </a:lnTo>
                    <a:lnTo>
                      <a:pt x="51" y="36"/>
                    </a:lnTo>
                    <a:lnTo>
                      <a:pt x="50" y="30"/>
                    </a:lnTo>
                    <a:lnTo>
                      <a:pt x="47" y="26"/>
                    </a:lnTo>
                    <a:lnTo>
                      <a:pt x="43" y="21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1" y="14"/>
                    </a:lnTo>
                    <a:lnTo>
                      <a:pt x="23" y="12"/>
                    </a:lnTo>
                    <a:lnTo>
                      <a:pt x="14" y="11"/>
                    </a:lnTo>
                    <a:lnTo>
                      <a:pt x="3" y="10"/>
                    </a:lnTo>
                    <a:lnTo>
                      <a:pt x="3" y="0"/>
                    </a:lnTo>
                    <a:lnTo>
                      <a:pt x="266" y="0"/>
                    </a:lnTo>
                    <a:close/>
                    <a:moveTo>
                      <a:pt x="106" y="348"/>
                    </a:moveTo>
                    <a:lnTo>
                      <a:pt x="118" y="350"/>
                    </a:lnTo>
                    <a:lnTo>
                      <a:pt x="127" y="351"/>
                    </a:lnTo>
                    <a:lnTo>
                      <a:pt x="136" y="352"/>
                    </a:lnTo>
                    <a:lnTo>
                      <a:pt x="143" y="352"/>
                    </a:lnTo>
                    <a:lnTo>
                      <a:pt x="152" y="351"/>
                    </a:lnTo>
                    <a:lnTo>
                      <a:pt x="160" y="351"/>
                    </a:lnTo>
                    <a:lnTo>
                      <a:pt x="167" y="349"/>
                    </a:lnTo>
                    <a:lnTo>
                      <a:pt x="175" y="347"/>
                    </a:lnTo>
                    <a:lnTo>
                      <a:pt x="183" y="344"/>
                    </a:lnTo>
                    <a:lnTo>
                      <a:pt x="190" y="339"/>
                    </a:lnTo>
                    <a:lnTo>
                      <a:pt x="197" y="335"/>
                    </a:lnTo>
                    <a:lnTo>
                      <a:pt x="204" y="330"/>
                    </a:lnTo>
                    <a:lnTo>
                      <a:pt x="211" y="324"/>
                    </a:lnTo>
                    <a:lnTo>
                      <a:pt x="216" y="317"/>
                    </a:lnTo>
                    <a:lnTo>
                      <a:pt x="220" y="311"/>
                    </a:lnTo>
                    <a:lnTo>
                      <a:pt x="225" y="302"/>
                    </a:lnTo>
                    <a:lnTo>
                      <a:pt x="228" y="295"/>
                    </a:lnTo>
                    <a:lnTo>
                      <a:pt x="230" y="287"/>
                    </a:lnTo>
                    <a:lnTo>
                      <a:pt x="231" y="277"/>
                    </a:lnTo>
                    <a:lnTo>
                      <a:pt x="231" y="268"/>
                    </a:lnTo>
                    <a:lnTo>
                      <a:pt x="231" y="258"/>
                    </a:lnTo>
                    <a:lnTo>
                      <a:pt x="230" y="249"/>
                    </a:lnTo>
                    <a:lnTo>
                      <a:pt x="227" y="240"/>
                    </a:lnTo>
                    <a:lnTo>
                      <a:pt x="225" y="232"/>
                    </a:lnTo>
                    <a:lnTo>
                      <a:pt x="220" y="224"/>
                    </a:lnTo>
                    <a:lnTo>
                      <a:pt x="215" y="218"/>
                    </a:lnTo>
                    <a:lnTo>
                      <a:pt x="210" y="212"/>
                    </a:lnTo>
                    <a:lnTo>
                      <a:pt x="202" y="206"/>
                    </a:lnTo>
                    <a:lnTo>
                      <a:pt x="196" y="202"/>
                    </a:lnTo>
                    <a:lnTo>
                      <a:pt x="188" y="198"/>
                    </a:lnTo>
                    <a:lnTo>
                      <a:pt x="179" y="195"/>
                    </a:lnTo>
                    <a:lnTo>
                      <a:pt x="171" y="191"/>
                    </a:lnTo>
                    <a:lnTo>
                      <a:pt x="161" y="189"/>
                    </a:lnTo>
                    <a:lnTo>
                      <a:pt x="152" y="188"/>
                    </a:lnTo>
                    <a:lnTo>
                      <a:pt x="141" y="187"/>
                    </a:lnTo>
                    <a:lnTo>
                      <a:pt x="130" y="187"/>
                    </a:lnTo>
                    <a:lnTo>
                      <a:pt x="119" y="187"/>
                    </a:lnTo>
                    <a:lnTo>
                      <a:pt x="106" y="189"/>
                    </a:lnTo>
                    <a:lnTo>
                      <a:pt x="106" y="3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54"/>
              <p:cNvSpPr/>
              <p:nvPr/>
            </p:nvSpPr>
            <p:spPr>
              <a:xfrm>
                <a:off x="5251" y="1625"/>
                <a:ext cx="63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77" extrusionOk="0">
                    <a:moveTo>
                      <a:pt x="252" y="241"/>
                    </a:moveTo>
                    <a:lnTo>
                      <a:pt x="252" y="280"/>
                    </a:lnTo>
                    <a:lnTo>
                      <a:pt x="202" y="280"/>
                    </a:lnTo>
                    <a:lnTo>
                      <a:pt x="202" y="377"/>
                    </a:lnTo>
                    <a:lnTo>
                      <a:pt x="158" y="377"/>
                    </a:lnTo>
                    <a:lnTo>
                      <a:pt x="158" y="280"/>
                    </a:lnTo>
                    <a:lnTo>
                      <a:pt x="0" y="280"/>
                    </a:lnTo>
                    <a:lnTo>
                      <a:pt x="0" y="245"/>
                    </a:lnTo>
                    <a:lnTo>
                      <a:pt x="173" y="0"/>
                    </a:lnTo>
                    <a:lnTo>
                      <a:pt x="202" y="0"/>
                    </a:lnTo>
                    <a:lnTo>
                      <a:pt x="202" y="241"/>
                    </a:lnTo>
                    <a:lnTo>
                      <a:pt x="252" y="241"/>
                    </a:lnTo>
                    <a:close/>
                    <a:moveTo>
                      <a:pt x="158" y="241"/>
                    </a:moveTo>
                    <a:lnTo>
                      <a:pt x="158" y="57"/>
                    </a:lnTo>
                    <a:lnTo>
                      <a:pt x="27" y="241"/>
                    </a:lnTo>
                    <a:lnTo>
                      <a:pt x="158" y="2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54"/>
              <p:cNvSpPr/>
              <p:nvPr/>
            </p:nvSpPr>
            <p:spPr>
              <a:xfrm>
                <a:off x="3005" y="2418"/>
                <a:ext cx="3033" cy="21"/>
              </a:xfrm>
              <a:custGeom>
                <a:avLst/>
                <a:gdLst/>
                <a:ahLst/>
                <a:cxnLst/>
                <a:rect l="l" t="t" r="r" b="b"/>
                <a:pathLst>
                  <a:path w="12134" h="83" extrusionOk="0">
                    <a:moveTo>
                      <a:pt x="0" y="3"/>
                    </a:moveTo>
                    <a:lnTo>
                      <a:pt x="12134" y="0"/>
                    </a:lnTo>
                    <a:lnTo>
                      <a:pt x="12134" y="81"/>
                    </a:lnTo>
                    <a:lnTo>
                      <a:pt x="0" y="8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54"/>
              <p:cNvSpPr/>
              <p:nvPr/>
            </p:nvSpPr>
            <p:spPr>
              <a:xfrm>
                <a:off x="2881" y="2933"/>
                <a:ext cx="3156" cy="21"/>
              </a:xfrm>
              <a:custGeom>
                <a:avLst/>
                <a:gdLst/>
                <a:ahLst/>
                <a:cxnLst/>
                <a:rect l="l" t="t" r="r" b="b"/>
                <a:pathLst>
                  <a:path w="12624" h="83" extrusionOk="0">
                    <a:moveTo>
                      <a:pt x="0" y="4"/>
                    </a:moveTo>
                    <a:lnTo>
                      <a:pt x="12624" y="0"/>
                    </a:lnTo>
                    <a:lnTo>
                      <a:pt x="12624" y="81"/>
                    </a:lnTo>
                    <a:lnTo>
                      <a:pt x="0" y="8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54"/>
              <p:cNvSpPr/>
              <p:nvPr/>
            </p:nvSpPr>
            <p:spPr>
              <a:xfrm>
                <a:off x="2775" y="3480"/>
                <a:ext cx="3272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3087" h="82" extrusionOk="0">
                    <a:moveTo>
                      <a:pt x="0" y="3"/>
                    </a:moveTo>
                    <a:lnTo>
                      <a:pt x="13087" y="0"/>
                    </a:lnTo>
                    <a:lnTo>
                      <a:pt x="13087" y="80"/>
                    </a:lnTo>
                    <a:lnTo>
                      <a:pt x="0" y="8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5" name="Google Shape;1565;p54"/>
            <p:cNvGrpSpPr/>
            <p:nvPr/>
          </p:nvGrpSpPr>
          <p:grpSpPr>
            <a:xfrm>
              <a:off x="6595" y="6596"/>
              <a:ext cx="4445" cy="3462"/>
              <a:chOff x="6595" y="6596"/>
              <a:chExt cx="4445" cy="3462"/>
            </a:xfrm>
          </p:grpSpPr>
          <p:sp>
            <p:nvSpPr>
              <p:cNvPr id="1566" name="Google Shape;1566;p54"/>
              <p:cNvSpPr txBox="1"/>
              <p:nvPr/>
            </p:nvSpPr>
            <p:spPr>
              <a:xfrm>
                <a:off x="10560" y="9636"/>
                <a:ext cx="480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кэ</a:t>
                </a:r>
                <a:endParaRPr/>
              </a:p>
            </p:txBody>
          </p:sp>
          <p:sp>
            <p:nvSpPr>
              <p:cNvPr id="1567" name="Google Shape;1567;p54"/>
              <p:cNvSpPr txBox="1"/>
              <p:nvPr/>
            </p:nvSpPr>
            <p:spPr>
              <a:xfrm>
                <a:off x="6595" y="6596"/>
                <a:ext cx="480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к</a:t>
                </a:r>
                <a:endParaRPr/>
              </a:p>
            </p:txBody>
          </p:sp>
          <p:sp>
            <p:nvSpPr>
              <p:cNvPr id="1568" name="Google Shape;1568;p54"/>
              <p:cNvSpPr txBox="1"/>
              <p:nvPr/>
            </p:nvSpPr>
            <p:spPr>
              <a:xfrm>
                <a:off x="9509" y="6893"/>
                <a:ext cx="480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б4</a:t>
                </a:r>
                <a:endParaRPr/>
              </a:p>
            </p:txBody>
          </p:sp>
          <p:sp>
            <p:nvSpPr>
              <p:cNvPr id="1569" name="Google Shape;1569;p54"/>
              <p:cNvSpPr txBox="1"/>
              <p:nvPr/>
            </p:nvSpPr>
            <p:spPr>
              <a:xfrm>
                <a:off x="9509" y="7431"/>
                <a:ext cx="480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б3</a:t>
                </a:r>
                <a:endParaRPr/>
              </a:p>
            </p:txBody>
          </p:sp>
          <p:sp>
            <p:nvSpPr>
              <p:cNvPr id="1570" name="Google Shape;1570;p54"/>
              <p:cNvSpPr txBox="1"/>
              <p:nvPr/>
            </p:nvSpPr>
            <p:spPr>
              <a:xfrm>
                <a:off x="9608" y="7968"/>
                <a:ext cx="480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б2</a:t>
                </a:r>
                <a:endParaRPr/>
              </a:p>
            </p:txBody>
          </p:sp>
          <p:sp>
            <p:nvSpPr>
              <p:cNvPr id="1571" name="Google Shape;1571;p54"/>
              <p:cNvSpPr txBox="1"/>
              <p:nvPr/>
            </p:nvSpPr>
            <p:spPr>
              <a:xfrm>
                <a:off x="9696" y="8505"/>
                <a:ext cx="480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б1</a:t>
                </a:r>
                <a:endParaRPr/>
              </a:p>
            </p:txBody>
          </p:sp>
          <p:sp>
            <p:nvSpPr>
              <p:cNvPr id="1572" name="Google Shape;1572;p54"/>
              <p:cNvSpPr txBox="1"/>
              <p:nvPr/>
            </p:nvSpPr>
            <p:spPr>
              <a:xfrm>
                <a:off x="10034" y="9041"/>
                <a:ext cx="755" cy="4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r>
                  <a:rPr lang="en-US" sz="14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 </a:t>
                </a:r>
                <a:r>
                  <a:rPr lang="en-US" sz="14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 0</a:t>
                </a:r>
                <a:endParaRPr/>
              </a:p>
            </p:txBody>
          </p:sp>
        </p:grpSp>
      </p:grpSp>
      <p:sp>
        <p:nvSpPr>
          <p:cNvPr id="1573" name="Google Shape;1573;p5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5" name="Google Shape;1615;p5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p57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Усилительный  каскад  на  биполярном транзисторе</a:t>
            </a:r>
            <a:endParaRPr/>
          </a:p>
        </p:txBody>
      </p:sp>
      <p:pic>
        <p:nvPicPr>
          <p:cNvPr id="1617" name="Google Shape;1617;p57" descr="Рис 2"/>
          <p:cNvPicPr preferRelativeResize="0"/>
          <p:nvPr/>
        </p:nvPicPr>
        <p:blipFill rotWithShape="1">
          <a:blip r:embed="rId4">
            <a:alphaModFix/>
          </a:blip>
          <a:srcRect b="20669"/>
          <a:stretch/>
        </p:blipFill>
        <p:spPr>
          <a:xfrm>
            <a:off x="941387" y="1844675"/>
            <a:ext cx="7269162" cy="407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8" name="Google Shape;1618;p57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619" name="Google Shape;1619;p57"/>
          <p:cNvSpPr txBox="1"/>
          <p:nvPr/>
        </p:nvSpPr>
        <p:spPr>
          <a:xfrm>
            <a:off x="6553200" y="62388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4" name="Google Shape;1624;p58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5" name="Google Shape;1625;p58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Усилительный  каскад  на  биполярном транзисторе</a:t>
            </a:r>
            <a:endParaRPr/>
          </a:p>
        </p:txBody>
      </p:sp>
      <p:sp>
        <p:nvSpPr>
          <p:cNvPr id="1626" name="Google Shape;1626;p5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5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5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5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5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5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5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3" name="Google Shape;1633;p58"/>
          <p:cNvGrpSpPr/>
          <p:nvPr/>
        </p:nvGrpSpPr>
        <p:grpSpPr>
          <a:xfrm>
            <a:off x="385762" y="1484312"/>
            <a:ext cx="8229600" cy="4572000"/>
            <a:chOff x="285750" y="1143000"/>
            <a:chExt cx="8229600" cy="4572000"/>
          </a:xfrm>
        </p:grpSpPr>
        <p:sp>
          <p:nvSpPr>
            <p:cNvPr id="1634" name="Google Shape;1634;p58"/>
            <p:cNvSpPr txBox="1"/>
            <p:nvPr/>
          </p:nvSpPr>
          <p:spPr>
            <a:xfrm>
              <a:off x="285750" y="1143000"/>
              <a:ext cx="8229600" cy="45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Конденсаторы      и      –  разделительные;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Делитель напряжения      –      определяет положение рабочей точки эмиттерного перехода.</a:t>
              </a:r>
              <a:endParaRPr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-      </a:t>
              </a:r>
              <a:r>
                <a:rPr lang="en-US" sz="2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–  </a:t>
              </a: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цепь отрицательной обратной связи.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Резистор        преобразует изменение тока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коллектора в выходное напряжение.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35" name="Google Shape;1635;p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29000" y="1143000"/>
              <a:ext cx="423863" cy="519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6" name="Google Shape;1636;p5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54475" y="1143000"/>
              <a:ext cx="446088" cy="500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7" name="Google Shape;1637;p5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29125" y="1844675"/>
              <a:ext cx="428625" cy="512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8" name="Google Shape;1638;p5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16513" y="1857375"/>
              <a:ext cx="455612" cy="500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9" name="Google Shape;1639;p5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3613" y="2928938"/>
              <a:ext cx="536575" cy="625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0" name="Google Shape;1640;p5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571625" y="2928938"/>
              <a:ext cx="488950" cy="587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1" name="Google Shape;1641;p5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714625" y="3668713"/>
              <a:ext cx="546100" cy="546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2" name="Google Shape;1642;p58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643" name="Google Shape;1643;p5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6" name="Google Shape;1746;p6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7" name="Google Shape;1747;p6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Полевые  транзисторы </a:t>
            </a:r>
            <a:endParaRPr/>
          </a:p>
        </p:txBody>
      </p:sp>
      <p:sp>
        <p:nvSpPr>
          <p:cNvPr id="1748" name="Google Shape;1748;p6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749" name="Google Shape;1749;p62"/>
          <p:cNvSpPr txBox="1"/>
          <p:nvPr/>
        </p:nvSpPr>
        <p:spPr>
          <a:xfrm>
            <a:off x="285750" y="1357312"/>
            <a:ext cx="82296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Полевой транзистор  – полупроводниковый прибор, в котором регулирование тока осуществляется изменением проводимости проводящего канала с помощью поперечного электрического поля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Электроды полевого транзистора –  исток (И), сток (С) и затвор (З).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Управляющее напряжение прикладывается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между затвором и истоком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50" name="Google Shape;1750;p6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5" name="Google Shape;1755;p63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6" name="Google Shape;1756;p63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Полевые  транзисторы </a:t>
            </a:r>
            <a:endParaRPr/>
          </a:p>
        </p:txBody>
      </p:sp>
      <p:sp>
        <p:nvSpPr>
          <p:cNvPr id="1757" name="Google Shape;1757;p63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758" name="Google Shape;1758;p63"/>
          <p:cNvSpPr txBox="1"/>
          <p:nvPr/>
        </p:nvSpPr>
        <p:spPr>
          <a:xfrm>
            <a:off x="285750" y="1700212"/>
            <a:ext cx="82296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Классификация полевых транзисторов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С управляющим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p–n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-переходом;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С металлическим затвором, изолированным от канала диэлектриком.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Приборы второго типа называют МОП-транзисторами.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6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4" name="Google Shape;1764;p64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5" name="Google Shape;1765;p64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Полевой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транзистор с управляющим 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p–n-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переходом</a:t>
            </a:r>
            <a:endParaRPr/>
          </a:p>
        </p:txBody>
      </p:sp>
      <p:sp>
        <p:nvSpPr>
          <p:cNvPr id="1766" name="Google Shape;1766;p64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767" name="Google Shape;1767;p6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8" name="Google Shape;1768;p64"/>
          <p:cNvGrpSpPr/>
          <p:nvPr/>
        </p:nvGrpSpPr>
        <p:grpSpPr>
          <a:xfrm>
            <a:off x="1357312" y="1500187"/>
            <a:ext cx="6138862" cy="4429125"/>
            <a:chOff x="1712" y="1140"/>
            <a:chExt cx="6000" cy="3780"/>
          </a:xfrm>
        </p:grpSpPr>
        <p:pic>
          <p:nvPicPr>
            <p:cNvPr id="1769" name="Google Shape;1769;p64" descr="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12" y="1140"/>
              <a:ext cx="6000" cy="3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0" name="Google Shape;1770;p64"/>
            <p:cNvSpPr txBox="1"/>
            <p:nvPr/>
          </p:nvSpPr>
          <p:spPr>
            <a:xfrm>
              <a:off x="4488" y="3330"/>
              <a:ext cx="445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en-US" sz="13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</a:t>
              </a:r>
              <a:r>
                <a:rPr lang="en-US" sz="1300" b="0" i="0" u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64"/>
            <p:cNvSpPr txBox="1"/>
            <p:nvPr/>
          </p:nvSpPr>
          <p:spPr>
            <a:xfrm>
              <a:off x="2211" y="2270"/>
              <a:ext cx="445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en-US" sz="13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</a:t>
              </a: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2" name="Google Shape;1772;p6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2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203" name="Google Shape;203;p22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22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205" name="Google Shape;205;p22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06" name="Google Shape;206;p22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Электрические свойства полупроводников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271462" y="1085850"/>
            <a:ext cx="8658225" cy="520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освобождении электрона в кристаллической решетке  появляется незаполненная межатомная связь. Такие «пустые» места с отсутствующими электронами получили название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дырок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	Возникновение дырок в кристалле полупроводника создает дополнительную возможность для переноса заряда. Дырка может быть заполнена электроном, перешедшим под действием тепловых колебаний от соседнего атома.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Последовательное заполнение свободной связи электронами эквивалентно движению дырки в направлении, противоположном движению электронов, что равносильно перемещению положительного заряда. 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7" name="Google Shape;1777;p65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8" name="Google Shape;1778;p65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Полевой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транзистор с управляющим 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p–n-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переходом</a:t>
            </a:r>
            <a:endParaRPr/>
          </a:p>
        </p:txBody>
      </p:sp>
      <p:sp>
        <p:nvSpPr>
          <p:cNvPr id="1779" name="Google Shape;1779;p65"/>
          <p:cNvSpPr txBox="1"/>
          <p:nvPr/>
        </p:nvSpPr>
        <p:spPr>
          <a:xfrm>
            <a:off x="222250" y="6572250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780" name="Google Shape;1780;p65"/>
          <p:cNvSpPr txBox="1"/>
          <p:nvPr/>
        </p:nvSpPr>
        <p:spPr>
          <a:xfrm>
            <a:off x="285750" y="1071562"/>
            <a:ext cx="82296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Выходные характеристики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81" name="Google Shape;1781;p6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2" name="Google Shape;1782;p65"/>
          <p:cNvGrpSpPr/>
          <p:nvPr/>
        </p:nvGrpSpPr>
        <p:grpSpPr>
          <a:xfrm>
            <a:off x="785812" y="1857375"/>
            <a:ext cx="7215187" cy="4329112"/>
            <a:chOff x="3498" y="8388"/>
            <a:chExt cx="6180" cy="3480"/>
          </a:xfrm>
        </p:grpSpPr>
        <p:grpSp>
          <p:nvGrpSpPr>
            <p:cNvPr id="1783" name="Google Shape;1783;p65"/>
            <p:cNvGrpSpPr/>
            <p:nvPr/>
          </p:nvGrpSpPr>
          <p:grpSpPr>
            <a:xfrm>
              <a:off x="3498" y="8388"/>
              <a:ext cx="6180" cy="3480"/>
              <a:chOff x="89" y="0"/>
              <a:chExt cx="7621" cy="4665"/>
            </a:xfrm>
          </p:grpSpPr>
          <p:sp>
            <p:nvSpPr>
              <p:cNvPr id="1784" name="Google Shape;1784;p65"/>
              <p:cNvSpPr/>
              <p:nvPr/>
            </p:nvSpPr>
            <p:spPr>
              <a:xfrm>
                <a:off x="390" y="0"/>
                <a:ext cx="121" cy="141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24" extrusionOk="0">
                    <a:moveTo>
                      <a:pt x="182" y="0"/>
                    </a:moveTo>
                    <a:lnTo>
                      <a:pt x="362" y="424"/>
                    </a:lnTo>
                    <a:lnTo>
                      <a:pt x="357" y="421"/>
                    </a:lnTo>
                    <a:lnTo>
                      <a:pt x="351" y="418"/>
                    </a:lnTo>
                    <a:lnTo>
                      <a:pt x="345" y="415"/>
                    </a:lnTo>
                    <a:lnTo>
                      <a:pt x="339" y="412"/>
                    </a:lnTo>
                    <a:lnTo>
                      <a:pt x="336" y="412"/>
                    </a:lnTo>
                    <a:lnTo>
                      <a:pt x="333" y="411"/>
                    </a:lnTo>
                    <a:lnTo>
                      <a:pt x="331" y="409"/>
                    </a:lnTo>
                    <a:lnTo>
                      <a:pt x="329" y="408"/>
                    </a:lnTo>
                    <a:lnTo>
                      <a:pt x="323" y="406"/>
                    </a:lnTo>
                    <a:lnTo>
                      <a:pt x="318" y="404"/>
                    </a:lnTo>
                    <a:lnTo>
                      <a:pt x="315" y="402"/>
                    </a:lnTo>
                    <a:lnTo>
                      <a:pt x="312" y="402"/>
                    </a:lnTo>
                    <a:lnTo>
                      <a:pt x="309" y="401"/>
                    </a:lnTo>
                    <a:lnTo>
                      <a:pt x="306" y="399"/>
                    </a:lnTo>
                    <a:lnTo>
                      <a:pt x="303" y="399"/>
                    </a:lnTo>
                    <a:lnTo>
                      <a:pt x="300" y="398"/>
                    </a:lnTo>
                    <a:lnTo>
                      <a:pt x="297" y="396"/>
                    </a:lnTo>
                    <a:lnTo>
                      <a:pt x="294" y="396"/>
                    </a:lnTo>
                    <a:lnTo>
                      <a:pt x="292" y="395"/>
                    </a:lnTo>
                    <a:lnTo>
                      <a:pt x="289" y="393"/>
                    </a:lnTo>
                    <a:lnTo>
                      <a:pt x="286" y="393"/>
                    </a:lnTo>
                    <a:lnTo>
                      <a:pt x="283" y="392"/>
                    </a:lnTo>
                    <a:lnTo>
                      <a:pt x="280" y="392"/>
                    </a:lnTo>
                    <a:lnTo>
                      <a:pt x="277" y="391"/>
                    </a:lnTo>
                    <a:lnTo>
                      <a:pt x="274" y="391"/>
                    </a:lnTo>
                    <a:lnTo>
                      <a:pt x="271" y="389"/>
                    </a:lnTo>
                    <a:lnTo>
                      <a:pt x="268" y="389"/>
                    </a:lnTo>
                    <a:lnTo>
                      <a:pt x="266" y="388"/>
                    </a:lnTo>
                    <a:lnTo>
                      <a:pt x="263" y="388"/>
                    </a:lnTo>
                    <a:lnTo>
                      <a:pt x="260" y="386"/>
                    </a:lnTo>
                    <a:lnTo>
                      <a:pt x="257" y="386"/>
                    </a:lnTo>
                    <a:lnTo>
                      <a:pt x="255" y="386"/>
                    </a:lnTo>
                    <a:lnTo>
                      <a:pt x="252" y="385"/>
                    </a:lnTo>
                    <a:lnTo>
                      <a:pt x="250" y="385"/>
                    </a:lnTo>
                    <a:lnTo>
                      <a:pt x="247" y="383"/>
                    </a:lnTo>
                    <a:lnTo>
                      <a:pt x="244" y="383"/>
                    </a:lnTo>
                    <a:lnTo>
                      <a:pt x="241" y="383"/>
                    </a:lnTo>
                    <a:lnTo>
                      <a:pt x="238" y="382"/>
                    </a:lnTo>
                    <a:lnTo>
                      <a:pt x="235" y="382"/>
                    </a:lnTo>
                    <a:lnTo>
                      <a:pt x="232" y="382"/>
                    </a:lnTo>
                    <a:lnTo>
                      <a:pt x="229" y="382"/>
                    </a:lnTo>
                    <a:lnTo>
                      <a:pt x="226" y="380"/>
                    </a:lnTo>
                    <a:lnTo>
                      <a:pt x="224" y="380"/>
                    </a:lnTo>
                    <a:lnTo>
                      <a:pt x="221" y="380"/>
                    </a:lnTo>
                    <a:lnTo>
                      <a:pt x="218" y="380"/>
                    </a:lnTo>
                    <a:lnTo>
                      <a:pt x="215" y="379"/>
                    </a:lnTo>
                    <a:lnTo>
                      <a:pt x="212" y="379"/>
                    </a:lnTo>
                    <a:lnTo>
                      <a:pt x="209" y="379"/>
                    </a:lnTo>
                    <a:lnTo>
                      <a:pt x="206" y="379"/>
                    </a:lnTo>
                    <a:lnTo>
                      <a:pt x="203" y="379"/>
                    </a:lnTo>
                    <a:lnTo>
                      <a:pt x="200" y="379"/>
                    </a:lnTo>
                    <a:lnTo>
                      <a:pt x="198" y="379"/>
                    </a:lnTo>
                    <a:lnTo>
                      <a:pt x="195" y="379"/>
                    </a:lnTo>
                    <a:lnTo>
                      <a:pt x="192" y="378"/>
                    </a:lnTo>
                    <a:lnTo>
                      <a:pt x="189" y="378"/>
                    </a:lnTo>
                    <a:lnTo>
                      <a:pt x="186" y="378"/>
                    </a:lnTo>
                    <a:lnTo>
                      <a:pt x="185" y="378"/>
                    </a:lnTo>
                    <a:lnTo>
                      <a:pt x="182" y="378"/>
                    </a:lnTo>
                    <a:lnTo>
                      <a:pt x="179" y="378"/>
                    </a:lnTo>
                    <a:lnTo>
                      <a:pt x="176" y="378"/>
                    </a:lnTo>
                    <a:lnTo>
                      <a:pt x="173" y="378"/>
                    </a:lnTo>
                    <a:lnTo>
                      <a:pt x="170" y="378"/>
                    </a:lnTo>
                    <a:lnTo>
                      <a:pt x="167" y="379"/>
                    </a:lnTo>
                    <a:lnTo>
                      <a:pt x="164" y="379"/>
                    </a:lnTo>
                    <a:lnTo>
                      <a:pt x="161" y="379"/>
                    </a:lnTo>
                    <a:lnTo>
                      <a:pt x="159" y="379"/>
                    </a:lnTo>
                    <a:lnTo>
                      <a:pt x="156" y="379"/>
                    </a:lnTo>
                    <a:lnTo>
                      <a:pt x="153" y="379"/>
                    </a:lnTo>
                    <a:lnTo>
                      <a:pt x="150" y="379"/>
                    </a:lnTo>
                    <a:lnTo>
                      <a:pt x="147" y="379"/>
                    </a:lnTo>
                    <a:lnTo>
                      <a:pt x="144" y="380"/>
                    </a:lnTo>
                    <a:lnTo>
                      <a:pt x="141" y="380"/>
                    </a:lnTo>
                    <a:lnTo>
                      <a:pt x="138" y="380"/>
                    </a:lnTo>
                    <a:lnTo>
                      <a:pt x="135" y="380"/>
                    </a:lnTo>
                    <a:lnTo>
                      <a:pt x="133" y="382"/>
                    </a:lnTo>
                    <a:lnTo>
                      <a:pt x="130" y="382"/>
                    </a:lnTo>
                    <a:lnTo>
                      <a:pt x="127" y="382"/>
                    </a:lnTo>
                    <a:lnTo>
                      <a:pt x="124" y="382"/>
                    </a:lnTo>
                    <a:lnTo>
                      <a:pt x="121" y="383"/>
                    </a:lnTo>
                    <a:lnTo>
                      <a:pt x="118" y="383"/>
                    </a:lnTo>
                    <a:lnTo>
                      <a:pt x="115" y="383"/>
                    </a:lnTo>
                    <a:lnTo>
                      <a:pt x="114" y="385"/>
                    </a:lnTo>
                    <a:lnTo>
                      <a:pt x="111" y="385"/>
                    </a:lnTo>
                    <a:lnTo>
                      <a:pt x="108" y="386"/>
                    </a:lnTo>
                    <a:lnTo>
                      <a:pt x="105" y="386"/>
                    </a:lnTo>
                    <a:lnTo>
                      <a:pt x="102" y="386"/>
                    </a:lnTo>
                    <a:lnTo>
                      <a:pt x="99" y="388"/>
                    </a:lnTo>
                    <a:lnTo>
                      <a:pt x="96" y="388"/>
                    </a:lnTo>
                    <a:lnTo>
                      <a:pt x="93" y="389"/>
                    </a:lnTo>
                    <a:lnTo>
                      <a:pt x="91" y="389"/>
                    </a:lnTo>
                    <a:lnTo>
                      <a:pt x="88" y="391"/>
                    </a:lnTo>
                    <a:lnTo>
                      <a:pt x="85" y="391"/>
                    </a:lnTo>
                    <a:lnTo>
                      <a:pt x="82" y="392"/>
                    </a:lnTo>
                    <a:lnTo>
                      <a:pt x="79" y="392"/>
                    </a:lnTo>
                    <a:lnTo>
                      <a:pt x="76" y="393"/>
                    </a:lnTo>
                    <a:lnTo>
                      <a:pt x="73" y="393"/>
                    </a:lnTo>
                    <a:lnTo>
                      <a:pt x="70" y="395"/>
                    </a:lnTo>
                    <a:lnTo>
                      <a:pt x="67" y="396"/>
                    </a:lnTo>
                    <a:lnTo>
                      <a:pt x="65" y="396"/>
                    </a:lnTo>
                    <a:lnTo>
                      <a:pt x="62" y="398"/>
                    </a:lnTo>
                    <a:lnTo>
                      <a:pt x="59" y="399"/>
                    </a:lnTo>
                    <a:lnTo>
                      <a:pt x="56" y="399"/>
                    </a:lnTo>
                    <a:lnTo>
                      <a:pt x="53" y="401"/>
                    </a:lnTo>
                    <a:lnTo>
                      <a:pt x="50" y="402"/>
                    </a:lnTo>
                    <a:lnTo>
                      <a:pt x="47" y="402"/>
                    </a:lnTo>
                    <a:lnTo>
                      <a:pt x="44" y="404"/>
                    </a:lnTo>
                    <a:lnTo>
                      <a:pt x="43" y="405"/>
                    </a:lnTo>
                    <a:lnTo>
                      <a:pt x="40" y="406"/>
                    </a:lnTo>
                    <a:lnTo>
                      <a:pt x="37" y="406"/>
                    </a:lnTo>
                    <a:lnTo>
                      <a:pt x="34" y="408"/>
                    </a:lnTo>
                    <a:lnTo>
                      <a:pt x="31" y="409"/>
                    </a:lnTo>
                    <a:lnTo>
                      <a:pt x="28" y="411"/>
                    </a:lnTo>
                    <a:lnTo>
                      <a:pt x="26" y="412"/>
                    </a:lnTo>
                    <a:lnTo>
                      <a:pt x="23" y="412"/>
                    </a:lnTo>
                    <a:lnTo>
                      <a:pt x="17" y="415"/>
                    </a:lnTo>
                    <a:lnTo>
                      <a:pt x="11" y="418"/>
                    </a:lnTo>
                    <a:lnTo>
                      <a:pt x="5" y="421"/>
                    </a:lnTo>
                    <a:lnTo>
                      <a:pt x="0" y="42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65"/>
              <p:cNvSpPr/>
              <p:nvPr/>
            </p:nvSpPr>
            <p:spPr>
              <a:xfrm>
                <a:off x="440" y="71"/>
                <a:ext cx="20" cy="4191"/>
              </a:xfrm>
              <a:custGeom>
                <a:avLst/>
                <a:gdLst/>
                <a:ahLst/>
                <a:cxnLst/>
                <a:rect l="l" t="t" r="r" b="b"/>
                <a:pathLst>
                  <a:path w="60" h="12572" extrusionOk="0">
                    <a:moveTo>
                      <a:pt x="31" y="12572"/>
                    </a:moveTo>
                    <a:lnTo>
                      <a:pt x="60" y="12541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12541"/>
                    </a:lnTo>
                    <a:lnTo>
                      <a:pt x="31" y="12572"/>
                    </a:lnTo>
                    <a:lnTo>
                      <a:pt x="0" y="12541"/>
                    </a:lnTo>
                    <a:lnTo>
                      <a:pt x="0" y="12572"/>
                    </a:lnTo>
                    <a:lnTo>
                      <a:pt x="31" y="125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65"/>
              <p:cNvSpPr txBox="1"/>
              <p:nvPr/>
            </p:nvSpPr>
            <p:spPr>
              <a:xfrm>
                <a:off x="451" y="4242"/>
                <a:ext cx="6551" cy="2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65"/>
              <p:cNvSpPr/>
              <p:nvPr/>
            </p:nvSpPr>
            <p:spPr>
              <a:xfrm>
                <a:off x="6932" y="4191"/>
                <a:ext cx="14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63" extrusionOk="0">
                    <a:moveTo>
                      <a:pt x="424" y="18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6" y="11"/>
                    </a:lnTo>
                    <a:lnTo>
                      <a:pt x="9" y="17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3" y="29"/>
                    </a:lnTo>
                    <a:lnTo>
                      <a:pt x="15" y="30"/>
                    </a:lnTo>
                    <a:lnTo>
                      <a:pt x="16" y="33"/>
                    </a:lnTo>
                    <a:lnTo>
                      <a:pt x="18" y="39"/>
                    </a:lnTo>
                    <a:lnTo>
                      <a:pt x="21" y="44"/>
                    </a:lnTo>
                    <a:lnTo>
                      <a:pt x="22" y="47"/>
                    </a:lnTo>
                    <a:lnTo>
                      <a:pt x="22" y="50"/>
                    </a:lnTo>
                    <a:lnTo>
                      <a:pt x="23" y="53"/>
                    </a:lnTo>
                    <a:lnTo>
                      <a:pt x="25" y="56"/>
                    </a:lnTo>
                    <a:lnTo>
                      <a:pt x="25" y="59"/>
                    </a:lnTo>
                    <a:lnTo>
                      <a:pt x="26" y="62"/>
                    </a:lnTo>
                    <a:lnTo>
                      <a:pt x="28" y="65"/>
                    </a:lnTo>
                    <a:lnTo>
                      <a:pt x="28" y="68"/>
                    </a:lnTo>
                    <a:lnTo>
                      <a:pt x="29" y="70"/>
                    </a:lnTo>
                    <a:lnTo>
                      <a:pt x="31" y="73"/>
                    </a:lnTo>
                    <a:lnTo>
                      <a:pt x="31" y="76"/>
                    </a:lnTo>
                    <a:lnTo>
                      <a:pt x="32" y="79"/>
                    </a:lnTo>
                    <a:lnTo>
                      <a:pt x="32" y="82"/>
                    </a:lnTo>
                    <a:lnTo>
                      <a:pt x="34" y="85"/>
                    </a:lnTo>
                    <a:lnTo>
                      <a:pt x="34" y="88"/>
                    </a:lnTo>
                    <a:lnTo>
                      <a:pt x="35" y="91"/>
                    </a:lnTo>
                    <a:lnTo>
                      <a:pt x="35" y="94"/>
                    </a:lnTo>
                    <a:lnTo>
                      <a:pt x="36" y="97"/>
                    </a:lnTo>
                    <a:lnTo>
                      <a:pt x="36" y="99"/>
                    </a:lnTo>
                    <a:lnTo>
                      <a:pt x="38" y="101"/>
                    </a:lnTo>
                    <a:lnTo>
                      <a:pt x="38" y="104"/>
                    </a:lnTo>
                    <a:lnTo>
                      <a:pt x="38" y="107"/>
                    </a:lnTo>
                    <a:lnTo>
                      <a:pt x="39" y="110"/>
                    </a:lnTo>
                    <a:lnTo>
                      <a:pt x="39" y="112"/>
                    </a:lnTo>
                    <a:lnTo>
                      <a:pt x="41" y="115"/>
                    </a:lnTo>
                    <a:lnTo>
                      <a:pt x="41" y="118"/>
                    </a:lnTo>
                    <a:lnTo>
                      <a:pt x="41" y="121"/>
                    </a:lnTo>
                    <a:lnTo>
                      <a:pt x="42" y="124"/>
                    </a:lnTo>
                    <a:lnTo>
                      <a:pt x="42" y="127"/>
                    </a:lnTo>
                    <a:lnTo>
                      <a:pt x="42" y="130"/>
                    </a:lnTo>
                    <a:lnTo>
                      <a:pt x="42" y="133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41"/>
                    </a:lnTo>
                    <a:lnTo>
                      <a:pt x="44" y="144"/>
                    </a:lnTo>
                    <a:lnTo>
                      <a:pt x="44" y="147"/>
                    </a:lnTo>
                    <a:lnTo>
                      <a:pt x="45" y="150"/>
                    </a:lnTo>
                    <a:lnTo>
                      <a:pt x="45" y="153"/>
                    </a:lnTo>
                    <a:lnTo>
                      <a:pt x="45" y="156"/>
                    </a:lnTo>
                    <a:lnTo>
                      <a:pt x="45" y="159"/>
                    </a:lnTo>
                    <a:lnTo>
                      <a:pt x="45" y="162"/>
                    </a:lnTo>
                    <a:lnTo>
                      <a:pt x="45" y="165"/>
                    </a:lnTo>
                    <a:lnTo>
                      <a:pt x="45" y="167"/>
                    </a:lnTo>
                    <a:lnTo>
                      <a:pt x="45" y="170"/>
                    </a:lnTo>
                    <a:lnTo>
                      <a:pt x="47" y="172"/>
                    </a:lnTo>
                    <a:lnTo>
                      <a:pt x="47" y="175"/>
                    </a:lnTo>
                    <a:lnTo>
                      <a:pt x="47" y="178"/>
                    </a:lnTo>
                    <a:lnTo>
                      <a:pt x="47" y="180"/>
                    </a:lnTo>
                    <a:lnTo>
                      <a:pt x="47" y="183"/>
                    </a:lnTo>
                    <a:lnTo>
                      <a:pt x="47" y="186"/>
                    </a:lnTo>
                    <a:lnTo>
                      <a:pt x="47" y="189"/>
                    </a:lnTo>
                    <a:lnTo>
                      <a:pt x="45" y="192"/>
                    </a:lnTo>
                    <a:lnTo>
                      <a:pt x="45" y="195"/>
                    </a:lnTo>
                    <a:lnTo>
                      <a:pt x="45" y="198"/>
                    </a:lnTo>
                    <a:lnTo>
                      <a:pt x="45" y="201"/>
                    </a:lnTo>
                    <a:lnTo>
                      <a:pt x="45" y="204"/>
                    </a:lnTo>
                    <a:lnTo>
                      <a:pt x="45" y="206"/>
                    </a:lnTo>
                    <a:lnTo>
                      <a:pt x="45" y="209"/>
                    </a:lnTo>
                    <a:lnTo>
                      <a:pt x="45" y="212"/>
                    </a:lnTo>
                    <a:lnTo>
                      <a:pt x="44" y="215"/>
                    </a:lnTo>
                    <a:lnTo>
                      <a:pt x="44" y="218"/>
                    </a:lnTo>
                    <a:lnTo>
                      <a:pt x="44" y="221"/>
                    </a:lnTo>
                    <a:lnTo>
                      <a:pt x="44" y="224"/>
                    </a:lnTo>
                    <a:lnTo>
                      <a:pt x="44" y="227"/>
                    </a:lnTo>
                    <a:lnTo>
                      <a:pt x="42" y="230"/>
                    </a:lnTo>
                    <a:lnTo>
                      <a:pt x="42" y="232"/>
                    </a:lnTo>
                    <a:lnTo>
                      <a:pt x="42" y="235"/>
                    </a:lnTo>
                    <a:lnTo>
                      <a:pt x="42" y="238"/>
                    </a:lnTo>
                    <a:lnTo>
                      <a:pt x="41" y="241"/>
                    </a:lnTo>
                    <a:lnTo>
                      <a:pt x="41" y="243"/>
                    </a:lnTo>
                    <a:lnTo>
                      <a:pt x="41" y="245"/>
                    </a:lnTo>
                    <a:lnTo>
                      <a:pt x="39" y="248"/>
                    </a:lnTo>
                    <a:lnTo>
                      <a:pt x="39" y="251"/>
                    </a:lnTo>
                    <a:lnTo>
                      <a:pt x="38" y="254"/>
                    </a:lnTo>
                    <a:lnTo>
                      <a:pt x="38" y="257"/>
                    </a:lnTo>
                    <a:lnTo>
                      <a:pt x="38" y="260"/>
                    </a:lnTo>
                    <a:lnTo>
                      <a:pt x="36" y="263"/>
                    </a:lnTo>
                    <a:lnTo>
                      <a:pt x="36" y="266"/>
                    </a:lnTo>
                    <a:lnTo>
                      <a:pt x="35" y="269"/>
                    </a:lnTo>
                    <a:lnTo>
                      <a:pt x="35" y="272"/>
                    </a:lnTo>
                    <a:lnTo>
                      <a:pt x="34" y="274"/>
                    </a:lnTo>
                    <a:lnTo>
                      <a:pt x="34" y="277"/>
                    </a:lnTo>
                    <a:lnTo>
                      <a:pt x="32" y="280"/>
                    </a:lnTo>
                    <a:lnTo>
                      <a:pt x="32" y="283"/>
                    </a:lnTo>
                    <a:lnTo>
                      <a:pt x="31" y="286"/>
                    </a:lnTo>
                    <a:lnTo>
                      <a:pt x="31" y="289"/>
                    </a:lnTo>
                    <a:lnTo>
                      <a:pt x="29" y="292"/>
                    </a:lnTo>
                    <a:lnTo>
                      <a:pt x="28" y="295"/>
                    </a:lnTo>
                    <a:lnTo>
                      <a:pt x="28" y="298"/>
                    </a:lnTo>
                    <a:lnTo>
                      <a:pt x="26" y="300"/>
                    </a:lnTo>
                    <a:lnTo>
                      <a:pt x="25" y="303"/>
                    </a:lnTo>
                    <a:lnTo>
                      <a:pt x="25" y="306"/>
                    </a:lnTo>
                    <a:lnTo>
                      <a:pt x="23" y="309"/>
                    </a:lnTo>
                    <a:lnTo>
                      <a:pt x="22" y="312"/>
                    </a:lnTo>
                    <a:lnTo>
                      <a:pt x="22" y="313"/>
                    </a:lnTo>
                    <a:lnTo>
                      <a:pt x="21" y="316"/>
                    </a:lnTo>
                    <a:lnTo>
                      <a:pt x="19" y="319"/>
                    </a:lnTo>
                    <a:lnTo>
                      <a:pt x="18" y="322"/>
                    </a:lnTo>
                    <a:lnTo>
                      <a:pt x="18" y="325"/>
                    </a:lnTo>
                    <a:lnTo>
                      <a:pt x="16" y="328"/>
                    </a:lnTo>
                    <a:lnTo>
                      <a:pt x="15" y="331"/>
                    </a:lnTo>
                    <a:lnTo>
                      <a:pt x="13" y="334"/>
                    </a:lnTo>
                    <a:lnTo>
                      <a:pt x="12" y="337"/>
                    </a:lnTo>
                    <a:lnTo>
                      <a:pt x="12" y="340"/>
                    </a:lnTo>
                    <a:lnTo>
                      <a:pt x="9" y="345"/>
                    </a:lnTo>
                    <a:lnTo>
                      <a:pt x="6" y="351"/>
                    </a:lnTo>
                    <a:lnTo>
                      <a:pt x="3" y="357"/>
                    </a:lnTo>
                    <a:lnTo>
                      <a:pt x="0" y="363"/>
                    </a:lnTo>
                    <a:lnTo>
                      <a:pt x="424" y="1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65"/>
              <p:cNvSpPr txBox="1"/>
              <p:nvPr/>
            </p:nvSpPr>
            <p:spPr>
              <a:xfrm>
                <a:off x="2250" y="804"/>
                <a:ext cx="4183" cy="1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65"/>
              <p:cNvSpPr txBox="1"/>
              <p:nvPr/>
            </p:nvSpPr>
            <p:spPr>
              <a:xfrm>
                <a:off x="1897" y="2274"/>
                <a:ext cx="4529" cy="2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65"/>
              <p:cNvSpPr txBox="1"/>
              <p:nvPr/>
            </p:nvSpPr>
            <p:spPr>
              <a:xfrm>
                <a:off x="1569" y="3267"/>
                <a:ext cx="4851" cy="2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65"/>
              <p:cNvSpPr txBox="1"/>
              <p:nvPr/>
            </p:nvSpPr>
            <p:spPr>
              <a:xfrm>
                <a:off x="1090" y="3993"/>
                <a:ext cx="5340" cy="2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65"/>
              <p:cNvSpPr/>
              <p:nvPr/>
            </p:nvSpPr>
            <p:spPr>
              <a:xfrm>
                <a:off x="450" y="4242"/>
                <a:ext cx="10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4" extrusionOk="0">
                    <a:moveTo>
                      <a:pt x="299" y="2"/>
                    </a:moveTo>
                    <a:lnTo>
                      <a:pt x="282" y="3"/>
                    </a:lnTo>
                    <a:lnTo>
                      <a:pt x="227" y="5"/>
                    </a:lnTo>
                    <a:lnTo>
                      <a:pt x="172" y="5"/>
                    </a:lnTo>
                    <a:lnTo>
                      <a:pt x="117" y="5"/>
                    </a:lnTo>
                    <a:lnTo>
                      <a:pt x="59" y="3"/>
                    </a:lnTo>
                    <a:lnTo>
                      <a:pt x="3" y="0"/>
                    </a:lnTo>
                    <a:lnTo>
                      <a:pt x="0" y="60"/>
                    </a:lnTo>
                    <a:lnTo>
                      <a:pt x="58" y="63"/>
                    </a:lnTo>
                    <a:lnTo>
                      <a:pt x="116" y="64"/>
                    </a:lnTo>
                    <a:lnTo>
                      <a:pt x="172" y="64"/>
                    </a:lnTo>
                    <a:lnTo>
                      <a:pt x="229" y="64"/>
                    </a:lnTo>
                    <a:lnTo>
                      <a:pt x="284" y="63"/>
                    </a:lnTo>
                    <a:lnTo>
                      <a:pt x="302" y="63"/>
                    </a:lnTo>
                    <a:lnTo>
                      <a:pt x="299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65"/>
              <p:cNvSpPr/>
              <p:nvPr/>
            </p:nvSpPr>
            <p:spPr>
              <a:xfrm>
                <a:off x="648" y="4211"/>
                <a:ext cx="102" cy="4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4" extrusionOk="0">
                    <a:moveTo>
                      <a:pt x="289" y="0"/>
                    </a:moveTo>
                    <a:lnTo>
                      <a:pt x="281" y="3"/>
                    </a:lnTo>
                    <a:lnTo>
                      <a:pt x="235" y="16"/>
                    </a:lnTo>
                    <a:lnTo>
                      <a:pt x="188" y="27"/>
                    </a:lnTo>
                    <a:lnTo>
                      <a:pt x="142" y="39"/>
                    </a:lnTo>
                    <a:lnTo>
                      <a:pt x="94" y="49"/>
                    </a:lnTo>
                    <a:lnTo>
                      <a:pt x="45" y="58"/>
                    </a:lnTo>
                    <a:lnTo>
                      <a:pt x="0" y="65"/>
                    </a:lnTo>
                    <a:lnTo>
                      <a:pt x="9" y="124"/>
                    </a:lnTo>
                    <a:lnTo>
                      <a:pt x="55" y="117"/>
                    </a:lnTo>
                    <a:lnTo>
                      <a:pt x="106" y="107"/>
                    </a:lnTo>
                    <a:lnTo>
                      <a:pt x="154" y="97"/>
                    </a:lnTo>
                    <a:lnTo>
                      <a:pt x="203" y="85"/>
                    </a:lnTo>
                    <a:lnTo>
                      <a:pt x="250" y="74"/>
                    </a:lnTo>
                    <a:lnTo>
                      <a:pt x="297" y="61"/>
                    </a:lnTo>
                    <a:lnTo>
                      <a:pt x="305" y="5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65"/>
              <p:cNvSpPr/>
              <p:nvPr/>
            </p:nvSpPr>
            <p:spPr>
              <a:xfrm>
                <a:off x="837" y="4129"/>
                <a:ext cx="9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97" extrusionOk="0">
                    <a:moveTo>
                      <a:pt x="260" y="0"/>
                    </a:moveTo>
                    <a:lnTo>
                      <a:pt x="222" y="23"/>
                    </a:lnTo>
                    <a:lnTo>
                      <a:pt x="182" y="46"/>
                    </a:lnTo>
                    <a:lnTo>
                      <a:pt x="141" y="69"/>
                    </a:lnTo>
                    <a:lnTo>
                      <a:pt x="101" y="91"/>
                    </a:lnTo>
                    <a:lnTo>
                      <a:pt x="60" y="113"/>
                    </a:lnTo>
                    <a:lnTo>
                      <a:pt x="18" y="133"/>
                    </a:lnTo>
                    <a:lnTo>
                      <a:pt x="0" y="142"/>
                    </a:lnTo>
                    <a:lnTo>
                      <a:pt x="24" y="197"/>
                    </a:lnTo>
                    <a:lnTo>
                      <a:pt x="44" y="187"/>
                    </a:lnTo>
                    <a:lnTo>
                      <a:pt x="86" y="166"/>
                    </a:lnTo>
                    <a:lnTo>
                      <a:pt x="130" y="145"/>
                    </a:lnTo>
                    <a:lnTo>
                      <a:pt x="170" y="122"/>
                    </a:lnTo>
                    <a:lnTo>
                      <a:pt x="212" y="98"/>
                    </a:lnTo>
                    <a:lnTo>
                      <a:pt x="253" y="74"/>
                    </a:lnTo>
                    <a:lnTo>
                      <a:pt x="290" y="51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65"/>
              <p:cNvSpPr/>
              <p:nvPr/>
            </p:nvSpPr>
            <p:spPr>
              <a:xfrm>
                <a:off x="1003" y="4004"/>
                <a:ext cx="87" cy="82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46" extrusionOk="0">
                    <a:moveTo>
                      <a:pt x="220" y="0"/>
                    </a:moveTo>
                    <a:lnTo>
                      <a:pt x="209" y="12"/>
                    </a:lnTo>
                    <a:lnTo>
                      <a:pt x="174" y="47"/>
                    </a:lnTo>
                    <a:lnTo>
                      <a:pt x="138" y="81"/>
                    </a:lnTo>
                    <a:lnTo>
                      <a:pt x="102" y="115"/>
                    </a:lnTo>
                    <a:lnTo>
                      <a:pt x="65" y="146"/>
                    </a:lnTo>
                    <a:lnTo>
                      <a:pt x="28" y="178"/>
                    </a:lnTo>
                    <a:lnTo>
                      <a:pt x="0" y="200"/>
                    </a:lnTo>
                    <a:lnTo>
                      <a:pt x="38" y="246"/>
                    </a:lnTo>
                    <a:lnTo>
                      <a:pt x="67" y="223"/>
                    </a:lnTo>
                    <a:lnTo>
                      <a:pt x="104" y="191"/>
                    </a:lnTo>
                    <a:lnTo>
                      <a:pt x="141" y="158"/>
                    </a:lnTo>
                    <a:lnTo>
                      <a:pt x="178" y="125"/>
                    </a:lnTo>
                    <a:lnTo>
                      <a:pt x="214" y="90"/>
                    </a:lnTo>
                    <a:lnTo>
                      <a:pt x="250" y="55"/>
                    </a:lnTo>
                    <a:lnTo>
                      <a:pt x="262" y="4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65"/>
              <p:cNvSpPr/>
              <p:nvPr/>
            </p:nvSpPr>
            <p:spPr>
              <a:xfrm>
                <a:off x="1143" y="3855"/>
                <a:ext cx="79" cy="9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70" extrusionOk="0">
                    <a:moveTo>
                      <a:pt x="190" y="0"/>
                    </a:moveTo>
                    <a:lnTo>
                      <a:pt x="136" y="68"/>
                    </a:lnTo>
                    <a:lnTo>
                      <a:pt x="67" y="153"/>
                    </a:lnTo>
                    <a:lnTo>
                      <a:pt x="0" y="231"/>
                    </a:lnTo>
                    <a:lnTo>
                      <a:pt x="47" y="270"/>
                    </a:lnTo>
                    <a:lnTo>
                      <a:pt x="113" y="191"/>
                    </a:lnTo>
                    <a:lnTo>
                      <a:pt x="183" y="106"/>
                    </a:lnTo>
                    <a:lnTo>
                      <a:pt x="236" y="36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65"/>
              <p:cNvSpPr/>
              <p:nvPr/>
            </p:nvSpPr>
            <p:spPr>
              <a:xfrm>
                <a:off x="1266" y="3692"/>
                <a:ext cx="73" cy="94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82" extrusionOk="0">
                    <a:moveTo>
                      <a:pt x="169" y="0"/>
                    </a:moveTo>
                    <a:lnTo>
                      <a:pt x="111" y="86"/>
                    </a:lnTo>
                    <a:lnTo>
                      <a:pt x="43" y="186"/>
                    </a:lnTo>
                    <a:lnTo>
                      <a:pt x="0" y="247"/>
                    </a:lnTo>
                    <a:lnTo>
                      <a:pt x="47" y="282"/>
                    </a:lnTo>
                    <a:lnTo>
                      <a:pt x="91" y="219"/>
                    </a:lnTo>
                    <a:lnTo>
                      <a:pt x="160" y="120"/>
                    </a:lnTo>
                    <a:lnTo>
                      <a:pt x="218" y="34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65"/>
              <p:cNvSpPr/>
              <p:nvPr/>
            </p:nvSpPr>
            <p:spPr>
              <a:xfrm>
                <a:off x="1376" y="3522"/>
                <a:ext cx="67" cy="9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90" extrusionOk="0">
                    <a:moveTo>
                      <a:pt x="149" y="0"/>
                    </a:moveTo>
                    <a:lnTo>
                      <a:pt x="124" y="45"/>
                    </a:lnTo>
                    <a:lnTo>
                      <a:pt x="71" y="139"/>
                    </a:lnTo>
                    <a:lnTo>
                      <a:pt x="16" y="232"/>
                    </a:lnTo>
                    <a:lnTo>
                      <a:pt x="0" y="258"/>
                    </a:lnTo>
                    <a:lnTo>
                      <a:pt x="50" y="290"/>
                    </a:lnTo>
                    <a:lnTo>
                      <a:pt x="68" y="262"/>
                    </a:lnTo>
                    <a:lnTo>
                      <a:pt x="121" y="170"/>
                    </a:lnTo>
                    <a:lnTo>
                      <a:pt x="176" y="74"/>
                    </a:lnTo>
                    <a:lnTo>
                      <a:pt x="201" y="2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65"/>
              <p:cNvSpPr/>
              <p:nvPr/>
            </p:nvSpPr>
            <p:spPr>
              <a:xfrm>
                <a:off x="1473" y="3345"/>
                <a:ext cx="62" cy="98"/>
              </a:xfrm>
              <a:custGeom>
                <a:avLst/>
                <a:gdLst/>
                <a:ahLst/>
                <a:cxnLst/>
                <a:rect l="l" t="t" r="r" b="b"/>
                <a:pathLst>
                  <a:path w="186" h="296" extrusionOk="0">
                    <a:moveTo>
                      <a:pt x="131" y="0"/>
                    </a:moveTo>
                    <a:lnTo>
                      <a:pt x="100" y="71"/>
                    </a:lnTo>
                    <a:lnTo>
                      <a:pt x="48" y="176"/>
                    </a:lnTo>
                    <a:lnTo>
                      <a:pt x="0" y="269"/>
                    </a:lnTo>
                    <a:lnTo>
                      <a:pt x="53" y="296"/>
                    </a:lnTo>
                    <a:lnTo>
                      <a:pt x="101" y="204"/>
                    </a:lnTo>
                    <a:lnTo>
                      <a:pt x="153" y="97"/>
                    </a:lnTo>
                    <a:lnTo>
                      <a:pt x="186" y="26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65"/>
              <p:cNvSpPr/>
              <p:nvPr/>
            </p:nvSpPr>
            <p:spPr>
              <a:xfrm>
                <a:off x="1558" y="3162"/>
                <a:ext cx="58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99" extrusionOk="0">
                    <a:moveTo>
                      <a:pt x="117" y="0"/>
                    </a:moveTo>
                    <a:lnTo>
                      <a:pt x="98" y="48"/>
                    </a:lnTo>
                    <a:lnTo>
                      <a:pt x="47" y="166"/>
                    </a:lnTo>
                    <a:lnTo>
                      <a:pt x="0" y="275"/>
                    </a:lnTo>
                    <a:lnTo>
                      <a:pt x="55" y="299"/>
                    </a:lnTo>
                    <a:lnTo>
                      <a:pt x="102" y="189"/>
                    </a:lnTo>
                    <a:lnTo>
                      <a:pt x="153" y="71"/>
                    </a:lnTo>
                    <a:lnTo>
                      <a:pt x="173" y="23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65"/>
              <p:cNvSpPr/>
              <p:nvPr/>
            </p:nvSpPr>
            <p:spPr>
              <a:xfrm>
                <a:off x="1634" y="2976"/>
                <a:ext cx="54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02" extrusionOk="0">
                    <a:moveTo>
                      <a:pt x="107" y="0"/>
                    </a:moveTo>
                    <a:lnTo>
                      <a:pt x="68" y="105"/>
                    </a:lnTo>
                    <a:lnTo>
                      <a:pt x="19" y="234"/>
                    </a:lnTo>
                    <a:lnTo>
                      <a:pt x="0" y="280"/>
                    </a:lnTo>
                    <a:lnTo>
                      <a:pt x="56" y="302"/>
                    </a:lnTo>
                    <a:lnTo>
                      <a:pt x="74" y="256"/>
                    </a:lnTo>
                    <a:lnTo>
                      <a:pt x="123" y="126"/>
                    </a:lnTo>
                    <a:lnTo>
                      <a:pt x="162" y="2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65"/>
              <p:cNvSpPr/>
              <p:nvPr/>
            </p:nvSpPr>
            <p:spPr>
              <a:xfrm>
                <a:off x="1703" y="2788"/>
                <a:ext cx="52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155" h="304" extrusionOk="0">
                    <a:moveTo>
                      <a:pt x="97" y="0"/>
                    </a:moveTo>
                    <a:lnTo>
                      <a:pt x="53" y="130"/>
                    </a:lnTo>
                    <a:lnTo>
                      <a:pt x="6" y="269"/>
                    </a:lnTo>
                    <a:lnTo>
                      <a:pt x="0" y="284"/>
                    </a:lnTo>
                    <a:lnTo>
                      <a:pt x="58" y="304"/>
                    </a:lnTo>
                    <a:lnTo>
                      <a:pt x="62" y="288"/>
                    </a:lnTo>
                    <a:lnTo>
                      <a:pt x="110" y="149"/>
                    </a:lnTo>
                    <a:lnTo>
                      <a:pt x="155" y="19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65"/>
              <p:cNvSpPr/>
              <p:nvPr/>
            </p:nvSpPr>
            <p:spPr>
              <a:xfrm>
                <a:off x="1766" y="2597"/>
                <a:ext cx="49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05" extrusionOk="0">
                    <a:moveTo>
                      <a:pt x="90" y="0"/>
                    </a:moveTo>
                    <a:lnTo>
                      <a:pt x="54" y="118"/>
                    </a:lnTo>
                    <a:lnTo>
                      <a:pt x="7" y="267"/>
                    </a:lnTo>
                    <a:lnTo>
                      <a:pt x="0" y="286"/>
                    </a:lnTo>
                    <a:lnTo>
                      <a:pt x="58" y="305"/>
                    </a:lnTo>
                    <a:lnTo>
                      <a:pt x="64" y="286"/>
                    </a:lnTo>
                    <a:lnTo>
                      <a:pt x="112" y="136"/>
                    </a:lnTo>
                    <a:lnTo>
                      <a:pt x="148" y="17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65"/>
              <p:cNvSpPr/>
              <p:nvPr/>
            </p:nvSpPr>
            <p:spPr>
              <a:xfrm>
                <a:off x="1824" y="2405"/>
                <a:ext cx="47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05" extrusionOk="0">
                    <a:moveTo>
                      <a:pt x="84" y="0"/>
                    </a:moveTo>
                    <a:lnTo>
                      <a:pt x="64" y="68"/>
                    </a:lnTo>
                    <a:lnTo>
                      <a:pt x="19" y="229"/>
                    </a:lnTo>
                    <a:lnTo>
                      <a:pt x="0" y="289"/>
                    </a:lnTo>
                    <a:lnTo>
                      <a:pt x="58" y="305"/>
                    </a:lnTo>
                    <a:lnTo>
                      <a:pt x="75" y="245"/>
                    </a:lnTo>
                    <a:lnTo>
                      <a:pt x="122" y="84"/>
                    </a:lnTo>
                    <a:lnTo>
                      <a:pt x="140" y="17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65"/>
              <p:cNvSpPr/>
              <p:nvPr/>
            </p:nvSpPr>
            <p:spPr>
              <a:xfrm>
                <a:off x="1879" y="2213"/>
                <a:ext cx="45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36" h="305" extrusionOk="0">
                    <a:moveTo>
                      <a:pt x="79" y="0"/>
                    </a:moveTo>
                    <a:lnTo>
                      <a:pt x="38" y="148"/>
                    </a:lnTo>
                    <a:lnTo>
                      <a:pt x="0" y="289"/>
                    </a:lnTo>
                    <a:lnTo>
                      <a:pt x="58" y="305"/>
                    </a:lnTo>
                    <a:lnTo>
                      <a:pt x="97" y="163"/>
                    </a:lnTo>
                    <a:lnTo>
                      <a:pt x="136" y="14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65"/>
              <p:cNvSpPr/>
              <p:nvPr/>
            </p:nvSpPr>
            <p:spPr>
              <a:xfrm>
                <a:off x="1930" y="2019"/>
                <a:ext cx="44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05" extrusionOk="0">
                    <a:moveTo>
                      <a:pt x="73" y="0"/>
                    </a:moveTo>
                    <a:lnTo>
                      <a:pt x="66" y="27"/>
                    </a:lnTo>
                    <a:lnTo>
                      <a:pt x="21" y="206"/>
                    </a:lnTo>
                    <a:lnTo>
                      <a:pt x="0" y="290"/>
                    </a:lnTo>
                    <a:lnTo>
                      <a:pt x="58" y="305"/>
                    </a:lnTo>
                    <a:lnTo>
                      <a:pt x="79" y="221"/>
                    </a:lnTo>
                    <a:lnTo>
                      <a:pt x="124" y="41"/>
                    </a:lnTo>
                    <a:lnTo>
                      <a:pt x="131" y="1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65"/>
              <p:cNvSpPr/>
              <p:nvPr/>
            </p:nvSpPr>
            <p:spPr>
              <a:xfrm>
                <a:off x="1978" y="1825"/>
                <a:ext cx="43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05" extrusionOk="0">
                    <a:moveTo>
                      <a:pt x="70" y="0"/>
                    </a:moveTo>
                    <a:lnTo>
                      <a:pt x="12" y="243"/>
                    </a:lnTo>
                    <a:lnTo>
                      <a:pt x="0" y="292"/>
                    </a:lnTo>
                    <a:lnTo>
                      <a:pt x="58" y="305"/>
                    </a:lnTo>
                    <a:lnTo>
                      <a:pt x="70" y="257"/>
                    </a:lnTo>
                    <a:lnTo>
                      <a:pt x="128" y="1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65"/>
              <p:cNvSpPr/>
              <p:nvPr/>
            </p:nvSpPr>
            <p:spPr>
              <a:xfrm>
                <a:off x="2024" y="1630"/>
                <a:ext cx="41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05" extrusionOk="0">
                    <a:moveTo>
                      <a:pt x="66" y="0"/>
                    </a:moveTo>
                    <a:lnTo>
                      <a:pt x="52" y="60"/>
                    </a:lnTo>
                    <a:lnTo>
                      <a:pt x="0" y="292"/>
                    </a:lnTo>
                    <a:lnTo>
                      <a:pt x="57" y="305"/>
                    </a:lnTo>
                    <a:lnTo>
                      <a:pt x="111" y="73"/>
                    </a:lnTo>
                    <a:lnTo>
                      <a:pt x="12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65"/>
              <p:cNvSpPr/>
              <p:nvPr/>
            </p:nvSpPr>
            <p:spPr>
              <a:xfrm>
                <a:off x="2068" y="1435"/>
                <a:ext cx="40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305" extrusionOk="0">
                    <a:moveTo>
                      <a:pt x="62" y="0"/>
                    </a:moveTo>
                    <a:lnTo>
                      <a:pt x="10" y="244"/>
                    </a:lnTo>
                    <a:lnTo>
                      <a:pt x="0" y="292"/>
                    </a:lnTo>
                    <a:lnTo>
                      <a:pt x="58" y="305"/>
                    </a:lnTo>
                    <a:lnTo>
                      <a:pt x="68" y="256"/>
                    </a:lnTo>
                    <a:lnTo>
                      <a:pt x="122" y="1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65"/>
              <p:cNvSpPr/>
              <p:nvPr/>
            </p:nvSpPr>
            <p:spPr>
              <a:xfrm>
                <a:off x="2109" y="1239"/>
                <a:ext cx="40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19" h="305" extrusionOk="0">
                    <a:moveTo>
                      <a:pt x="62" y="0"/>
                    </a:moveTo>
                    <a:lnTo>
                      <a:pt x="119" y="12"/>
                    </a:lnTo>
                    <a:lnTo>
                      <a:pt x="59" y="305"/>
                    </a:lnTo>
                    <a:lnTo>
                      <a:pt x="0" y="29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65"/>
              <p:cNvSpPr/>
              <p:nvPr/>
            </p:nvSpPr>
            <p:spPr>
              <a:xfrm>
                <a:off x="2150" y="1043"/>
                <a:ext cx="39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06" extrusionOk="0">
                    <a:moveTo>
                      <a:pt x="59" y="0"/>
                    </a:moveTo>
                    <a:lnTo>
                      <a:pt x="30" y="146"/>
                    </a:lnTo>
                    <a:lnTo>
                      <a:pt x="0" y="295"/>
                    </a:lnTo>
                    <a:lnTo>
                      <a:pt x="59" y="306"/>
                    </a:lnTo>
                    <a:lnTo>
                      <a:pt x="90" y="157"/>
                    </a:lnTo>
                    <a:lnTo>
                      <a:pt x="118" y="1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65"/>
              <p:cNvSpPr/>
              <p:nvPr/>
            </p:nvSpPr>
            <p:spPr>
              <a:xfrm>
                <a:off x="2189" y="847"/>
                <a:ext cx="39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07" extrusionOk="0">
                    <a:moveTo>
                      <a:pt x="57" y="0"/>
                    </a:moveTo>
                    <a:lnTo>
                      <a:pt x="2" y="288"/>
                    </a:lnTo>
                    <a:lnTo>
                      <a:pt x="0" y="295"/>
                    </a:lnTo>
                    <a:lnTo>
                      <a:pt x="58" y="307"/>
                    </a:lnTo>
                    <a:lnTo>
                      <a:pt x="60" y="299"/>
                    </a:lnTo>
                    <a:lnTo>
                      <a:pt x="116" y="1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65"/>
              <p:cNvSpPr/>
              <p:nvPr/>
            </p:nvSpPr>
            <p:spPr>
              <a:xfrm>
                <a:off x="2227" y="650"/>
                <a:ext cx="3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14" h="305" extrusionOk="0">
                    <a:moveTo>
                      <a:pt x="57" y="0"/>
                    </a:moveTo>
                    <a:lnTo>
                      <a:pt x="114" y="12"/>
                    </a:lnTo>
                    <a:lnTo>
                      <a:pt x="60" y="305"/>
                    </a:lnTo>
                    <a:lnTo>
                      <a:pt x="0" y="29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65"/>
              <p:cNvSpPr/>
              <p:nvPr/>
            </p:nvSpPr>
            <p:spPr>
              <a:xfrm>
                <a:off x="2264" y="454"/>
                <a:ext cx="37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05" extrusionOk="0">
                    <a:moveTo>
                      <a:pt x="53" y="0"/>
                    </a:moveTo>
                    <a:lnTo>
                      <a:pt x="44" y="51"/>
                    </a:lnTo>
                    <a:lnTo>
                      <a:pt x="0" y="295"/>
                    </a:lnTo>
                    <a:lnTo>
                      <a:pt x="57" y="305"/>
                    </a:lnTo>
                    <a:lnTo>
                      <a:pt x="102" y="62"/>
                    </a:lnTo>
                    <a:lnTo>
                      <a:pt x="112" y="1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65"/>
              <p:cNvSpPr/>
              <p:nvPr/>
            </p:nvSpPr>
            <p:spPr>
              <a:xfrm>
                <a:off x="2300" y="257"/>
                <a:ext cx="37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05" extrusionOk="0">
                    <a:moveTo>
                      <a:pt x="53" y="0"/>
                    </a:moveTo>
                    <a:lnTo>
                      <a:pt x="27" y="146"/>
                    </a:lnTo>
                    <a:lnTo>
                      <a:pt x="0" y="295"/>
                    </a:lnTo>
                    <a:lnTo>
                      <a:pt x="59" y="305"/>
                    </a:lnTo>
                    <a:lnTo>
                      <a:pt x="86" y="156"/>
                    </a:lnTo>
                    <a:lnTo>
                      <a:pt x="112" y="1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65"/>
              <p:cNvSpPr/>
              <p:nvPr/>
            </p:nvSpPr>
            <p:spPr>
              <a:xfrm>
                <a:off x="2335" y="136"/>
                <a:ext cx="23" cy="26"/>
              </a:xfrm>
              <a:custGeom>
                <a:avLst/>
                <a:gdLst/>
                <a:ahLst/>
                <a:cxnLst/>
                <a:rect l="l" t="t" r="r" b="b"/>
                <a:pathLst>
                  <a:path w="71" h="78" extrusionOk="0">
                    <a:moveTo>
                      <a:pt x="12" y="0"/>
                    </a:moveTo>
                    <a:lnTo>
                      <a:pt x="0" y="68"/>
                    </a:lnTo>
                    <a:lnTo>
                      <a:pt x="59" y="78"/>
                    </a:lnTo>
                    <a:lnTo>
                      <a:pt x="71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65"/>
              <p:cNvSpPr/>
              <p:nvPr/>
            </p:nvSpPr>
            <p:spPr>
              <a:xfrm>
                <a:off x="443" y="3267"/>
                <a:ext cx="1128" cy="994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2980" extrusionOk="0">
                    <a:moveTo>
                      <a:pt x="1993" y="2235"/>
                    </a:moveTo>
                    <a:lnTo>
                      <a:pt x="1940" y="2245"/>
                    </a:lnTo>
                    <a:lnTo>
                      <a:pt x="1885" y="2257"/>
                    </a:lnTo>
                    <a:lnTo>
                      <a:pt x="1832" y="2268"/>
                    </a:lnTo>
                    <a:lnTo>
                      <a:pt x="1780" y="2281"/>
                    </a:lnTo>
                    <a:lnTo>
                      <a:pt x="1675" y="2307"/>
                    </a:lnTo>
                    <a:lnTo>
                      <a:pt x="1573" y="2336"/>
                    </a:lnTo>
                    <a:lnTo>
                      <a:pt x="1472" y="2368"/>
                    </a:lnTo>
                    <a:lnTo>
                      <a:pt x="1372" y="2400"/>
                    </a:lnTo>
                    <a:lnTo>
                      <a:pt x="1275" y="2435"/>
                    </a:lnTo>
                    <a:lnTo>
                      <a:pt x="1178" y="2471"/>
                    </a:lnTo>
                    <a:lnTo>
                      <a:pt x="1081" y="2510"/>
                    </a:lnTo>
                    <a:lnTo>
                      <a:pt x="986" y="2549"/>
                    </a:lnTo>
                    <a:lnTo>
                      <a:pt x="890" y="2589"/>
                    </a:lnTo>
                    <a:lnTo>
                      <a:pt x="795" y="2631"/>
                    </a:lnTo>
                    <a:lnTo>
                      <a:pt x="700" y="2675"/>
                    </a:lnTo>
                    <a:lnTo>
                      <a:pt x="604" y="2718"/>
                    </a:lnTo>
                    <a:lnTo>
                      <a:pt x="507" y="2761"/>
                    </a:lnTo>
                    <a:lnTo>
                      <a:pt x="411" y="2808"/>
                    </a:lnTo>
                    <a:lnTo>
                      <a:pt x="386" y="2753"/>
                    </a:lnTo>
                    <a:lnTo>
                      <a:pt x="483" y="2708"/>
                    </a:lnTo>
                    <a:lnTo>
                      <a:pt x="580" y="2663"/>
                    </a:lnTo>
                    <a:lnTo>
                      <a:pt x="677" y="2618"/>
                    </a:lnTo>
                    <a:lnTo>
                      <a:pt x="772" y="2576"/>
                    </a:lnTo>
                    <a:lnTo>
                      <a:pt x="869" y="2533"/>
                    </a:lnTo>
                    <a:lnTo>
                      <a:pt x="964" y="2492"/>
                    </a:lnTo>
                    <a:lnTo>
                      <a:pt x="1061" y="2453"/>
                    </a:lnTo>
                    <a:lnTo>
                      <a:pt x="1158" y="2414"/>
                    </a:lnTo>
                    <a:lnTo>
                      <a:pt x="1256" y="2378"/>
                    </a:lnTo>
                    <a:lnTo>
                      <a:pt x="1355" y="2343"/>
                    </a:lnTo>
                    <a:lnTo>
                      <a:pt x="1454" y="2310"/>
                    </a:lnTo>
                    <a:lnTo>
                      <a:pt x="1557" y="2278"/>
                    </a:lnTo>
                    <a:lnTo>
                      <a:pt x="1660" y="2249"/>
                    </a:lnTo>
                    <a:lnTo>
                      <a:pt x="1765" y="2223"/>
                    </a:lnTo>
                    <a:lnTo>
                      <a:pt x="1819" y="2210"/>
                    </a:lnTo>
                    <a:lnTo>
                      <a:pt x="1874" y="2199"/>
                    </a:lnTo>
                    <a:lnTo>
                      <a:pt x="1928" y="2187"/>
                    </a:lnTo>
                    <a:lnTo>
                      <a:pt x="1983" y="2176"/>
                    </a:lnTo>
                    <a:lnTo>
                      <a:pt x="1993" y="2235"/>
                    </a:lnTo>
                    <a:close/>
                    <a:moveTo>
                      <a:pt x="411" y="2808"/>
                    </a:moveTo>
                    <a:lnTo>
                      <a:pt x="364" y="2828"/>
                    </a:lnTo>
                    <a:lnTo>
                      <a:pt x="319" y="2850"/>
                    </a:lnTo>
                    <a:lnTo>
                      <a:pt x="272" y="2871"/>
                    </a:lnTo>
                    <a:lnTo>
                      <a:pt x="225" y="2893"/>
                    </a:lnTo>
                    <a:lnTo>
                      <a:pt x="178" y="2915"/>
                    </a:lnTo>
                    <a:lnTo>
                      <a:pt x="130" y="2937"/>
                    </a:lnTo>
                    <a:lnTo>
                      <a:pt x="82" y="2958"/>
                    </a:lnTo>
                    <a:lnTo>
                      <a:pt x="33" y="2980"/>
                    </a:lnTo>
                    <a:lnTo>
                      <a:pt x="9" y="2925"/>
                    </a:lnTo>
                    <a:lnTo>
                      <a:pt x="56" y="2905"/>
                    </a:lnTo>
                    <a:lnTo>
                      <a:pt x="104" y="2883"/>
                    </a:lnTo>
                    <a:lnTo>
                      <a:pt x="152" y="2861"/>
                    </a:lnTo>
                    <a:lnTo>
                      <a:pt x="198" y="2840"/>
                    </a:lnTo>
                    <a:lnTo>
                      <a:pt x="246" y="2818"/>
                    </a:lnTo>
                    <a:lnTo>
                      <a:pt x="292" y="2796"/>
                    </a:lnTo>
                    <a:lnTo>
                      <a:pt x="340" y="2775"/>
                    </a:lnTo>
                    <a:lnTo>
                      <a:pt x="386" y="2753"/>
                    </a:lnTo>
                    <a:lnTo>
                      <a:pt x="411" y="2808"/>
                    </a:lnTo>
                    <a:close/>
                    <a:moveTo>
                      <a:pt x="0" y="2932"/>
                    </a:moveTo>
                    <a:lnTo>
                      <a:pt x="1" y="2931"/>
                    </a:lnTo>
                    <a:lnTo>
                      <a:pt x="4" y="2928"/>
                    </a:lnTo>
                    <a:lnTo>
                      <a:pt x="38" y="2978"/>
                    </a:lnTo>
                    <a:lnTo>
                      <a:pt x="39" y="2976"/>
                    </a:lnTo>
                    <a:lnTo>
                      <a:pt x="42" y="2974"/>
                    </a:lnTo>
                    <a:lnTo>
                      <a:pt x="0" y="2932"/>
                    </a:lnTo>
                    <a:close/>
                    <a:moveTo>
                      <a:pt x="42" y="2974"/>
                    </a:moveTo>
                    <a:lnTo>
                      <a:pt x="39" y="2977"/>
                    </a:lnTo>
                    <a:lnTo>
                      <a:pt x="38" y="2978"/>
                    </a:lnTo>
                    <a:lnTo>
                      <a:pt x="22" y="2952"/>
                    </a:lnTo>
                    <a:lnTo>
                      <a:pt x="42" y="2974"/>
                    </a:lnTo>
                    <a:close/>
                    <a:moveTo>
                      <a:pt x="0" y="2931"/>
                    </a:moveTo>
                    <a:lnTo>
                      <a:pt x="61" y="2873"/>
                    </a:lnTo>
                    <a:lnTo>
                      <a:pt x="121" y="2815"/>
                    </a:lnTo>
                    <a:lnTo>
                      <a:pt x="185" y="2754"/>
                    </a:lnTo>
                    <a:lnTo>
                      <a:pt x="249" y="2694"/>
                    </a:lnTo>
                    <a:lnTo>
                      <a:pt x="314" y="2633"/>
                    </a:lnTo>
                    <a:lnTo>
                      <a:pt x="379" y="2571"/>
                    </a:lnTo>
                    <a:lnTo>
                      <a:pt x="445" y="2507"/>
                    </a:lnTo>
                    <a:lnTo>
                      <a:pt x="512" y="2443"/>
                    </a:lnTo>
                    <a:lnTo>
                      <a:pt x="581" y="2380"/>
                    </a:lnTo>
                    <a:lnTo>
                      <a:pt x="649" y="2315"/>
                    </a:lnTo>
                    <a:lnTo>
                      <a:pt x="718" y="2249"/>
                    </a:lnTo>
                    <a:lnTo>
                      <a:pt x="788" y="2184"/>
                    </a:lnTo>
                    <a:lnTo>
                      <a:pt x="859" y="2118"/>
                    </a:lnTo>
                    <a:lnTo>
                      <a:pt x="930" y="2051"/>
                    </a:lnTo>
                    <a:lnTo>
                      <a:pt x="1000" y="1985"/>
                    </a:lnTo>
                    <a:lnTo>
                      <a:pt x="1071" y="1918"/>
                    </a:lnTo>
                    <a:lnTo>
                      <a:pt x="1112" y="1962"/>
                    </a:lnTo>
                    <a:lnTo>
                      <a:pt x="1041" y="2030"/>
                    </a:lnTo>
                    <a:lnTo>
                      <a:pt x="970" y="2096"/>
                    </a:lnTo>
                    <a:lnTo>
                      <a:pt x="899" y="2163"/>
                    </a:lnTo>
                    <a:lnTo>
                      <a:pt x="828" y="2228"/>
                    </a:lnTo>
                    <a:lnTo>
                      <a:pt x="759" y="2294"/>
                    </a:lnTo>
                    <a:lnTo>
                      <a:pt x="690" y="2359"/>
                    </a:lnTo>
                    <a:lnTo>
                      <a:pt x="622" y="2423"/>
                    </a:lnTo>
                    <a:lnTo>
                      <a:pt x="554" y="2488"/>
                    </a:lnTo>
                    <a:lnTo>
                      <a:pt x="486" y="2552"/>
                    </a:lnTo>
                    <a:lnTo>
                      <a:pt x="419" y="2614"/>
                    </a:lnTo>
                    <a:lnTo>
                      <a:pt x="354" y="2676"/>
                    </a:lnTo>
                    <a:lnTo>
                      <a:pt x="289" y="2738"/>
                    </a:lnTo>
                    <a:lnTo>
                      <a:pt x="225" y="2798"/>
                    </a:lnTo>
                    <a:lnTo>
                      <a:pt x="163" y="2858"/>
                    </a:lnTo>
                    <a:lnTo>
                      <a:pt x="101" y="2916"/>
                    </a:lnTo>
                    <a:lnTo>
                      <a:pt x="42" y="2974"/>
                    </a:lnTo>
                    <a:lnTo>
                      <a:pt x="0" y="2931"/>
                    </a:lnTo>
                    <a:close/>
                    <a:moveTo>
                      <a:pt x="1071" y="1918"/>
                    </a:moveTo>
                    <a:lnTo>
                      <a:pt x="1178" y="1818"/>
                    </a:lnTo>
                    <a:lnTo>
                      <a:pt x="1284" y="1719"/>
                    </a:lnTo>
                    <a:lnTo>
                      <a:pt x="1391" y="1619"/>
                    </a:lnTo>
                    <a:lnTo>
                      <a:pt x="1496" y="1519"/>
                    </a:lnTo>
                    <a:lnTo>
                      <a:pt x="1603" y="1419"/>
                    </a:lnTo>
                    <a:lnTo>
                      <a:pt x="1707" y="1321"/>
                    </a:lnTo>
                    <a:lnTo>
                      <a:pt x="1811" y="1223"/>
                    </a:lnTo>
                    <a:lnTo>
                      <a:pt x="1913" y="1126"/>
                    </a:lnTo>
                    <a:lnTo>
                      <a:pt x="2014" y="1029"/>
                    </a:lnTo>
                    <a:lnTo>
                      <a:pt x="2113" y="935"/>
                    </a:lnTo>
                    <a:lnTo>
                      <a:pt x="2210" y="842"/>
                    </a:lnTo>
                    <a:lnTo>
                      <a:pt x="2304" y="750"/>
                    </a:lnTo>
                    <a:lnTo>
                      <a:pt x="2397" y="660"/>
                    </a:lnTo>
                    <a:lnTo>
                      <a:pt x="2486" y="573"/>
                    </a:lnTo>
                    <a:lnTo>
                      <a:pt x="2573" y="488"/>
                    </a:lnTo>
                    <a:lnTo>
                      <a:pt x="2656" y="405"/>
                    </a:lnTo>
                    <a:lnTo>
                      <a:pt x="2699" y="447"/>
                    </a:lnTo>
                    <a:lnTo>
                      <a:pt x="2615" y="531"/>
                    </a:lnTo>
                    <a:lnTo>
                      <a:pt x="2528" y="616"/>
                    </a:lnTo>
                    <a:lnTo>
                      <a:pt x="2439" y="703"/>
                    </a:lnTo>
                    <a:lnTo>
                      <a:pt x="2346" y="793"/>
                    </a:lnTo>
                    <a:lnTo>
                      <a:pt x="2251" y="885"/>
                    </a:lnTo>
                    <a:lnTo>
                      <a:pt x="2154" y="978"/>
                    </a:lnTo>
                    <a:lnTo>
                      <a:pt x="2054" y="1074"/>
                    </a:lnTo>
                    <a:lnTo>
                      <a:pt x="1954" y="1169"/>
                    </a:lnTo>
                    <a:lnTo>
                      <a:pt x="1852" y="1266"/>
                    </a:lnTo>
                    <a:lnTo>
                      <a:pt x="1748" y="1364"/>
                    </a:lnTo>
                    <a:lnTo>
                      <a:pt x="1644" y="1463"/>
                    </a:lnTo>
                    <a:lnTo>
                      <a:pt x="1538" y="1562"/>
                    </a:lnTo>
                    <a:lnTo>
                      <a:pt x="1431" y="1662"/>
                    </a:lnTo>
                    <a:lnTo>
                      <a:pt x="1326" y="1762"/>
                    </a:lnTo>
                    <a:lnTo>
                      <a:pt x="1219" y="1862"/>
                    </a:lnTo>
                    <a:lnTo>
                      <a:pt x="1112" y="1962"/>
                    </a:lnTo>
                    <a:lnTo>
                      <a:pt x="1071" y="1918"/>
                    </a:lnTo>
                    <a:close/>
                    <a:moveTo>
                      <a:pt x="2699" y="447"/>
                    </a:moveTo>
                    <a:lnTo>
                      <a:pt x="2816" y="330"/>
                    </a:lnTo>
                    <a:lnTo>
                      <a:pt x="2699" y="447"/>
                    </a:lnTo>
                    <a:lnTo>
                      <a:pt x="2677" y="426"/>
                    </a:lnTo>
                    <a:lnTo>
                      <a:pt x="2699" y="447"/>
                    </a:lnTo>
                    <a:close/>
                    <a:moveTo>
                      <a:pt x="2656" y="405"/>
                    </a:moveTo>
                    <a:lnTo>
                      <a:pt x="2657" y="405"/>
                    </a:lnTo>
                    <a:lnTo>
                      <a:pt x="2699" y="447"/>
                    </a:lnTo>
                    <a:lnTo>
                      <a:pt x="2656" y="405"/>
                    </a:lnTo>
                    <a:close/>
                    <a:moveTo>
                      <a:pt x="2657" y="405"/>
                    </a:moveTo>
                    <a:lnTo>
                      <a:pt x="2606" y="454"/>
                    </a:lnTo>
                    <a:lnTo>
                      <a:pt x="2657" y="405"/>
                    </a:lnTo>
                    <a:lnTo>
                      <a:pt x="2677" y="426"/>
                    </a:lnTo>
                    <a:lnTo>
                      <a:pt x="2657" y="405"/>
                    </a:lnTo>
                    <a:close/>
                    <a:moveTo>
                      <a:pt x="2657" y="405"/>
                    </a:moveTo>
                    <a:lnTo>
                      <a:pt x="2679" y="384"/>
                    </a:lnTo>
                    <a:lnTo>
                      <a:pt x="2702" y="362"/>
                    </a:lnTo>
                    <a:lnTo>
                      <a:pt x="2726" y="342"/>
                    </a:lnTo>
                    <a:lnTo>
                      <a:pt x="2750" y="321"/>
                    </a:lnTo>
                    <a:lnTo>
                      <a:pt x="2787" y="368"/>
                    </a:lnTo>
                    <a:lnTo>
                      <a:pt x="2764" y="386"/>
                    </a:lnTo>
                    <a:lnTo>
                      <a:pt x="2742" y="407"/>
                    </a:lnTo>
                    <a:lnTo>
                      <a:pt x="2719" y="427"/>
                    </a:lnTo>
                    <a:lnTo>
                      <a:pt x="2699" y="447"/>
                    </a:lnTo>
                    <a:lnTo>
                      <a:pt x="2657" y="405"/>
                    </a:lnTo>
                    <a:close/>
                    <a:moveTo>
                      <a:pt x="2750" y="321"/>
                    </a:moveTo>
                    <a:lnTo>
                      <a:pt x="2776" y="301"/>
                    </a:lnTo>
                    <a:lnTo>
                      <a:pt x="2800" y="282"/>
                    </a:lnTo>
                    <a:lnTo>
                      <a:pt x="2826" y="264"/>
                    </a:lnTo>
                    <a:lnTo>
                      <a:pt x="2854" y="246"/>
                    </a:lnTo>
                    <a:lnTo>
                      <a:pt x="2887" y="295"/>
                    </a:lnTo>
                    <a:lnTo>
                      <a:pt x="2861" y="313"/>
                    </a:lnTo>
                    <a:lnTo>
                      <a:pt x="2836" y="330"/>
                    </a:lnTo>
                    <a:lnTo>
                      <a:pt x="2812" y="349"/>
                    </a:lnTo>
                    <a:lnTo>
                      <a:pt x="2787" y="368"/>
                    </a:lnTo>
                    <a:lnTo>
                      <a:pt x="2750" y="321"/>
                    </a:lnTo>
                    <a:close/>
                    <a:moveTo>
                      <a:pt x="2854" y="246"/>
                    </a:moveTo>
                    <a:lnTo>
                      <a:pt x="2887" y="223"/>
                    </a:lnTo>
                    <a:lnTo>
                      <a:pt x="2922" y="201"/>
                    </a:lnTo>
                    <a:lnTo>
                      <a:pt x="2956" y="181"/>
                    </a:lnTo>
                    <a:lnTo>
                      <a:pt x="2991" y="161"/>
                    </a:lnTo>
                    <a:lnTo>
                      <a:pt x="3060" y="125"/>
                    </a:lnTo>
                    <a:lnTo>
                      <a:pt x="3130" y="91"/>
                    </a:lnTo>
                    <a:lnTo>
                      <a:pt x="3195" y="62"/>
                    </a:lnTo>
                    <a:lnTo>
                      <a:pt x="3257" y="38"/>
                    </a:lnTo>
                    <a:lnTo>
                      <a:pt x="3315" y="16"/>
                    </a:lnTo>
                    <a:lnTo>
                      <a:pt x="3367" y="0"/>
                    </a:lnTo>
                    <a:lnTo>
                      <a:pt x="3384" y="58"/>
                    </a:lnTo>
                    <a:lnTo>
                      <a:pt x="3334" y="74"/>
                    </a:lnTo>
                    <a:lnTo>
                      <a:pt x="3279" y="94"/>
                    </a:lnTo>
                    <a:lnTo>
                      <a:pt x="3218" y="117"/>
                    </a:lnTo>
                    <a:lnTo>
                      <a:pt x="3154" y="146"/>
                    </a:lnTo>
                    <a:lnTo>
                      <a:pt x="3088" y="178"/>
                    </a:lnTo>
                    <a:lnTo>
                      <a:pt x="3020" y="213"/>
                    </a:lnTo>
                    <a:lnTo>
                      <a:pt x="2987" y="233"/>
                    </a:lnTo>
                    <a:lnTo>
                      <a:pt x="2953" y="253"/>
                    </a:lnTo>
                    <a:lnTo>
                      <a:pt x="2919" y="274"/>
                    </a:lnTo>
                    <a:lnTo>
                      <a:pt x="2887" y="295"/>
                    </a:lnTo>
                    <a:lnTo>
                      <a:pt x="2854" y="2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65"/>
              <p:cNvSpPr/>
              <p:nvPr/>
            </p:nvSpPr>
            <p:spPr>
              <a:xfrm>
                <a:off x="441" y="800"/>
                <a:ext cx="1830" cy="3458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10372" extrusionOk="0">
                    <a:moveTo>
                      <a:pt x="4339" y="4490"/>
                    </a:moveTo>
                    <a:lnTo>
                      <a:pt x="4339" y="4490"/>
                    </a:lnTo>
                    <a:lnTo>
                      <a:pt x="4327" y="4430"/>
                    </a:lnTo>
                    <a:lnTo>
                      <a:pt x="4328" y="4430"/>
                    </a:lnTo>
                    <a:lnTo>
                      <a:pt x="4339" y="4490"/>
                    </a:lnTo>
                    <a:close/>
                    <a:moveTo>
                      <a:pt x="4339" y="4490"/>
                    </a:moveTo>
                    <a:lnTo>
                      <a:pt x="4308" y="4495"/>
                    </a:lnTo>
                    <a:lnTo>
                      <a:pt x="4278" y="4503"/>
                    </a:lnTo>
                    <a:lnTo>
                      <a:pt x="4249" y="4510"/>
                    </a:lnTo>
                    <a:lnTo>
                      <a:pt x="4221" y="4519"/>
                    </a:lnTo>
                    <a:lnTo>
                      <a:pt x="4203" y="4462"/>
                    </a:lnTo>
                    <a:lnTo>
                      <a:pt x="4233" y="4454"/>
                    </a:lnTo>
                    <a:lnTo>
                      <a:pt x="4263" y="4445"/>
                    </a:lnTo>
                    <a:lnTo>
                      <a:pt x="4295" y="4438"/>
                    </a:lnTo>
                    <a:lnTo>
                      <a:pt x="4327" y="4430"/>
                    </a:lnTo>
                    <a:lnTo>
                      <a:pt x="4339" y="4490"/>
                    </a:lnTo>
                    <a:close/>
                    <a:moveTo>
                      <a:pt x="4221" y="4519"/>
                    </a:moveTo>
                    <a:lnTo>
                      <a:pt x="4194" y="4529"/>
                    </a:lnTo>
                    <a:lnTo>
                      <a:pt x="4168" y="4539"/>
                    </a:lnTo>
                    <a:lnTo>
                      <a:pt x="4142" y="4549"/>
                    </a:lnTo>
                    <a:lnTo>
                      <a:pt x="4117" y="4559"/>
                    </a:lnTo>
                    <a:lnTo>
                      <a:pt x="4093" y="4506"/>
                    </a:lnTo>
                    <a:lnTo>
                      <a:pt x="4119" y="4494"/>
                    </a:lnTo>
                    <a:lnTo>
                      <a:pt x="4146" y="4482"/>
                    </a:lnTo>
                    <a:lnTo>
                      <a:pt x="4174" y="4472"/>
                    </a:lnTo>
                    <a:lnTo>
                      <a:pt x="4203" y="4462"/>
                    </a:lnTo>
                    <a:lnTo>
                      <a:pt x="4221" y="4519"/>
                    </a:lnTo>
                    <a:close/>
                    <a:moveTo>
                      <a:pt x="4117" y="4559"/>
                    </a:moveTo>
                    <a:lnTo>
                      <a:pt x="4087" y="4575"/>
                    </a:lnTo>
                    <a:lnTo>
                      <a:pt x="4058" y="4589"/>
                    </a:lnTo>
                    <a:lnTo>
                      <a:pt x="4029" y="4607"/>
                    </a:lnTo>
                    <a:lnTo>
                      <a:pt x="4003" y="4623"/>
                    </a:lnTo>
                    <a:lnTo>
                      <a:pt x="3977" y="4640"/>
                    </a:lnTo>
                    <a:lnTo>
                      <a:pt x="3953" y="4657"/>
                    </a:lnTo>
                    <a:lnTo>
                      <a:pt x="3931" y="4675"/>
                    </a:lnTo>
                    <a:lnTo>
                      <a:pt x="3909" y="4694"/>
                    </a:lnTo>
                    <a:lnTo>
                      <a:pt x="3869" y="4728"/>
                    </a:lnTo>
                    <a:lnTo>
                      <a:pt x="3834" y="4764"/>
                    </a:lnTo>
                    <a:lnTo>
                      <a:pt x="3804" y="4798"/>
                    </a:lnTo>
                    <a:lnTo>
                      <a:pt x="3778" y="4830"/>
                    </a:lnTo>
                    <a:lnTo>
                      <a:pt x="3730" y="4793"/>
                    </a:lnTo>
                    <a:lnTo>
                      <a:pt x="3757" y="4759"/>
                    </a:lnTo>
                    <a:lnTo>
                      <a:pt x="3791" y="4723"/>
                    </a:lnTo>
                    <a:lnTo>
                      <a:pt x="3808" y="4705"/>
                    </a:lnTo>
                    <a:lnTo>
                      <a:pt x="3828" y="4686"/>
                    </a:lnTo>
                    <a:lnTo>
                      <a:pt x="3848" y="4666"/>
                    </a:lnTo>
                    <a:lnTo>
                      <a:pt x="3870" y="4647"/>
                    </a:lnTo>
                    <a:lnTo>
                      <a:pt x="3893" y="4629"/>
                    </a:lnTo>
                    <a:lnTo>
                      <a:pt x="3918" y="4610"/>
                    </a:lnTo>
                    <a:lnTo>
                      <a:pt x="3944" y="4591"/>
                    </a:lnTo>
                    <a:lnTo>
                      <a:pt x="3970" y="4572"/>
                    </a:lnTo>
                    <a:lnTo>
                      <a:pt x="3999" y="4555"/>
                    </a:lnTo>
                    <a:lnTo>
                      <a:pt x="4029" y="4537"/>
                    </a:lnTo>
                    <a:lnTo>
                      <a:pt x="4060" y="4522"/>
                    </a:lnTo>
                    <a:lnTo>
                      <a:pt x="4093" y="4506"/>
                    </a:lnTo>
                    <a:lnTo>
                      <a:pt x="4117" y="4559"/>
                    </a:lnTo>
                    <a:close/>
                    <a:moveTo>
                      <a:pt x="3778" y="4830"/>
                    </a:moveTo>
                    <a:lnTo>
                      <a:pt x="3617" y="5039"/>
                    </a:lnTo>
                    <a:lnTo>
                      <a:pt x="3462" y="5246"/>
                    </a:lnTo>
                    <a:lnTo>
                      <a:pt x="3312" y="5450"/>
                    </a:lnTo>
                    <a:lnTo>
                      <a:pt x="3166" y="5653"/>
                    </a:lnTo>
                    <a:lnTo>
                      <a:pt x="3024" y="5854"/>
                    </a:lnTo>
                    <a:lnTo>
                      <a:pt x="2887" y="6052"/>
                    </a:lnTo>
                    <a:lnTo>
                      <a:pt x="2753" y="6249"/>
                    </a:lnTo>
                    <a:lnTo>
                      <a:pt x="2621" y="6444"/>
                    </a:lnTo>
                    <a:lnTo>
                      <a:pt x="2494" y="6636"/>
                    </a:lnTo>
                    <a:lnTo>
                      <a:pt x="2368" y="6829"/>
                    </a:lnTo>
                    <a:lnTo>
                      <a:pt x="2244" y="7019"/>
                    </a:lnTo>
                    <a:lnTo>
                      <a:pt x="2122" y="7209"/>
                    </a:lnTo>
                    <a:lnTo>
                      <a:pt x="2002" y="7398"/>
                    </a:lnTo>
                    <a:lnTo>
                      <a:pt x="1884" y="7586"/>
                    </a:lnTo>
                    <a:lnTo>
                      <a:pt x="1767" y="7773"/>
                    </a:lnTo>
                    <a:lnTo>
                      <a:pt x="1650" y="7961"/>
                    </a:lnTo>
                    <a:lnTo>
                      <a:pt x="1599" y="7929"/>
                    </a:lnTo>
                    <a:lnTo>
                      <a:pt x="1716" y="7741"/>
                    </a:lnTo>
                    <a:lnTo>
                      <a:pt x="1833" y="7555"/>
                    </a:lnTo>
                    <a:lnTo>
                      <a:pt x="1953" y="7365"/>
                    </a:lnTo>
                    <a:lnTo>
                      <a:pt x="2073" y="7177"/>
                    </a:lnTo>
                    <a:lnTo>
                      <a:pt x="2195" y="6986"/>
                    </a:lnTo>
                    <a:lnTo>
                      <a:pt x="2318" y="6795"/>
                    </a:lnTo>
                    <a:lnTo>
                      <a:pt x="2443" y="6603"/>
                    </a:lnTo>
                    <a:lnTo>
                      <a:pt x="2572" y="6409"/>
                    </a:lnTo>
                    <a:lnTo>
                      <a:pt x="2704" y="6214"/>
                    </a:lnTo>
                    <a:lnTo>
                      <a:pt x="2838" y="6017"/>
                    </a:lnTo>
                    <a:lnTo>
                      <a:pt x="2975" y="5819"/>
                    </a:lnTo>
                    <a:lnTo>
                      <a:pt x="3118" y="5618"/>
                    </a:lnTo>
                    <a:lnTo>
                      <a:pt x="3264" y="5415"/>
                    </a:lnTo>
                    <a:lnTo>
                      <a:pt x="3415" y="5210"/>
                    </a:lnTo>
                    <a:lnTo>
                      <a:pt x="3569" y="5003"/>
                    </a:lnTo>
                    <a:lnTo>
                      <a:pt x="3730" y="4793"/>
                    </a:lnTo>
                    <a:lnTo>
                      <a:pt x="3778" y="4830"/>
                    </a:lnTo>
                    <a:close/>
                    <a:moveTo>
                      <a:pt x="1650" y="7961"/>
                    </a:moveTo>
                    <a:lnTo>
                      <a:pt x="1556" y="8110"/>
                    </a:lnTo>
                    <a:lnTo>
                      <a:pt x="1462" y="8260"/>
                    </a:lnTo>
                    <a:lnTo>
                      <a:pt x="1366" y="8409"/>
                    </a:lnTo>
                    <a:lnTo>
                      <a:pt x="1272" y="8558"/>
                    </a:lnTo>
                    <a:lnTo>
                      <a:pt x="1177" y="8709"/>
                    </a:lnTo>
                    <a:lnTo>
                      <a:pt x="1082" y="8858"/>
                    </a:lnTo>
                    <a:lnTo>
                      <a:pt x="985" y="9008"/>
                    </a:lnTo>
                    <a:lnTo>
                      <a:pt x="888" y="9157"/>
                    </a:lnTo>
                    <a:lnTo>
                      <a:pt x="790" y="9308"/>
                    </a:lnTo>
                    <a:lnTo>
                      <a:pt x="688" y="9458"/>
                    </a:lnTo>
                    <a:lnTo>
                      <a:pt x="587" y="9609"/>
                    </a:lnTo>
                    <a:lnTo>
                      <a:pt x="484" y="9760"/>
                    </a:lnTo>
                    <a:lnTo>
                      <a:pt x="379" y="9912"/>
                    </a:lnTo>
                    <a:lnTo>
                      <a:pt x="272" y="10064"/>
                    </a:lnTo>
                    <a:lnTo>
                      <a:pt x="162" y="10217"/>
                    </a:lnTo>
                    <a:lnTo>
                      <a:pt x="51" y="10372"/>
                    </a:lnTo>
                    <a:lnTo>
                      <a:pt x="3" y="10336"/>
                    </a:lnTo>
                    <a:lnTo>
                      <a:pt x="114" y="10183"/>
                    </a:lnTo>
                    <a:lnTo>
                      <a:pt x="223" y="10029"/>
                    </a:lnTo>
                    <a:lnTo>
                      <a:pt x="330" y="9878"/>
                    </a:lnTo>
                    <a:lnTo>
                      <a:pt x="435" y="9726"/>
                    </a:lnTo>
                    <a:lnTo>
                      <a:pt x="538" y="9575"/>
                    </a:lnTo>
                    <a:lnTo>
                      <a:pt x="639" y="9425"/>
                    </a:lnTo>
                    <a:lnTo>
                      <a:pt x="739" y="9274"/>
                    </a:lnTo>
                    <a:lnTo>
                      <a:pt x="839" y="9124"/>
                    </a:lnTo>
                    <a:lnTo>
                      <a:pt x="936" y="8975"/>
                    </a:lnTo>
                    <a:lnTo>
                      <a:pt x="1032" y="8825"/>
                    </a:lnTo>
                    <a:lnTo>
                      <a:pt x="1128" y="8676"/>
                    </a:lnTo>
                    <a:lnTo>
                      <a:pt x="1222" y="8527"/>
                    </a:lnTo>
                    <a:lnTo>
                      <a:pt x="1317" y="8378"/>
                    </a:lnTo>
                    <a:lnTo>
                      <a:pt x="1411" y="8227"/>
                    </a:lnTo>
                    <a:lnTo>
                      <a:pt x="1505" y="8078"/>
                    </a:lnTo>
                    <a:lnTo>
                      <a:pt x="1599" y="7929"/>
                    </a:lnTo>
                    <a:lnTo>
                      <a:pt x="1650" y="7961"/>
                    </a:lnTo>
                    <a:close/>
                    <a:moveTo>
                      <a:pt x="0" y="10340"/>
                    </a:moveTo>
                    <a:lnTo>
                      <a:pt x="0" y="10340"/>
                    </a:lnTo>
                    <a:lnTo>
                      <a:pt x="54" y="10366"/>
                    </a:lnTo>
                    <a:lnTo>
                      <a:pt x="54" y="10368"/>
                    </a:lnTo>
                    <a:lnTo>
                      <a:pt x="0" y="10340"/>
                    </a:lnTo>
                    <a:close/>
                    <a:moveTo>
                      <a:pt x="0" y="10340"/>
                    </a:moveTo>
                    <a:lnTo>
                      <a:pt x="100" y="10147"/>
                    </a:lnTo>
                    <a:lnTo>
                      <a:pt x="197" y="9951"/>
                    </a:lnTo>
                    <a:lnTo>
                      <a:pt x="294" y="9756"/>
                    </a:lnTo>
                    <a:lnTo>
                      <a:pt x="388" y="9561"/>
                    </a:lnTo>
                    <a:lnTo>
                      <a:pt x="482" y="9364"/>
                    </a:lnTo>
                    <a:lnTo>
                      <a:pt x="573" y="9167"/>
                    </a:lnTo>
                    <a:lnTo>
                      <a:pt x="662" y="8969"/>
                    </a:lnTo>
                    <a:lnTo>
                      <a:pt x="752" y="8772"/>
                    </a:lnTo>
                    <a:lnTo>
                      <a:pt x="839" y="8576"/>
                    </a:lnTo>
                    <a:lnTo>
                      <a:pt x="925" y="8378"/>
                    </a:lnTo>
                    <a:lnTo>
                      <a:pt x="1011" y="8181"/>
                    </a:lnTo>
                    <a:lnTo>
                      <a:pt x="1093" y="7984"/>
                    </a:lnTo>
                    <a:lnTo>
                      <a:pt x="1175" y="7789"/>
                    </a:lnTo>
                    <a:lnTo>
                      <a:pt x="1256" y="7594"/>
                    </a:lnTo>
                    <a:lnTo>
                      <a:pt x="1335" y="7400"/>
                    </a:lnTo>
                    <a:lnTo>
                      <a:pt x="1413" y="7206"/>
                    </a:lnTo>
                    <a:lnTo>
                      <a:pt x="1566" y="6823"/>
                    </a:lnTo>
                    <a:lnTo>
                      <a:pt x="1712" y="6444"/>
                    </a:lnTo>
                    <a:lnTo>
                      <a:pt x="1853" y="6072"/>
                    </a:lnTo>
                    <a:lnTo>
                      <a:pt x="1991" y="5708"/>
                    </a:lnTo>
                    <a:lnTo>
                      <a:pt x="2122" y="5350"/>
                    </a:lnTo>
                    <a:lnTo>
                      <a:pt x="2250" y="5005"/>
                    </a:lnTo>
                    <a:lnTo>
                      <a:pt x="2371" y="4668"/>
                    </a:lnTo>
                    <a:lnTo>
                      <a:pt x="2490" y="4344"/>
                    </a:lnTo>
                    <a:lnTo>
                      <a:pt x="2546" y="4364"/>
                    </a:lnTo>
                    <a:lnTo>
                      <a:pt x="2427" y="4688"/>
                    </a:lnTo>
                    <a:lnTo>
                      <a:pt x="2305" y="5025"/>
                    </a:lnTo>
                    <a:lnTo>
                      <a:pt x="2179" y="5372"/>
                    </a:lnTo>
                    <a:lnTo>
                      <a:pt x="2046" y="5729"/>
                    </a:lnTo>
                    <a:lnTo>
                      <a:pt x="1910" y="6094"/>
                    </a:lnTo>
                    <a:lnTo>
                      <a:pt x="1767" y="6465"/>
                    </a:lnTo>
                    <a:lnTo>
                      <a:pt x="1621" y="6844"/>
                    </a:lnTo>
                    <a:lnTo>
                      <a:pt x="1469" y="7229"/>
                    </a:lnTo>
                    <a:lnTo>
                      <a:pt x="1391" y="7423"/>
                    </a:lnTo>
                    <a:lnTo>
                      <a:pt x="1311" y="7617"/>
                    </a:lnTo>
                    <a:lnTo>
                      <a:pt x="1230" y="7814"/>
                    </a:lnTo>
                    <a:lnTo>
                      <a:pt x="1148" y="8009"/>
                    </a:lnTo>
                    <a:lnTo>
                      <a:pt x="1064" y="8205"/>
                    </a:lnTo>
                    <a:lnTo>
                      <a:pt x="980" y="8402"/>
                    </a:lnTo>
                    <a:lnTo>
                      <a:pt x="894" y="8600"/>
                    </a:lnTo>
                    <a:lnTo>
                      <a:pt x="805" y="8797"/>
                    </a:lnTo>
                    <a:lnTo>
                      <a:pt x="717" y="8995"/>
                    </a:lnTo>
                    <a:lnTo>
                      <a:pt x="626" y="9192"/>
                    </a:lnTo>
                    <a:lnTo>
                      <a:pt x="535" y="9390"/>
                    </a:lnTo>
                    <a:lnTo>
                      <a:pt x="441" y="9587"/>
                    </a:lnTo>
                    <a:lnTo>
                      <a:pt x="347" y="9782"/>
                    </a:lnTo>
                    <a:lnTo>
                      <a:pt x="250" y="9979"/>
                    </a:lnTo>
                    <a:lnTo>
                      <a:pt x="153" y="10173"/>
                    </a:lnTo>
                    <a:lnTo>
                      <a:pt x="54" y="10366"/>
                    </a:lnTo>
                    <a:lnTo>
                      <a:pt x="0" y="10340"/>
                    </a:lnTo>
                    <a:close/>
                    <a:moveTo>
                      <a:pt x="2490" y="4344"/>
                    </a:moveTo>
                    <a:lnTo>
                      <a:pt x="2559" y="4150"/>
                    </a:lnTo>
                    <a:lnTo>
                      <a:pt x="2628" y="3960"/>
                    </a:lnTo>
                    <a:lnTo>
                      <a:pt x="2695" y="3777"/>
                    </a:lnTo>
                    <a:lnTo>
                      <a:pt x="2760" y="3599"/>
                    </a:lnTo>
                    <a:lnTo>
                      <a:pt x="2823" y="3427"/>
                    </a:lnTo>
                    <a:lnTo>
                      <a:pt x="2884" y="3260"/>
                    </a:lnTo>
                    <a:lnTo>
                      <a:pt x="2945" y="3101"/>
                    </a:lnTo>
                    <a:lnTo>
                      <a:pt x="3004" y="2946"/>
                    </a:lnTo>
                    <a:lnTo>
                      <a:pt x="3061" y="2800"/>
                    </a:lnTo>
                    <a:lnTo>
                      <a:pt x="3116" y="2660"/>
                    </a:lnTo>
                    <a:lnTo>
                      <a:pt x="3170" y="2528"/>
                    </a:lnTo>
                    <a:lnTo>
                      <a:pt x="3222" y="2403"/>
                    </a:lnTo>
                    <a:lnTo>
                      <a:pt x="3273" y="2285"/>
                    </a:lnTo>
                    <a:lnTo>
                      <a:pt x="3324" y="2175"/>
                    </a:lnTo>
                    <a:lnTo>
                      <a:pt x="3371" y="2074"/>
                    </a:lnTo>
                    <a:lnTo>
                      <a:pt x="3418" y="1980"/>
                    </a:lnTo>
                    <a:lnTo>
                      <a:pt x="3471" y="2008"/>
                    </a:lnTo>
                    <a:lnTo>
                      <a:pt x="3425" y="2100"/>
                    </a:lnTo>
                    <a:lnTo>
                      <a:pt x="3377" y="2201"/>
                    </a:lnTo>
                    <a:lnTo>
                      <a:pt x="3328" y="2310"/>
                    </a:lnTo>
                    <a:lnTo>
                      <a:pt x="3277" y="2427"/>
                    </a:lnTo>
                    <a:lnTo>
                      <a:pt x="3225" y="2553"/>
                    </a:lnTo>
                    <a:lnTo>
                      <a:pt x="3170" y="2685"/>
                    </a:lnTo>
                    <a:lnTo>
                      <a:pt x="3116" y="2823"/>
                    </a:lnTo>
                    <a:lnTo>
                      <a:pt x="3059" y="2971"/>
                    </a:lnTo>
                    <a:lnTo>
                      <a:pt x="3000" y="3124"/>
                    </a:lnTo>
                    <a:lnTo>
                      <a:pt x="2941" y="3283"/>
                    </a:lnTo>
                    <a:lnTo>
                      <a:pt x="2878" y="3450"/>
                    </a:lnTo>
                    <a:lnTo>
                      <a:pt x="2815" y="3620"/>
                    </a:lnTo>
                    <a:lnTo>
                      <a:pt x="2750" y="3798"/>
                    </a:lnTo>
                    <a:lnTo>
                      <a:pt x="2683" y="3982"/>
                    </a:lnTo>
                    <a:lnTo>
                      <a:pt x="2615" y="4170"/>
                    </a:lnTo>
                    <a:lnTo>
                      <a:pt x="2546" y="4364"/>
                    </a:lnTo>
                    <a:lnTo>
                      <a:pt x="2490" y="4344"/>
                    </a:lnTo>
                    <a:close/>
                    <a:moveTo>
                      <a:pt x="3418" y="1980"/>
                    </a:moveTo>
                    <a:lnTo>
                      <a:pt x="3517" y="1791"/>
                    </a:lnTo>
                    <a:lnTo>
                      <a:pt x="3418" y="1980"/>
                    </a:lnTo>
                    <a:lnTo>
                      <a:pt x="3445" y="1995"/>
                    </a:lnTo>
                    <a:lnTo>
                      <a:pt x="3418" y="1980"/>
                    </a:lnTo>
                    <a:close/>
                    <a:moveTo>
                      <a:pt x="3418" y="1980"/>
                    </a:moveTo>
                    <a:lnTo>
                      <a:pt x="3426" y="1964"/>
                    </a:lnTo>
                    <a:lnTo>
                      <a:pt x="3438" y="1938"/>
                    </a:lnTo>
                    <a:lnTo>
                      <a:pt x="3493" y="1963"/>
                    </a:lnTo>
                    <a:lnTo>
                      <a:pt x="3486" y="1977"/>
                    </a:lnTo>
                    <a:lnTo>
                      <a:pt x="3480" y="1990"/>
                    </a:lnTo>
                    <a:lnTo>
                      <a:pt x="3475" y="2000"/>
                    </a:lnTo>
                    <a:lnTo>
                      <a:pt x="3471" y="2008"/>
                    </a:lnTo>
                    <a:lnTo>
                      <a:pt x="3418" y="1980"/>
                    </a:lnTo>
                    <a:close/>
                    <a:moveTo>
                      <a:pt x="3438" y="1938"/>
                    </a:moveTo>
                    <a:lnTo>
                      <a:pt x="3462" y="1882"/>
                    </a:lnTo>
                    <a:lnTo>
                      <a:pt x="3497" y="1807"/>
                    </a:lnTo>
                    <a:lnTo>
                      <a:pt x="3519" y="1763"/>
                    </a:lnTo>
                    <a:lnTo>
                      <a:pt x="3542" y="1717"/>
                    </a:lnTo>
                    <a:lnTo>
                      <a:pt x="3568" y="1665"/>
                    </a:lnTo>
                    <a:lnTo>
                      <a:pt x="3598" y="1611"/>
                    </a:lnTo>
                    <a:lnTo>
                      <a:pt x="3632" y="1555"/>
                    </a:lnTo>
                    <a:lnTo>
                      <a:pt x="3666" y="1496"/>
                    </a:lnTo>
                    <a:lnTo>
                      <a:pt x="3705" y="1433"/>
                    </a:lnTo>
                    <a:lnTo>
                      <a:pt x="3749" y="1368"/>
                    </a:lnTo>
                    <a:lnTo>
                      <a:pt x="3794" y="1302"/>
                    </a:lnTo>
                    <a:lnTo>
                      <a:pt x="3844" y="1234"/>
                    </a:lnTo>
                    <a:lnTo>
                      <a:pt x="3896" y="1164"/>
                    </a:lnTo>
                    <a:lnTo>
                      <a:pt x="3954" y="1094"/>
                    </a:lnTo>
                    <a:lnTo>
                      <a:pt x="4015" y="1023"/>
                    </a:lnTo>
                    <a:lnTo>
                      <a:pt x="4080" y="949"/>
                    </a:lnTo>
                    <a:lnTo>
                      <a:pt x="4148" y="877"/>
                    </a:lnTo>
                    <a:lnTo>
                      <a:pt x="4221" y="803"/>
                    </a:lnTo>
                    <a:lnTo>
                      <a:pt x="4298" y="730"/>
                    </a:lnTo>
                    <a:lnTo>
                      <a:pt x="4380" y="658"/>
                    </a:lnTo>
                    <a:lnTo>
                      <a:pt x="4467" y="586"/>
                    </a:lnTo>
                    <a:lnTo>
                      <a:pt x="4558" y="514"/>
                    </a:lnTo>
                    <a:lnTo>
                      <a:pt x="4654" y="443"/>
                    </a:lnTo>
                    <a:lnTo>
                      <a:pt x="4755" y="373"/>
                    </a:lnTo>
                    <a:lnTo>
                      <a:pt x="4860" y="307"/>
                    </a:lnTo>
                    <a:lnTo>
                      <a:pt x="4970" y="240"/>
                    </a:lnTo>
                    <a:lnTo>
                      <a:pt x="5087" y="176"/>
                    </a:lnTo>
                    <a:lnTo>
                      <a:pt x="5207" y="114"/>
                    </a:lnTo>
                    <a:lnTo>
                      <a:pt x="5335" y="55"/>
                    </a:lnTo>
                    <a:lnTo>
                      <a:pt x="5466" y="0"/>
                    </a:lnTo>
                    <a:lnTo>
                      <a:pt x="5489" y="55"/>
                    </a:lnTo>
                    <a:lnTo>
                      <a:pt x="5359" y="110"/>
                    </a:lnTo>
                    <a:lnTo>
                      <a:pt x="5235" y="168"/>
                    </a:lnTo>
                    <a:lnTo>
                      <a:pt x="5115" y="229"/>
                    </a:lnTo>
                    <a:lnTo>
                      <a:pt x="5001" y="292"/>
                    </a:lnTo>
                    <a:lnTo>
                      <a:pt x="4892" y="357"/>
                    </a:lnTo>
                    <a:lnTo>
                      <a:pt x="4788" y="424"/>
                    </a:lnTo>
                    <a:lnTo>
                      <a:pt x="4690" y="492"/>
                    </a:lnTo>
                    <a:lnTo>
                      <a:pt x="4594" y="561"/>
                    </a:lnTo>
                    <a:lnTo>
                      <a:pt x="4505" y="631"/>
                    </a:lnTo>
                    <a:lnTo>
                      <a:pt x="4419" y="703"/>
                    </a:lnTo>
                    <a:lnTo>
                      <a:pt x="4340" y="774"/>
                    </a:lnTo>
                    <a:lnTo>
                      <a:pt x="4263" y="846"/>
                    </a:lnTo>
                    <a:lnTo>
                      <a:pt x="4191" y="919"/>
                    </a:lnTo>
                    <a:lnTo>
                      <a:pt x="4123" y="989"/>
                    </a:lnTo>
                    <a:lnTo>
                      <a:pt x="4060" y="1062"/>
                    </a:lnTo>
                    <a:lnTo>
                      <a:pt x="4000" y="1131"/>
                    </a:lnTo>
                    <a:lnTo>
                      <a:pt x="3944" y="1202"/>
                    </a:lnTo>
                    <a:lnTo>
                      <a:pt x="3892" y="1270"/>
                    </a:lnTo>
                    <a:lnTo>
                      <a:pt x="3843" y="1337"/>
                    </a:lnTo>
                    <a:lnTo>
                      <a:pt x="3798" y="1402"/>
                    </a:lnTo>
                    <a:lnTo>
                      <a:pt x="3756" y="1465"/>
                    </a:lnTo>
                    <a:lnTo>
                      <a:pt x="3718" y="1526"/>
                    </a:lnTo>
                    <a:lnTo>
                      <a:pt x="3682" y="1585"/>
                    </a:lnTo>
                    <a:lnTo>
                      <a:pt x="3650" y="1640"/>
                    </a:lnTo>
                    <a:lnTo>
                      <a:pt x="3621" y="1694"/>
                    </a:lnTo>
                    <a:lnTo>
                      <a:pt x="3595" y="1744"/>
                    </a:lnTo>
                    <a:lnTo>
                      <a:pt x="3572" y="1791"/>
                    </a:lnTo>
                    <a:lnTo>
                      <a:pt x="3551" y="1833"/>
                    </a:lnTo>
                    <a:lnTo>
                      <a:pt x="3517" y="1906"/>
                    </a:lnTo>
                    <a:lnTo>
                      <a:pt x="3493" y="1963"/>
                    </a:lnTo>
                    <a:lnTo>
                      <a:pt x="3438" y="19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65"/>
              <p:cNvSpPr/>
              <p:nvPr/>
            </p:nvSpPr>
            <p:spPr>
              <a:xfrm>
                <a:off x="1043" y="3970"/>
                <a:ext cx="7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0" extrusionOk="0">
                    <a:moveTo>
                      <a:pt x="114" y="230"/>
                    </a:moveTo>
                    <a:lnTo>
                      <a:pt x="126" y="228"/>
                    </a:lnTo>
                    <a:lnTo>
                      <a:pt x="137" y="227"/>
                    </a:lnTo>
                    <a:lnTo>
                      <a:pt x="149" y="224"/>
                    </a:lnTo>
                    <a:lnTo>
                      <a:pt x="159" y="220"/>
                    </a:lnTo>
                    <a:lnTo>
                      <a:pt x="169" y="215"/>
                    </a:lnTo>
                    <a:lnTo>
                      <a:pt x="178" y="209"/>
                    </a:lnTo>
                    <a:lnTo>
                      <a:pt x="186" y="202"/>
                    </a:lnTo>
                    <a:lnTo>
                      <a:pt x="195" y="195"/>
                    </a:lnTo>
                    <a:lnTo>
                      <a:pt x="202" y="188"/>
                    </a:lnTo>
                    <a:lnTo>
                      <a:pt x="209" y="179"/>
                    </a:lnTo>
                    <a:lnTo>
                      <a:pt x="215" y="169"/>
                    </a:lnTo>
                    <a:lnTo>
                      <a:pt x="220" y="159"/>
                    </a:lnTo>
                    <a:lnTo>
                      <a:pt x="224" y="149"/>
                    </a:lnTo>
                    <a:lnTo>
                      <a:pt x="227" y="137"/>
                    </a:lnTo>
                    <a:lnTo>
                      <a:pt x="228" y="126"/>
                    </a:lnTo>
                    <a:lnTo>
                      <a:pt x="228" y="114"/>
                    </a:lnTo>
                    <a:lnTo>
                      <a:pt x="228" y="102"/>
                    </a:lnTo>
                    <a:lnTo>
                      <a:pt x="227" y="91"/>
                    </a:lnTo>
                    <a:lnTo>
                      <a:pt x="224" y="81"/>
                    </a:lnTo>
                    <a:lnTo>
                      <a:pt x="220" y="71"/>
                    </a:lnTo>
                    <a:lnTo>
                      <a:pt x="215" y="60"/>
                    </a:lnTo>
                    <a:lnTo>
                      <a:pt x="209" y="50"/>
                    </a:lnTo>
                    <a:lnTo>
                      <a:pt x="202" y="42"/>
                    </a:lnTo>
                    <a:lnTo>
                      <a:pt x="195" y="33"/>
                    </a:lnTo>
                    <a:lnTo>
                      <a:pt x="186" y="26"/>
                    </a:lnTo>
                    <a:lnTo>
                      <a:pt x="178" y="20"/>
                    </a:lnTo>
                    <a:lnTo>
                      <a:pt x="169" y="14"/>
                    </a:lnTo>
                    <a:lnTo>
                      <a:pt x="159" y="8"/>
                    </a:lnTo>
                    <a:lnTo>
                      <a:pt x="149" y="5"/>
                    </a:lnTo>
                    <a:lnTo>
                      <a:pt x="137" y="3"/>
                    </a:lnTo>
                    <a:lnTo>
                      <a:pt x="126" y="1"/>
                    </a:lnTo>
                    <a:lnTo>
                      <a:pt x="114" y="0"/>
                    </a:lnTo>
                    <a:lnTo>
                      <a:pt x="102" y="1"/>
                    </a:lnTo>
                    <a:lnTo>
                      <a:pt x="91" y="3"/>
                    </a:lnTo>
                    <a:lnTo>
                      <a:pt x="81" y="5"/>
                    </a:lnTo>
                    <a:lnTo>
                      <a:pt x="69" y="8"/>
                    </a:lnTo>
                    <a:lnTo>
                      <a:pt x="59" y="14"/>
                    </a:lnTo>
                    <a:lnTo>
                      <a:pt x="50" y="20"/>
                    </a:lnTo>
                    <a:lnTo>
                      <a:pt x="42" y="26"/>
                    </a:lnTo>
                    <a:lnTo>
                      <a:pt x="33" y="33"/>
                    </a:lnTo>
                    <a:lnTo>
                      <a:pt x="26" y="42"/>
                    </a:lnTo>
                    <a:lnTo>
                      <a:pt x="19" y="50"/>
                    </a:lnTo>
                    <a:lnTo>
                      <a:pt x="13" y="60"/>
                    </a:lnTo>
                    <a:lnTo>
                      <a:pt x="8" y="71"/>
                    </a:lnTo>
                    <a:lnTo>
                      <a:pt x="4" y="81"/>
                    </a:lnTo>
                    <a:lnTo>
                      <a:pt x="1" y="91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1" y="137"/>
                    </a:lnTo>
                    <a:lnTo>
                      <a:pt x="4" y="149"/>
                    </a:lnTo>
                    <a:lnTo>
                      <a:pt x="8" y="159"/>
                    </a:lnTo>
                    <a:lnTo>
                      <a:pt x="13" y="169"/>
                    </a:lnTo>
                    <a:lnTo>
                      <a:pt x="19" y="179"/>
                    </a:lnTo>
                    <a:lnTo>
                      <a:pt x="26" y="188"/>
                    </a:lnTo>
                    <a:lnTo>
                      <a:pt x="33" y="195"/>
                    </a:lnTo>
                    <a:lnTo>
                      <a:pt x="42" y="202"/>
                    </a:lnTo>
                    <a:lnTo>
                      <a:pt x="50" y="209"/>
                    </a:lnTo>
                    <a:lnTo>
                      <a:pt x="59" y="215"/>
                    </a:lnTo>
                    <a:lnTo>
                      <a:pt x="69" y="220"/>
                    </a:lnTo>
                    <a:lnTo>
                      <a:pt x="81" y="224"/>
                    </a:lnTo>
                    <a:lnTo>
                      <a:pt x="91" y="227"/>
                    </a:lnTo>
                    <a:lnTo>
                      <a:pt x="102" y="228"/>
                    </a:lnTo>
                    <a:lnTo>
                      <a:pt x="114" y="2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65"/>
              <p:cNvSpPr/>
              <p:nvPr/>
            </p:nvSpPr>
            <p:spPr>
              <a:xfrm>
                <a:off x="1043" y="3970"/>
                <a:ext cx="7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0" extrusionOk="0">
                    <a:moveTo>
                      <a:pt x="114" y="230"/>
                    </a:moveTo>
                    <a:lnTo>
                      <a:pt x="126" y="228"/>
                    </a:lnTo>
                    <a:lnTo>
                      <a:pt x="137" y="227"/>
                    </a:lnTo>
                    <a:lnTo>
                      <a:pt x="149" y="224"/>
                    </a:lnTo>
                    <a:lnTo>
                      <a:pt x="159" y="220"/>
                    </a:lnTo>
                    <a:lnTo>
                      <a:pt x="169" y="215"/>
                    </a:lnTo>
                    <a:lnTo>
                      <a:pt x="178" y="209"/>
                    </a:lnTo>
                    <a:lnTo>
                      <a:pt x="186" y="202"/>
                    </a:lnTo>
                    <a:lnTo>
                      <a:pt x="195" y="195"/>
                    </a:lnTo>
                    <a:lnTo>
                      <a:pt x="202" y="188"/>
                    </a:lnTo>
                    <a:lnTo>
                      <a:pt x="209" y="179"/>
                    </a:lnTo>
                    <a:lnTo>
                      <a:pt x="215" y="169"/>
                    </a:lnTo>
                    <a:lnTo>
                      <a:pt x="220" y="159"/>
                    </a:lnTo>
                    <a:lnTo>
                      <a:pt x="224" y="149"/>
                    </a:lnTo>
                    <a:lnTo>
                      <a:pt x="227" y="137"/>
                    </a:lnTo>
                    <a:lnTo>
                      <a:pt x="228" y="126"/>
                    </a:lnTo>
                    <a:lnTo>
                      <a:pt x="228" y="114"/>
                    </a:lnTo>
                    <a:lnTo>
                      <a:pt x="228" y="102"/>
                    </a:lnTo>
                    <a:lnTo>
                      <a:pt x="227" y="91"/>
                    </a:lnTo>
                    <a:lnTo>
                      <a:pt x="224" y="81"/>
                    </a:lnTo>
                    <a:lnTo>
                      <a:pt x="220" y="71"/>
                    </a:lnTo>
                    <a:lnTo>
                      <a:pt x="215" y="60"/>
                    </a:lnTo>
                    <a:lnTo>
                      <a:pt x="209" y="50"/>
                    </a:lnTo>
                    <a:lnTo>
                      <a:pt x="202" y="42"/>
                    </a:lnTo>
                    <a:lnTo>
                      <a:pt x="195" y="33"/>
                    </a:lnTo>
                    <a:lnTo>
                      <a:pt x="186" y="26"/>
                    </a:lnTo>
                    <a:lnTo>
                      <a:pt x="178" y="20"/>
                    </a:lnTo>
                    <a:lnTo>
                      <a:pt x="169" y="14"/>
                    </a:lnTo>
                    <a:lnTo>
                      <a:pt x="159" y="8"/>
                    </a:lnTo>
                    <a:lnTo>
                      <a:pt x="149" y="5"/>
                    </a:lnTo>
                    <a:lnTo>
                      <a:pt x="137" y="3"/>
                    </a:lnTo>
                    <a:lnTo>
                      <a:pt x="126" y="1"/>
                    </a:lnTo>
                    <a:lnTo>
                      <a:pt x="114" y="0"/>
                    </a:lnTo>
                    <a:lnTo>
                      <a:pt x="102" y="1"/>
                    </a:lnTo>
                    <a:lnTo>
                      <a:pt x="91" y="3"/>
                    </a:lnTo>
                    <a:lnTo>
                      <a:pt x="81" y="5"/>
                    </a:lnTo>
                    <a:lnTo>
                      <a:pt x="69" y="8"/>
                    </a:lnTo>
                    <a:lnTo>
                      <a:pt x="59" y="14"/>
                    </a:lnTo>
                    <a:lnTo>
                      <a:pt x="50" y="20"/>
                    </a:lnTo>
                    <a:lnTo>
                      <a:pt x="42" y="26"/>
                    </a:lnTo>
                    <a:lnTo>
                      <a:pt x="33" y="33"/>
                    </a:lnTo>
                    <a:lnTo>
                      <a:pt x="26" y="42"/>
                    </a:lnTo>
                    <a:lnTo>
                      <a:pt x="19" y="50"/>
                    </a:lnTo>
                    <a:lnTo>
                      <a:pt x="13" y="60"/>
                    </a:lnTo>
                    <a:lnTo>
                      <a:pt x="8" y="71"/>
                    </a:lnTo>
                    <a:lnTo>
                      <a:pt x="4" y="81"/>
                    </a:lnTo>
                    <a:lnTo>
                      <a:pt x="1" y="91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1" y="137"/>
                    </a:lnTo>
                    <a:lnTo>
                      <a:pt x="4" y="149"/>
                    </a:lnTo>
                    <a:lnTo>
                      <a:pt x="8" y="159"/>
                    </a:lnTo>
                    <a:lnTo>
                      <a:pt x="13" y="169"/>
                    </a:lnTo>
                    <a:lnTo>
                      <a:pt x="19" y="179"/>
                    </a:lnTo>
                    <a:lnTo>
                      <a:pt x="26" y="188"/>
                    </a:lnTo>
                    <a:lnTo>
                      <a:pt x="33" y="195"/>
                    </a:lnTo>
                    <a:lnTo>
                      <a:pt x="42" y="202"/>
                    </a:lnTo>
                    <a:lnTo>
                      <a:pt x="50" y="209"/>
                    </a:lnTo>
                    <a:lnTo>
                      <a:pt x="59" y="215"/>
                    </a:lnTo>
                    <a:lnTo>
                      <a:pt x="69" y="220"/>
                    </a:lnTo>
                    <a:lnTo>
                      <a:pt x="81" y="224"/>
                    </a:lnTo>
                    <a:lnTo>
                      <a:pt x="91" y="227"/>
                    </a:lnTo>
                    <a:lnTo>
                      <a:pt x="102" y="228"/>
                    </a:lnTo>
                    <a:lnTo>
                      <a:pt x="114" y="230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65"/>
              <p:cNvSpPr/>
              <p:nvPr/>
            </p:nvSpPr>
            <p:spPr>
              <a:xfrm>
                <a:off x="1513" y="3258"/>
                <a:ext cx="7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29" extrusionOk="0">
                    <a:moveTo>
                      <a:pt x="115" y="229"/>
                    </a:moveTo>
                    <a:lnTo>
                      <a:pt x="127" y="229"/>
                    </a:lnTo>
                    <a:lnTo>
                      <a:pt x="137" y="227"/>
                    </a:lnTo>
                    <a:lnTo>
                      <a:pt x="149" y="225"/>
                    </a:lnTo>
                    <a:lnTo>
                      <a:pt x="159" y="220"/>
                    </a:lnTo>
                    <a:lnTo>
                      <a:pt x="169" y="216"/>
                    </a:lnTo>
                    <a:lnTo>
                      <a:pt x="179" y="210"/>
                    </a:lnTo>
                    <a:lnTo>
                      <a:pt x="188" y="203"/>
                    </a:lnTo>
                    <a:lnTo>
                      <a:pt x="195" y="196"/>
                    </a:lnTo>
                    <a:lnTo>
                      <a:pt x="204" y="188"/>
                    </a:lnTo>
                    <a:lnTo>
                      <a:pt x="209" y="180"/>
                    </a:lnTo>
                    <a:lnTo>
                      <a:pt x="215" y="170"/>
                    </a:lnTo>
                    <a:lnTo>
                      <a:pt x="220" y="159"/>
                    </a:lnTo>
                    <a:lnTo>
                      <a:pt x="224" y="149"/>
                    </a:lnTo>
                    <a:lnTo>
                      <a:pt x="227" y="138"/>
                    </a:lnTo>
                    <a:lnTo>
                      <a:pt x="228" y="126"/>
                    </a:lnTo>
                    <a:lnTo>
                      <a:pt x="230" y="115"/>
                    </a:lnTo>
                    <a:lnTo>
                      <a:pt x="228" y="103"/>
                    </a:lnTo>
                    <a:lnTo>
                      <a:pt x="227" y="91"/>
                    </a:lnTo>
                    <a:lnTo>
                      <a:pt x="224" y="81"/>
                    </a:lnTo>
                    <a:lnTo>
                      <a:pt x="220" y="70"/>
                    </a:lnTo>
                    <a:lnTo>
                      <a:pt x="215" y="61"/>
                    </a:lnTo>
                    <a:lnTo>
                      <a:pt x="209" y="51"/>
                    </a:lnTo>
                    <a:lnTo>
                      <a:pt x="204" y="42"/>
                    </a:lnTo>
                    <a:lnTo>
                      <a:pt x="195" y="34"/>
                    </a:lnTo>
                    <a:lnTo>
                      <a:pt x="188" y="26"/>
                    </a:lnTo>
                    <a:lnTo>
                      <a:pt x="179" y="21"/>
                    </a:lnTo>
                    <a:lnTo>
                      <a:pt x="169" y="15"/>
                    </a:lnTo>
                    <a:lnTo>
                      <a:pt x="159" y="9"/>
                    </a:lnTo>
                    <a:lnTo>
                      <a:pt x="149" y="6"/>
                    </a:lnTo>
                    <a:lnTo>
                      <a:pt x="137" y="3"/>
                    </a:lnTo>
                    <a:lnTo>
                      <a:pt x="127" y="0"/>
                    </a:lnTo>
                    <a:lnTo>
                      <a:pt x="115" y="0"/>
                    </a:lnTo>
                    <a:lnTo>
                      <a:pt x="102" y="0"/>
                    </a:lnTo>
                    <a:lnTo>
                      <a:pt x="92" y="3"/>
                    </a:lnTo>
                    <a:lnTo>
                      <a:pt x="81" y="6"/>
                    </a:lnTo>
                    <a:lnTo>
                      <a:pt x="71" y="9"/>
                    </a:lnTo>
                    <a:lnTo>
                      <a:pt x="61" y="15"/>
                    </a:lnTo>
                    <a:lnTo>
                      <a:pt x="50" y="21"/>
                    </a:lnTo>
                    <a:lnTo>
                      <a:pt x="42" y="26"/>
                    </a:lnTo>
                    <a:lnTo>
                      <a:pt x="35" y="34"/>
                    </a:lnTo>
                    <a:lnTo>
                      <a:pt x="26" y="42"/>
                    </a:lnTo>
                    <a:lnTo>
                      <a:pt x="20" y="51"/>
                    </a:lnTo>
                    <a:lnTo>
                      <a:pt x="14" y="61"/>
                    </a:lnTo>
                    <a:lnTo>
                      <a:pt x="10" y="70"/>
                    </a:lnTo>
                    <a:lnTo>
                      <a:pt x="6" y="81"/>
                    </a:lnTo>
                    <a:lnTo>
                      <a:pt x="3" y="91"/>
                    </a:lnTo>
                    <a:lnTo>
                      <a:pt x="1" y="103"/>
                    </a:lnTo>
                    <a:lnTo>
                      <a:pt x="0" y="115"/>
                    </a:lnTo>
                    <a:lnTo>
                      <a:pt x="1" y="126"/>
                    </a:lnTo>
                    <a:lnTo>
                      <a:pt x="3" y="138"/>
                    </a:lnTo>
                    <a:lnTo>
                      <a:pt x="6" y="149"/>
                    </a:lnTo>
                    <a:lnTo>
                      <a:pt x="10" y="159"/>
                    </a:lnTo>
                    <a:lnTo>
                      <a:pt x="14" y="170"/>
                    </a:lnTo>
                    <a:lnTo>
                      <a:pt x="20" y="180"/>
                    </a:lnTo>
                    <a:lnTo>
                      <a:pt x="26" y="188"/>
                    </a:lnTo>
                    <a:lnTo>
                      <a:pt x="35" y="196"/>
                    </a:lnTo>
                    <a:lnTo>
                      <a:pt x="42" y="203"/>
                    </a:lnTo>
                    <a:lnTo>
                      <a:pt x="50" y="210"/>
                    </a:lnTo>
                    <a:lnTo>
                      <a:pt x="61" y="216"/>
                    </a:lnTo>
                    <a:lnTo>
                      <a:pt x="71" y="220"/>
                    </a:lnTo>
                    <a:lnTo>
                      <a:pt x="81" y="225"/>
                    </a:lnTo>
                    <a:lnTo>
                      <a:pt x="92" y="227"/>
                    </a:lnTo>
                    <a:lnTo>
                      <a:pt x="102" y="229"/>
                    </a:lnTo>
                    <a:lnTo>
                      <a:pt x="115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65"/>
              <p:cNvSpPr/>
              <p:nvPr/>
            </p:nvSpPr>
            <p:spPr>
              <a:xfrm>
                <a:off x="1513" y="3258"/>
                <a:ext cx="7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29" extrusionOk="0">
                    <a:moveTo>
                      <a:pt x="115" y="229"/>
                    </a:moveTo>
                    <a:lnTo>
                      <a:pt x="127" y="229"/>
                    </a:lnTo>
                    <a:lnTo>
                      <a:pt x="137" y="227"/>
                    </a:lnTo>
                    <a:lnTo>
                      <a:pt x="149" y="225"/>
                    </a:lnTo>
                    <a:lnTo>
                      <a:pt x="159" y="220"/>
                    </a:lnTo>
                    <a:lnTo>
                      <a:pt x="169" y="216"/>
                    </a:lnTo>
                    <a:lnTo>
                      <a:pt x="179" y="210"/>
                    </a:lnTo>
                    <a:lnTo>
                      <a:pt x="188" y="203"/>
                    </a:lnTo>
                    <a:lnTo>
                      <a:pt x="195" y="196"/>
                    </a:lnTo>
                    <a:lnTo>
                      <a:pt x="204" y="188"/>
                    </a:lnTo>
                    <a:lnTo>
                      <a:pt x="209" y="180"/>
                    </a:lnTo>
                    <a:lnTo>
                      <a:pt x="215" y="170"/>
                    </a:lnTo>
                    <a:lnTo>
                      <a:pt x="220" y="159"/>
                    </a:lnTo>
                    <a:lnTo>
                      <a:pt x="224" y="149"/>
                    </a:lnTo>
                    <a:lnTo>
                      <a:pt x="227" y="138"/>
                    </a:lnTo>
                    <a:lnTo>
                      <a:pt x="228" y="126"/>
                    </a:lnTo>
                    <a:lnTo>
                      <a:pt x="230" y="115"/>
                    </a:lnTo>
                    <a:lnTo>
                      <a:pt x="228" y="103"/>
                    </a:lnTo>
                    <a:lnTo>
                      <a:pt x="227" y="91"/>
                    </a:lnTo>
                    <a:lnTo>
                      <a:pt x="224" y="81"/>
                    </a:lnTo>
                    <a:lnTo>
                      <a:pt x="220" y="70"/>
                    </a:lnTo>
                    <a:lnTo>
                      <a:pt x="215" y="61"/>
                    </a:lnTo>
                    <a:lnTo>
                      <a:pt x="209" y="51"/>
                    </a:lnTo>
                    <a:lnTo>
                      <a:pt x="204" y="42"/>
                    </a:lnTo>
                    <a:lnTo>
                      <a:pt x="195" y="34"/>
                    </a:lnTo>
                    <a:lnTo>
                      <a:pt x="188" y="26"/>
                    </a:lnTo>
                    <a:lnTo>
                      <a:pt x="179" y="21"/>
                    </a:lnTo>
                    <a:lnTo>
                      <a:pt x="169" y="15"/>
                    </a:lnTo>
                    <a:lnTo>
                      <a:pt x="159" y="9"/>
                    </a:lnTo>
                    <a:lnTo>
                      <a:pt x="149" y="6"/>
                    </a:lnTo>
                    <a:lnTo>
                      <a:pt x="137" y="3"/>
                    </a:lnTo>
                    <a:lnTo>
                      <a:pt x="127" y="0"/>
                    </a:lnTo>
                    <a:lnTo>
                      <a:pt x="115" y="0"/>
                    </a:lnTo>
                    <a:lnTo>
                      <a:pt x="102" y="0"/>
                    </a:lnTo>
                    <a:lnTo>
                      <a:pt x="92" y="3"/>
                    </a:lnTo>
                    <a:lnTo>
                      <a:pt x="81" y="6"/>
                    </a:lnTo>
                    <a:lnTo>
                      <a:pt x="71" y="9"/>
                    </a:lnTo>
                    <a:lnTo>
                      <a:pt x="61" y="15"/>
                    </a:lnTo>
                    <a:lnTo>
                      <a:pt x="50" y="21"/>
                    </a:lnTo>
                    <a:lnTo>
                      <a:pt x="42" y="26"/>
                    </a:lnTo>
                    <a:lnTo>
                      <a:pt x="35" y="34"/>
                    </a:lnTo>
                    <a:lnTo>
                      <a:pt x="26" y="42"/>
                    </a:lnTo>
                    <a:lnTo>
                      <a:pt x="20" y="51"/>
                    </a:lnTo>
                    <a:lnTo>
                      <a:pt x="14" y="61"/>
                    </a:lnTo>
                    <a:lnTo>
                      <a:pt x="10" y="70"/>
                    </a:lnTo>
                    <a:lnTo>
                      <a:pt x="6" y="81"/>
                    </a:lnTo>
                    <a:lnTo>
                      <a:pt x="3" y="91"/>
                    </a:lnTo>
                    <a:lnTo>
                      <a:pt x="1" y="103"/>
                    </a:lnTo>
                    <a:lnTo>
                      <a:pt x="0" y="115"/>
                    </a:lnTo>
                    <a:lnTo>
                      <a:pt x="1" y="126"/>
                    </a:lnTo>
                    <a:lnTo>
                      <a:pt x="3" y="138"/>
                    </a:lnTo>
                    <a:lnTo>
                      <a:pt x="6" y="149"/>
                    </a:lnTo>
                    <a:lnTo>
                      <a:pt x="10" y="159"/>
                    </a:lnTo>
                    <a:lnTo>
                      <a:pt x="14" y="170"/>
                    </a:lnTo>
                    <a:lnTo>
                      <a:pt x="20" y="180"/>
                    </a:lnTo>
                    <a:lnTo>
                      <a:pt x="26" y="188"/>
                    </a:lnTo>
                    <a:lnTo>
                      <a:pt x="35" y="196"/>
                    </a:lnTo>
                    <a:lnTo>
                      <a:pt x="42" y="203"/>
                    </a:lnTo>
                    <a:lnTo>
                      <a:pt x="50" y="210"/>
                    </a:lnTo>
                    <a:lnTo>
                      <a:pt x="61" y="216"/>
                    </a:lnTo>
                    <a:lnTo>
                      <a:pt x="71" y="220"/>
                    </a:lnTo>
                    <a:lnTo>
                      <a:pt x="81" y="225"/>
                    </a:lnTo>
                    <a:lnTo>
                      <a:pt x="92" y="227"/>
                    </a:lnTo>
                    <a:lnTo>
                      <a:pt x="102" y="229"/>
                    </a:lnTo>
                    <a:lnTo>
                      <a:pt x="115" y="229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65"/>
              <p:cNvSpPr/>
              <p:nvPr/>
            </p:nvSpPr>
            <p:spPr>
              <a:xfrm>
                <a:off x="1853" y="2245"/>
                <a:ext cx="7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8" extrusionOk="0">
                    <a:moveTo>
                      <a:pt x="115" y="228"/>
                    </a:moveTo>
                    <a:lnTo>
                      <a:pt x="126" y="228"/>
                    </a:lnTo>
                    <a:lnTo>
                      <a:pt x="138" y="227"/>
                    </a:lnTo>
                    <a:lnTo>
                      <a:pt x="148" y="224"/>
                    </a:lnTo>
                    <a:lnTo>
                      <a:pt x="158" y="220"/>
                    </a:lnTo>
                    <a:lnTo>
                      <a:pt x="168" y="215"/>
                    </a:lnTo>
                    <a:lnTo>
                      <a:pt x="178" y="210"/>
                    </a:lnTo>
                    <a:lnTo>
                      <a:pt x="187" y="202"/>
                    </a:lnTo>
                    <a:lnTo>
                      <a:pt x="196" y="195"/>
                    </a:lnTo>
                    <a:lnTo>
                      <a:pt x="203" y="188"/>
                    </a:lnTo>
                    <a:lnTo>
                      <a:pt x="209" y="178"/>
                    </a:lnTo>
                    <a:lnTo>
                      <a:pt x="214" y="169"/>
                    </a:lnTo>
                    <a:lnTo>
                      <a:pt x="220" y="159"/>
                    </a:lnTo>
                    <a:lnTo>
                      <a:pt x="223" y="149"/>
                    </a:lnTo>
                    <a:lnTo>
                      <a:pt x="226" y="137"/>
                    </a:lnTo>
                    <a:lnTo>
                      <a:pt x="227" y="126"/>
                    </a:lnTo>
                    <a:lnTo>
                      <a:pt x="229" y="114"/>
                    </a:lnTo>
                    <a:lnTo>
                      <a:pt x="227" y="103"/>
                    </a:lnTo>
                    <a:lnTo>
                      <a:pt x="226" y="91"/>
                    </a:lnTo>
                    <a:lnTo>
                      <a:pt x="223" y="81"/>
                    </a:lnTo>
                    <a:lnTo>
                      <a:pt x="220" y="69"/>
                    </a:lnTo>
                    <a:lnTo>
                      <a:pt x="214" y="61"/>
                    </a:lnTo>
                    <a:lnTo>
                      <a:pt x="209" y="51"/>
                    </a:lnTo>
                    <a:lnTo>
                      <a:pt x="203" y="42"/>
                    </a:lnTo>
                    <a:lnTo>
                      <a:pt x="196" y="33"/>
                    </a:lnTo>
                    <a:lnTo>
                      <a:pt x="187" y="26"/>
                    </a:lnTo>
                    <a:lnTo>
                      <a:pt x="178" y="20"/>
                    </a:lnTo>
                    <a:lnTo>
                      <a:pt x="168" y="14"/>
                    </a:lnTo>
                    <a:lnTo>
                      <a:pt x="158" y="9"/>
                    </a:lnTo>
                    <a:lnTo>
                      <a:pt x="148" y="6"/>
                    </a:lnTo>
                    <a:lnTo>
                      <a:pt x="138" y="3"/>
                    </a:lnTo>
                    <a:lnTo>
                      <a:pt x="126" y="0"/>
                    </a:lnTo>
                    <a:lnTo>
                      <a:pt x="115" y="0"/>
                    </a:lnTo>
                    <a:lnTo>
                      <a:pt x="103" y="0"/>
                    </a:lnTo>
                    <a:lnTo>
                      <a:pt x="92" y="3"/>
                    </a:lnTo>
                    <a:lnTo>
                      <a:pt x="80" y="6"/>
                    </a:lnTo>
                    <a:lnTo>
                      <a:pt x="70" y="9"/>
                    </a:lnTo>
                    <a:lnTo>
                      <a:pt x="60" y="14"/>
                    </a:lnTo>
                    <a:lnTo>
                      <a:pt x="50" y="20"/>
                    </a:lnTo>
                    <a:lnTo>
                      <a:pt x="41" y="26"/>
                    </a:lnTo>
                    <a:lnTo>
                      <a:pt x="34" y="33"/>
                    </a:lnTo>
                    <a:lnTo>
                      <a:pt x="26" y="42"/>
                    </a:lnTo>
                    <a:lnTo>
                      <a:pt x="19" y="51"/>
                    </a:lnTo>
                    <a:lnTo>
                      <a:pt x="13" y="61"/>
                    </a:lnTo>
                    <a:lnTo>
                      <a:pt x="9" y="69"/>
                    </a:lnTo>
                    <a:lnTo>
                      <a:pt x="5" y="81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2" y="137"/>
                    </a:lnTo>
                    <a:lnTo>
                      <a:pt x="5" y="149"/>
                    </a:lnTo>
                    <a:lnTo>
                      <a:pt x="9" y="159"/>
                    </a:lnTo>
                    <a:lnTo>
                      <a:pt x="13" y="169"/>
                    </a:lnTo>
                    <a:lnTo>
                      <a:pt x="19" y="178"/>
                    </a:lnTo>
                    <a:lnTo>
                      <a:pt x="26" y="188"/>
                    </a:lnTo>
                    <a:lnTo>
                      <a:pt x="34" y="195"/>
                    </a:lnTo>
                    <a:lnTo>
                      <a:pt x="41" y="202"/>
                    </a:lnTo>
                    <a:lnTo>
                      <a:pt x="50" y="210"/>
                    </a:lnTo>
                    <a:lnTo>
                      <a:pt x="60" y="215"/>
                    </a:lnTo>
                    <a:lnTo>
                      <a:pt x="70" y="220"/>
                    </a:lnTo>
                    <a:lnTo>
                      <a:pt x="80" y="224"/>
                    </a:lnTo>
                    <a:lnTo>
                      <a:pt x="92" y="227"/>
                    </a:lnTo>
                    <a:lnTo>
                      <a:pt x="103" y="228"/>
                    </a:lnTo>
                    <a:lnTo>
                      <a:pt x="115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65"/>
              <p:cNvSpPr/>
              <p:nvPr/>
            </p:nvSpPr>
            <p:spPr>
              <a:xfrm>
                <a:off x="1853" y="2245"/>
                <a:ext cx="7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8" extrusionOk="0">
                    <a:moveTo>
                      <a:pt x="115" y="228"/>
                    </a:moveTo>
                    <a:lnTo>
                      <a:pt x="126" y="228"/>
                    </a:lnTo>
                    <a:lnTo>
                      <a:pt x="138" y="227"/>
                    </a:lnTo>
                    <a:lnTo>
                      <a:pt x="148" y="224"/>
                    </a:lnTo>
                    <a:lnTo>
                      <a:pt x="158" y="220"/>
                    </a:lnTo>
                    <a:lnTo>
                      <a:pt x="168" y="215"/>
                    </a:lnTo>
                    <a:lnTo>
                      <a:pt x="178" y="210"/>
                    </a:lnTo>
                    <a:lnTo>
                      <a:pt x="187" y="202"/>
                    </a:lnTo>
                    <a:lnTo>
                      <a:pt x="196" y="195"/>
                    </a:lnTo>
                    <a:lnTo>
                      <a:pt x="203" y="188"/>
                    </a:lnTo>
                    <a:lnTo>
                      <a:pt x="209" y="178"/>
                    </a:lnTo>
                    <a:lnTo>
                      <a:pt x="214" y="169"/>
                    </a:lnTo>
                    <a:lnTo>
                      <a:pt x="220" y="159"/>
                    </a:lnTo>
                    <a:lnTo>
                      <a:pt x="223" y="149"/>
                    </a:lnTo>
                    <a:lnTo>
                      <a:pt x="226" y="137"/>
                    </a:lnTo>
                    <a:lnTo>
                      <a:pt x="227" y="126"/>
                    </a:lnTo>
                    <a:lnTo>
                      <a:pt x="229" y="114"/>
                    </a:lnTo>
                    <a:lnTo>
                      <a:pt x="227" y="103"/>
                    </a:lnTo>
                    <a:lnTo>
                      <a:pt x="226" y="91"/>
                    </a:lnTo>
                    <a:lnTo>
                      <a:pt x="223" y="81"/>
                    </a:lnTo>
                    <a:lnTo>
                      <a:pt x="220" y="69"/>
                    </a:lnTo>
                    <a:lnTo>
                      <a:pt x="214" y="61"/>
                    </a:lnTo>
                    <a:lnTo>
                      <a:pt x="209" y="51"/>
                    </a:lnTo>
                    <a:lnTo>
                      <a:pt x="203" y="42"/>
                    </a:lnTo>
                    <a:lnTo>
                      <a:pt x="196" y="33"/>
                    </a:lnTo>
                    <a:lnTo>
                      <a:pt x="187" y="26"/>
                    </a:lnTo>
                    <a:lnTo>
                      <a:pt x="178" y="20"/>
                    </a:lnTo>
                    <a:lnTo>
                      <a:pt x="168" y="14"/>
                    </a:lnTo>
                    <a:lnTo>
                      <a:pt x="158" y="9"/>
                    </a:lnTo>
                    <a:lnTo>
                      <a:pt x="148" y="6"/>
                    </a:lnTo>
                    <a:lnTo>
                      <a:pt x="138" y="3"/>
                    </a:lnTo>
                    <a:lnTo>
                      <a:pt x="126" y="0"/>
                    </a:lnTo>
                    <a:lnTo>
                      <a:pt x="115" y="0"/>
                    </a:lnTo>
                    <a:lnTo>
                      <a:pt x="103" y="0"/>
                    </a:lnTo>
                    <a:lnTo>
                      <a:pt x="92" y="3"/>
                    </a:lnTo>
                    <a:lnTo>
                      <a:pt x="80" y="6"/>
                    </a:lnTo>
                    <a:lnTo>
                      <a:pt x="70" y="9"/>
                    </a:lnTo>
                    <a:lnTo>
                      <a:pt x="60" y="14"/>
                    </a:lnTo>
                    <a:lnTo>
                      <a:pt x="50" y="20"/>
                    </a:lnTo>
                    <a:lnTo>
                      <a:pt x="41" y="26"/>
                    </a:lnTo>
                    <a:lnTo>
                      <a:pt x="34" y="33"/>
                    </a:lnTo>
                    <a:lnTo>
                      <a:pt x="26" y="42"/>
                    </a:lnTo>
                    <a:lnTo>
                      <a:pt x="19" y="51"/>
                    </a:lnTo>
                    <a:lnTo>
                      <a:pt x="13" y="61"/>
                    </a:lnTo>
                    <a:lnTo>
                      <a:pt x="9" y="69"/>
                    </a:lnTo>
                    <a:lnTo>
                      <a:pt x="5" y="81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2" y="137"/>
                    </a:lnTo>
                    <a:lnTo>
                      <a:pt x="5" y="149"/>
                    </a:lnTo>
                    <a:lnTo>
                      <a:pt x="9" y="159"/>
                    </a:lnTo>
                    <a:lnTo>
                      <a:pt x="13" y="169"/>
                    </a:lnTo>
                    <a:lnTo>
                      <a:pt x="19" y="178"/>
                    </a:lnTo>
                    <a:lnTo>
                      <a:pt x="26" y="188"/>
                    </a:lnTo>
                    <a:lnTo>
                      <a:pt x="34" y="195"/>
                    </a:lnTo>
                    <a:lnTo>
                      <a:pt x="41" y="202"/>
                    </a:lnTo>
                    <a:lnTo>
                      <a:pt x="50" y="210"/>
                    </a:lnTo>
                    <a:lnTo>
                      <a:pt x="60" y="215"/>
                    </a:lnTo>
                    <a:lnTo>
                      <a:pt x="70" y="220"/>
                    </a:lnTo>
                    <a:lnTo>
                      <a:pt x="80" y="224"/>
                    </a:lnTo>
                    <a:lnTo>
                      <a:pt x="92" y="227"/>
                    </a:lnTo>
                    <a:lnTo>
                      <a:pt x="103" y="228"/>
                    </a:lnTo>
                    <a:lnTo>
                      <a:pt x="115" y="228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65"/>
              <p:cNvSpPr/>
              <p:nvPr/>
            </p:nvSpPr>
            <p:spPr>
              <a:xfrm>
                <a:off x="2196" y="778"/>
                <a:ext cx="7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29" extrusionOk="0">
                    <a:moveTo>
                      <a:pt x="115" y="229"/>
                    </a:moveTo>
                    <a:lnTo>
                      <a:pt x="127" y="229"/>
                    </a:lnTo>
                    <a:lnTo>
                      <a:pt x="137" y="228"/>
                    </a:lnTo>
                    <a:lnTo>
                      <a:pt x="149" y="225"/>
                    </a:lnTo>
                    <a:lnTo>
                      <a:pt x="159" y="220"/>
                    </a:lnTo>
                    <a:lnTo>
                      <a:pt x="169" y="216"/>
                    </a:lnTo>
                    <a:lnTo>
                      <a:pt x="179" y="210"/>
                    </a:lnTo>
                    <a:lnTo>
                      <a:pt x="188" y="203"/>
                    </a:lnTo>
                    <a:lnTo>
                      <a:pt x="195" y="196"/>
                    </a:lnTo>
                    <a:lnTo>
                      <a:pt x="204" y="187"/>
                    </a:lnTo>
                    <a:lnTo>
                      <a:pt x="209" y="178"/>
                    </a:lnTo>
                    <a:lnTo>
                      <a:pt x="215" y="170"/>
                    </a:lnTo>
                    <a:lnTo>
                      <a:pt x="219" y="160"/>
                    </a:lnTo>
                    <a:lnTo>
                      <a:pt x="224" y="149"/>
                    </a:lnTo>
                    <a:lnTo>
                      <a:pt x="227" y="138"/>
                    </a:lnTo>
                    <a:lnTo>
                      <a:pt x="228" y="126"/>
                    </a:lnTo>
                    <a:lnTo>
                      <a:pt x="230" y="115"/>
                    </a:lnTo>
                    <a:lnTo>
                      <a:pt x="228" y="103"/>
                    </a:lnTo>
                    <a:lnTo>
                      <a:pt x="227" y="92"/>
                    </a:lnTo>
                    <a:lnTo>
                      <a:pt x="224" y="81"/>
                    </a:lnTo>
                    <a:lnTo>
                      <a:pt x="219" y="70"/>
                    </a:lnTo>
                    <a:lnTo>
                      <a:pt x="215" y="60"/>
                    </a:lnTo>
                    <a:lnTo>
                      <a:pt x="209" y="51"/>
                    </a:lnTo>
                    <a:lnTo>
                      <a:pt x="204" y="42"/>
                    </a:lnTo>
                    <a:lnTo>
                      <a:pt x="195" y="34"/>
                    </a:lnTo>
                    <a:lnTo>
                      <a:pt x="188" y="27"/>
                    </a:lnTo>
                    <a:lnTo>
                      <a:pt x="179" y="19"/>
                    </a:lnTo>
                    <a:lnTo>
                      <a:pt x="169" y="15"/>
                    </a:lnTo>
                    <a:lnTo>
                      <a:pt x="159" y="9"/>
                    </a:lnTo>
                    <a:lnTo>
                      <a:pt x="149" y="6"/>
                    </a:lnTo>
                    <a:lnTo>
                      <a:pt x="137" y="3"/>
                    </a:lnTo>
                    <a:lnTo>
                      <a:pt x="127" y="0"/>
                    </a:lnTo>
                    <a:lnTo>
                      <a:pt x="115" y="0"/>
                    </a:lnTo>
                    <a:lnTo>
                      <a:pt x="102" y="0"/>
                    </a:lnTo>
                    <a:lnTo>
                      <a:pt x="92" y="3"/>
                    </a:lnTo>
                    <a:lnTo>
                      <a:pt x="81" y="6"/>
                    </a:lnTo>
                    <a:lnTo>
                      <a:pt x="71" y="9"/>
                    </a:lnTo>
                    <a:lnTo>
                      <a:pt x="60" y="15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4" y="34"/>
                    </a:lnTo>
                    <a:lnTo>
                      <a:pt x="26" y="42"/>
                    </a:lnTo>
                    <a:lnTo>
                      <a:pt x="20" y="51"/>
                    </a:lnTo>
                    <a:lnTo>
                      <a:pt x="14" y="60"/>
                    </a:lnTo>
                    <a:lnTo>
                      <a:pt x="10" y="70"/>
                    </a:lnTo>
                    <a:lnTo>
                      <a:pt x="5" y="81"/>
                    </a:lnTo>
                    <a:lnTo>
                      <a:pt x="3" y="92"/>
                    </a:lnTo>
                    <a:lnTo>
                      <a:pt x="1" y="103"/>
                    </a:lnTo>
                    <a:lnTo>
                      <a:pt x="0" y="115"/>
                    </a:lnTo>
                    <a:lnTo>
                      <a:pt x="1" y="126"/>
                    </a:lnTo>
                    <a:lnTo>
                      <a:pt x="3" y="138"/>
                    </a:lnTo>
                    <a:lnTo>
                      <a:pt x="5" y="149"/>
                    </a:lnTo>
                    <a:lnTo>
                      <a:pt x="10" y="160"/>
                    </a:lnTo>
                    <a:lnTo>
                      <a:pt x="14" y="170"/>
                    </a:lnTo>
                    <a:lnTo>
                      <a:pt x="20" y="178"/>
                    </a:lnTo>
                    <a:lnTo>
                      <a:pt x="26" y="187"/>
                    </a:lnTo>
                    <a:lnTo>
                      <a:pt x="34" y="196"/>
                    </a:lnTo>
                    <a:lnTo>
                      <a:pt x="42" y="203"/>
                    </a:lnTo>
                    <a:lnTo>
                      <a:pt x="50" y="210"/>
                    </a:lnTo>
                    <a:lnTo>
                      <a:pt x="60" y="216"/>
                    </a:lnTo>
                    <a:lnTo>
                      <a:pt x="71" y="220"/>
                    </a:lnTo>
                    <a:lnTo>
                      <a:pt x="81" y="225"/>
                    </a:lnTo>
                    <a:lnTo>
                      <a:pt x="92" y="228"/>
                    </a:lnTo>
                    <a:lnTo>
                      <a:pt x="102" y="229"/>
                    </a:lnTo>
                    <a:lnTo>
                      <a:pt x="115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65"/>
              <p:cNvSpPr/>
              <p:nvPr/>
            </p:nvSpPr>
            <p:spPr>
              <a:xfrm>
                <a:off x="2196" y="778"/>
                <a:ext cx="7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29" extrusionOk="0">
                    <a:moveTo>
                      <a:pt x="115" y="229"/>
                    </a:moveTo>
                    <a:lnTo>
                      <a:pt x="127" y="229"/>
                    </a:lnTo>
                    <a:lnTo>
                      <a:pt x="137" y="228"/>
                    </a:lnTo>
                    <a:lnTo>
                      <a:pt x="149" y="225"/>
                    </a:lnTo>
                    <a:lnTo>
                      <a:pt x="159" y="220"/>
                    </a:lnTo>
                    <a:lnTo>
                      <a:pt x="169" y="216"/>
                    </a:lnTo>
                    <a:lnTo>
                      <a:pt x="179" y="210"/>
                    </a:lnTo>
                    <a:lnTo>
                      <a:pt x="188" y="203"/>
                    </a:lnTo>
                    <a:lnTo>
                      <a:pt x="195" y="196"/>
                    </a:lnTo>
                    <a:lnTo>
                      <a:pt x="204" y="187"/>
                    </a:lnTo>
                    <a:lnTo>
                      <a:pt x="209" y="178"/>
                    </a:lnTo>
                    <a:lnTo>
                      <a:pt x="215" y="170"/>
                    </a:lnTo>
                    <a:lnTo>
                      <a:pt x="219" y="160"/>
                    </a:lnTo>
                    <a:lnTo>
                      <a:pt x="224" y="149"/>
                    </a:lnTo>
                    <a:lnTo>
                      <a:pt x="227" y="138"/>
                    </a:lnTo>
                    <a:lnTo>
                      <a:pt x="228" y="126"/>
                    </a:lnTo>
                    <a:lnTo>
                      <a:pt x="230" y="115"/>
                    </a:lnTo>
                    <a:lnTo>
                      <a:pt x="228" y="103"/>
                    </a:lnTo>
                    <a:lnTo>
                      <a:pt x="227" y="92"/>
                    </a:lnTo>
                    <a:lnTo>
                      <a:pt x="224" y="81"/>
                    </a:lnTo>
                    <a:lnTo>
                      <a:pt x="219" y="70"/>
                    </a:lnTo>
                    <a:lnTo>
                      <a:pt x="215" y="60"/>
                    </a:lnTo>
                    <a:lnTo>
                      <a:pt x="209" y="51"/>
                    </a:lnTo>
                    <a:lnTo>
                      <a:pt x="204" y="42"/>
                    </a:lnTo>
                    <a:lnTo>
                      <a:pt x="195" y="34"/>
                    </a:lnTo>
                    <a:lnTo>
                      <a:pt x="188" y="27"/>
                    </a:lnTo>
                    <a:lnTo>
                      <a:pt x="179" y="19"/>
                    </a:lnTo>
                    <a:lnTo>
                      <a:pt x="169" y="15"/>
                    </a:lnTo>
                    <a:lnTo>
                      <a:pt x="159" y="9"/>
                    </a:lnTo>
                    <a:lnTo>
                      <a:pt x="149" y="6"/>
                    </a:lnTo>
                    <a:lnTo>
                      <a:pt x="137" y="3"/>
                    </a:lnTo>
                    <a:lnTo>
                      <a:pt x="127" y="0"/>
                    </a:lnTo>
                    <a:lnTo>
                      <a:pt x="115" y="0"/>
                    </a:lnTo>
                    <a:lnTo>
                      <a:pt x="102" y="0"/>
                    </a:lnTo>
                    <a:lnTo>
                      <a:pt x="92" y="3"/>
                    </a:lnTo>
                    <a:lnTo>
                      <a:pt x="81" y="6"/>
                    </a:lnTo>
                    <a:lnTo>
                      <a:pt x="71" y="9"/>
                    </a:lnTo>
                    <a:lnTo>
                      <a:pt x="60" y="15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4" y="34"/>
                    </a:lnTo>
                    <a:lnTo>
                      <a:pt x="26" y="42"/>
                    </a:lnTo>
                    <a:lnTo>
                      <a:pt x="20" y="51"/>
                    </a:lnTo>
                    <a:lnTo>
                      <a:pt x="14" y="60"/>
                    </a:lnTo>
                    <a:lnTo>
                      <a:pt x="10" y="70"/>
                    </a:lnTo>
                    <a:lnTo>
                      <a:pt x="5" y="81"/>
                    </a:lnTo>
                    <a:lnTo>
                      <a:pt x="3" y="92"/>
                    </a:lnTo>
                    <a:lnTo>
                      <a:pt x="1" y="103"/>
                    </a:lnTo>
                    <a:lnTo>
                      <a:pt x="0" y="115"/>
                    </a:lnTo>
                    <a:lnTo>
                      <a:pt x="1" y="126"/>
                    </a:lnTo>
                    <a:lnTo>
                      <a:pt x="3" y="138"/>
                    </a:lnTo>
                    <a:lnTo>
                      <a:pt x="5" y="149"/>
                    </a:lnTo>
                    <a:lnTo>
                      <a:pt x="10" y="160"/>
                    </a:lnTo>
                    <a:lnTo>
                      <a:pt x="14" y="170"/>
                    </a:lnTo>
                    <a:lnTo>
                      <a:pt x="20" y="178"/>
                    </a:lnTo>
                    <a:lnTo>
                      <a:pt x="26" y="187"/>
                    </a:lnTo>
                    <a:lnTo>
                      <a:pt x="34" y="196"/>
                    </a:lnTo>
                    <a:lnTo>
                      <a:pt x="42" y="203"/>
                    </a:lnTo>
                    <a:lnTo>
                      <a:pt x="50" y="210"/>
                    </a:lnTo>
                    <a:lnTo>
                      <a:pt x="60" y="216"/>
                    </a:lnTo>
                    <a:lnTo>
                      <a:pt x="71" y="220"/>
                    </a:lnTo>
                    <a:lnTo>
                      <a:pt x="81" y="225"/>
                    </a:lnTo>
                    <a:lnTo>
                      <a:pt x="92" y="228"/>
                    </a:lnTo>
                    <a:lnTo>
                      <a:pt x="102" y="229"/>
                    </a:lnTo>
                    <a:lnTo>
                      <a:pt x="115" y="229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27" name="Google Shape;1827;p65"/>
              <p:cNvCxnSpPr/>
              <p:nvPr/>
            </p:nvCxnSpPr>
            <p:spPr>
              <a:xfrm>
                <a:off x="1552" y="4176"/>
                <a:ext cx="1" cy="1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65"/>
              <p:cNvCxnSpPr/>
              <p:nvPr/>
            </p:nvCxnSpPr>
            <p:spPr>
              <a:xfrm>
                <a:off x="2651" y="4176"/>
                <a:ext cx="1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65"/>
              <p:cNvCxnSpPr/>
              <p:nvPr/>
            </p:nvCxnSpPr>
            <p:spPr>
              <a:xfrm>
                <a:off x="3758" y="4180"/>
                <a:ext cx="1" cy="1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65"/>
              <p:cNvCxnSpPr/>
              <p:nvPr/>
            </p:nvCxnSpPr>
            <p:spPr>
              <a:xfrm>
                <a:off x="4865" y="4177"/>
                <a:ext cx="1" cy="1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65"/>
              <p:cNvCxnSpPr/>
              <p:nvPr/>
            </p:nvCxnSpPr>
            <p:spPr>
              <a:xfrm>
                <a:off x="5971" y="4177"/>
                <a:ext cx="1" cy="1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65"/>
              <p:cNvCxnSpPr/>
              <p:nvPr/>
            </p:nvCxnSpPr>
            <p:spPr>
              <a:xfrm flipH="1">
                <a:off x="377" y="3159"/>
                <a:ext cx="148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65"/>
              <p:cNvCxnSpPr/>
              <p:nvPr/>
            </p:nvCxnSpPr>
            <p:spPr>
              <a:xfrm flipH="1">
                <a:off x="377" y="2056"/>
                <a:ext cx="148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65"/>
              <p:cNvCxnSpPr/>
              <p:nvPr/>
            </p:nvCxnSpPr>
            <p:spPr>
              <a:xfrm flipH="1">
                <a:off x="377" y="953"/>
                <a:ext cx="148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835" name="Google Shape;1835;p65"/>
              <p:cNvSpPr/>
              <p:nvPr/>
            </p:nvSpPr>
            <p:spPr>
              <a:xfrm>
                <a:off x="4220" y="418"/>
                <a:ext cx="197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70" extrusionOk="0">
                    <a:moveTo>
                      <a:pt x="396" y="16"/>
                    </a:moveTo>
                    <a:lnTo>
                      <a:pt x="396" y="0"/>
                    </a:lnTo>
                    <a:lnTo>
                      <a:pt x="593" y="0"/>
                    </a:lnTo>
                    <a:lnTo>
                      <a:pt x="593" y="16"/>
                    </a:lnTo>
                    <a:lnTo>
                      <a:pt x="573" y="16"/>
                    </a:lnTo>
                    <a:lnTo>
                      <a:pt x="564" y="16"/>
                    </a:lnTo>
                    <a:lnTo>
                      <a:pt x="557" y="17"/>
                    </a:lnTo>
                    <a:lnTo>
                      <a:pt x="550" y="19"/>
                    </a:lnTo>
                    <a:lnTo>
                      <a:pt x="544" y="22"/>
                    </a:lnTo>
                    <a:lnTo>
                      <a:pt x="537" y="26"/>
                    </a:lnTo>
                    <a:lnTo>
                      <a:pt x="532" y="30"/>
                    </a:lnTo>
                    <a:lnTo>
                      <a:pt x="527" y="36"/>
                    </a:lnTo>
                    <a:lnTo>
                      <a:pt x="522" y="43"/>
                    </a:lnTo>
                    <a:lnTo>
                      <a:pt x="518" y="52"/>
                    </a:lnTo>
                    <a:lnTo>
                      <a:pt x="515" y="64"/>
                    </a:lnTo>
                    <a:lnTo>
                      <a:pt x="514" y="81"/>
                    </a:lnTo>
                    <a:lnTo>
                      <a:pt x="514" y="103"/>
                    </a:lnTo>
                    <a:lnTo>
                      <a:pt x="514" y="327"/>
                    </a:lnTo>
                    <a:lnTo>
                      <a:pt x="512" y="367"/>
                    </a:lnTo>
                    <a:lnTo>
                      <a:pt x="509" y="402"/>
                    </a:lnTo>
                    <a:lnTo>
                      <a:pt x="506" y="418"/>
                    </a:lnTo>
                    <a:lnTo>
                      <a:pt x="503" y="433"/>
                    </a:lnTo>
                    <a:lnTo>
                      <a:pt x="501" y="446"/>
                    </a:lnTo>
                    <a:lnTo>
                      <a:pt x="496" y="457"/>
                    </a:lnTo>
                    <a:lnTo>
                      <a:pt x="492" y="469"/>
                    </a:lnTo>
                    <a:lnTo>
                      <a:pt x="486" y="480"/>
                    </a:lnTo>
                    <a:lnTo>
                      <a:pt x="480" y="490"/>
                    </a:lnTo>
                    <a:lnTo>
                      <a:pt x="472" y="500"/>
                    </a:lnTo>
                    <a:lnTo>
                      <a:pt x="463" y="511"/>
                    </a:lnTo>
                    <a:lnTo>
                      <a:pt x="454" y="519"/>
                    </a:lnTo>
                    <a:lnTo>
                      <a:pt x="443" y="528"/>
                    </a:lnTo>
                    <a:lnTo>
                      <a:pt x="431" y="537"/>
                    </a:lnTo>
                    <a:lnTo>
                      <a:pt x="418" y="544"/>
                    </a:lnTo>
                    <a:lnTo>
                      <a:pt x="405" y="551"/>
                    </a:lnTo>
                    <a:lnTo>
                      <a:pt x="391" y="557"/>
                    </a:lnTo>
                    <a:lnTo>
                      <a:pt x="375" y="561"/>
                    </a:lnTo>
                    <a:lnTo>
                      <a:pt x="357" y="566"/>
                    </a:lnTo>
                    <a:lnTo>
                      <a:pt x="339" y="567"/>
                    </a:lnTo>
                    <a:lnTo>
                      <a:pt x="320" y="568"/>
                    </a:lnTo>
                    <a:lnTo>
                      <a:pt x="300" y="570"/>
                    </a:lnTo>
                    <a:lnTo>
                      <a:pt x="276" y="570"/>
                    </a:lnTo>
                    <a:lnTo>
                      <a:pt x="256" y="567"/>
                    </a:lnTo>
                    <a:lnTo>
                      <a:pt x="237" y="566"/>
                    </a:lnTo>
                    <a:lnTo>
                      <a:pt x="219" y="561"/>
                    </a:lnTo>
                    <a:lnTo>
                      <a:pt x="203" y="557"/>
                    </a:lnTo>
                    <a:lnTo>
                      <a:pt x="187" y="553"/>
                    </a:lnTo>
                    <a:lnTo>
                      <a:pt x="174" y="545"/>
                    </a:lnTo>
                    <a:lnTo>
                      <a:pt x="161" y="538"/>
                    </a:lnTo>
                    <a:lnTo>
                      <a:pt x="149" y="529"/>
                    </a:lnTo>
                    <a:lnTo>
                      <a:pt x="139" y="521"/>
                    </a:lnTo>
                    <a:lnTo>
                      <a:pt x="129" y="512"/>
                    </a:lnTo>
                    <a:lnTo>
                      <a:pt x="120" y="500"/>
                    </a:lnTo>
                    <a:lnTo>
                      <a:pt x="113" y="490"/>
                    </a:lnTo>
                    <a:lnTo>
                      <a:pt x="106" y="479"/>
                    </a:lnTo>
                    <a:lnTo>
                      <a:pt x="100" y="466"/>
                    </a:lnTo>
                    <a:lnTo>
                      <a:pt x="94" y="453"/>
                    </a:lnTo>
                    <a:lnTo>
                      <a:pt x="91" y="443"/>
                    </a:lnTo>
                    <a:lnTo>
                      <a:pt x="89" y="431"/>
                    </a:lnTo>
                    <a:lnTo>
                      <a:pt x="86" y="417"/>
                    </a:lnTo>
                    <a:lnTo>
                      <a:pt x="84" y="401"/>
                    </a:lnTo>
                    <a:lnTo>
                      <a:pt x="81" y="363"/>
                    </a:lnTo>
                    <a:lnTo>
                      <a:pt x="81" y="317"/>
                    </a:lnTo>
                    <a:lnTo>
                      <a:pt x="81" y="98"/>
                    </a:lnTo>
                    <a:lnTo>
                      <a:pt x="80" y="75"/>
                    </a:lnTo>
                    <a:lnTo>
                      <a:pt x="77" y="56"/>
                    </a:lnTo>
                    <a:lnTo>
                      <a:pt x="76" y="48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67" y="32"/>
                    </a:lnTo>
                    <a:lnTo>
                      <a:pt x="58" y="25"/>
                    </a:lnTo>
                    <a:lnTo>
                      <a:pt x="48" y="19"/>
                    </a:lnTo>
                    <a:lnTo>
                      <a:pt x="36" y="16"/>
                    </a:lnTo>
                    <a:lnTo>
                      <a:pt x="22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16"/>
                    </a:lnTo>
                    <a:lnTo>
                      <a:pt x="219" y="16"/>
                    </a:lnTo>
                    <a:lnTo>
                      <a:pt x="211" y="16"/>
                    </a:lnTo>
                    <a:lnTo>
                      <a:pt x="203" y="17"/>
                    </a:lnTo>
                    <a:lnTo>
                      <a:pt x="197" y="19"/>
                    </a:lnTo>
                    <a:lnTo>
                      <a:pt x="190" y="20"/>
                    </a:lnTo>
                    <a:lnTo>
                      <a:pt x="184" y="25"/>
                    </a:lnTo>
                    <a:lnTo>
                      <a:pt x="178" y="28"/>
                    </a:lnTo>
                    <a:lnTo>
                      <a:pt x="174" y="32"/>
                    </a:lnTo>
                    <a:lnTo>
                      <a:pt x="169" y="38"/>
                    </a:lnTo>
                    <a:lnTo>
                      <a:pt x="165" y="46"/>
                    </a:lnTo>
                    <a:lnTo>
                      <a:pt x="162" y="59"/>
                    </a:lnTo>
                    <a:lnTo>
                      <a:pt x="161" y="77"/>
                    </a:lnTo>
                    <a:lnTo>
                      <a:pt x="159" y="98"/>
                    </a:lnTo>
                    <a:lnTo>
                      <a:pt x="159" y="341"/>
                    </a:lnTo>
                    <a:lnTo>
                      <a:pt x="161" y="357"/>
                    </a:lnTo>
                    <a:lnTo>
                      <a:pt x="161" y="376"/>
                    </a:lnTo>
                    <a:lnTo>
                      <a:pt x="164" y="395"/>
                    </a:lnTo>
                    <a:lnTo>
                      <a:pt x="165" y="415"/>
                    </a:lnTo>
                    <a:lnTo>
                      <a:pt x="169" y="435"/>
                    </a:lnTo>
                    <a:lnTo>
                      <a:pt x="174" y="453"/>
                    </a:lnTo>
                    <a:lnTo>
                      <a:pt x="180" y="467"/>
                    </a:lnTo>
                    <a:lnTo>
                      <a:pt x="187" y="480"/>
                    </a:lnTo>
                    <a:lnTo>
                      <a:pt x="195" y="492"/>
                    </a:lnTo>
                    <a:lnTo>
                      <a:pt x="206" y="502"/>
                    </a:lnTo>
                    <a:lnTo>
                      <a:pt x="219" y="511"/>
                    </a:lnTo>
                    <a:lnTo>
                      <a:pt x="232" y="519"/>
                    </a:lnTo>
                    <a:lnTo>
                      <a:pt x="248" y="527"/>
                    </a:lnTo>
                    <a:lnTo>
                      <a:pt x="265" y="531"/>
                    </a:lnTo>
                    <a:lnTo>
                      <a:pt x="284" y="534"/>
                    </a:lnTo>
                    <a:lnTo>
                      <a:pt x="304" y="534"/>
                    </a:lnTo>
                    <a:lnTo>
                      <a:pt x="317" y="534"/>
                    </a:lnTo>
                    <a:lnTo>
                      <a:pt x="331" y="532"/>
                    </a:lnTo>
                    <a:lnTo>
                      <a:pt x="343" y="531"/>
                    </a:lnTo>
                    <a:lnTo>
                      <a:pt x="356" y="528"/>
                    </a:lnTo>
                    <a:lnTo>
                      <a:pt x="368" y="525"/>
                    </a:lnTo>
                    <a:lnTo>
                      <a:pt x="379" y="521"/>
                    </a:lnTo>
                    <a:lnTo>
                      <a:pt x="391" y="516"/>
                    </a:lnTo>
                    <a:lnTo>
                      <a:pt x="402" y="511"/>
                    </a:lnTo>
                    <a:lnTo>
                      <a:pt x="412" y="505"/>
                    </a:lnTo>
                    <a:lnTo>
                      <a:pt x="421" y="498"/>
                    </a:lnTo>
                    <a:lnTo>
                      <a:pt x="430" y="490"/>
                    </a:lnTo>
                    <a:lnTo>
                      <a:pt x="438" y="483"/>
                    </a:lnTo>
                    <a:lnTo>
                      <a:pt x="444" y="476"/>
                    </a:lnTo>
                    <a:lnTo>
                      <a:pt x="451" y="467"/>
                    </a:lnTo>
                    <a:lnTo>
                      <a:pt x="456" y="459"/>
                    </a:lnTo>
                    <a:lnTo>
                      <a:pt x="460" y="450"/>
                    </a:lnTo>
                    <a:lnTo>
                      <a:pt x="464" y="440"/>
                    </a:lnTo>
                    <a:lnTo>
                      <a:pt x="467" y="428"/>
                    </a:lnTo>
                    <a:lnTo>
                      <a:pt x="470" y="415"/>
                    </a:lnTo>
                    <a:lnTo>
                      <a:pt x="473" y="399"/>
                    </a:lnTo>
                    <a:lnTo>
                      <a:pt x="476" y="365"/>
                    </a:lnTo>
                    <a:lnTo>
                      <a:pt x="476" y="324"/>
                    </a:lnTo>
                    <a:lnTo>
                      <a:pt x="476" y="98"/>
                    </a:lnTo>
                    <a:lnTo>
                      <a:pt x="476" y="75"/>
                    </a:lnTo>
                    <a:lnTo>
                      <a:pt x="473" y="56"/>
                    </a:lnTo>
                    <a:lnTo>
                      <a:pt x="472" y="49"/>
                    </a:lnTo>
                    <a:lnTo>
                      <a:pt x="470" y="42"/>
                    </a:lnTo>
                    <a:lnTo>
                      <a:pt x="467" y="38"/>
                    </a:lnTo>
                    <a:lnTo>
                      <a:pt x="464" y="33"/>
                    </a:lnTo>
                    <a:lnTo>
                      <a:pt x="456" y="26"/>
                    </a:lnTo>
                    <a:lnTo>
                      <a:pt x="446" y="20"/>
                    </a:lnTo>
                    <a:lnTo>
                      <a:pt x="433" y="16"/>
                    </a:lnTo>
                    <a:lnTo>
                      <a:pt x="417" y="16"/>
                    </a:lnTo>
                    <a:lnTo>
                      <a:pt x="396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65"/>
              <p:cNvSpPr/>
              <p:nvPr/>
            </p:nvSpPr>
            <p:spPr>
              <a:xfrm>
                <a:off x="4423" y="565"/>
                <a:ext cx="62" cy="9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90" extrusionOk="0">
                    <a:moveTo>
                      <a:pt x="13" y="81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2" y="7"/>
                    </a:lnTo>
                    <a:lnTo>
                      <a:pt x="25" y="10"/>
                    </a:lnTo>
                    <a:lnTo>
                      <a:pt x="29" y="13"/>
                    </a:lnTo>
                    <a:lnTo>
                      <a:pt x="35" y="14"/>
                    </a:lnTo>
                    <a:lnTo>
                      <a:pt x="42" y="13"/>
                    </a:lnTo>
                    <a:lnTo>
                      <a:pt x="55" y="8"/>
                    </a:lnTo>
                    <a:lnTo>
                      <a:pt x="67" y="4"/>
                    </a:lnTo>
                    <a:lnTo>
                      <a:pt x="78" y="3"/>
                    </a:lnTo>
                    <a:lnTo>
                      <a:pt x="90" y="0"/>
                    </a:lnTo>
                    <a:lnTo>
                      <a:pt x="103" y="0"/>
                    </a:lnTo>
                    <a:lnTo>
                      <a:pt x="120" y="1"/>
                    </a:lnTo>
                    <a:lnTo>
                      <a:pt x="135" y="6"/>
                    </a:lnTo>
                    <a:lnTo>
                      <a:pt x="141" y="8"/>
                    </a:lnTo>
                    <a:lnTo>
                      <a:pt x="148" y="11"/>
                    </a:lnTo>
                    <a:lnTo>
                      <a:pt x="154" y="16"/>
                    </a:lnTo>
                    <a:lnTo>
                      <a:pt x="158" y="20"/>
                    </a:lnTo>
                    <a:lnTo>
                      <a:pt x="168" y="32"/>
                    </a:lnTo>
                    <a:lnTo>
                      <a:pt x="174" y="43"/>
                    </a:lnTo>
                    <a:lnTo>
                      <a:pt x="178" y="56"/>
                    </a:lnTo>
                    <a:lnTo>
                      <a:pt x="180" y="69"/>
                    </a:lnTo>
                    <a:lnTo>
                      <a:pt x="178" y="81"/>
                    </a:lnTo>
                    <a:lnTo>
                      <a:pt x="175" y="92"/>
                    </a:lnTo>
                    <a:lnTo>
                      <a:pt x="171" y="102"/>
                    </a:lnTo>
                    <a:lnTo>
                      <a:pt x="164" y="113"/>
                    </a:lnTo>
                    <a:lnTo>
                      <a:pt x="155" y="121"/>
                    </a:lnTo>
                    <a:lnTo>
                      <a:pt x="145" y="128"/>
                    </a:lnTo>
                    <a:lnTo>
                      <a:pt x="135" y="134"/>
                    </a:lnTo>
                    <a:lnTo>
                      <a:pt x="122" y="139"/>
                    </a:lnTo>
                    <a:lnTo>
                      <a:pt x="135" y="141"/>
                    </a:lnTo>
                    <a:lnTo>
                      <a:pt x="148" y="147"/>
                    </a:lnTo>
                    <a:lnTo>
                      <a:pt x="158" y="155"/>
                    </a:lnTo>
                    <a:lnTo>
                      <a:pt x="168" y="165"/>
                    </a:lnTo>
                    <a:lnTo>
                      <a:pt x="175" y="175"/>
                    </a:lnTo>
                    <a:lnTo>
                      <a:pt x="181" y="186"/>
                    </a:lnTo>
                    <a:lnTo>
                      <a:pt x="184" y="199"/>
                    </a:lnTo>
                    <a:lnTo>
                      <a:pt x="185" y="212"/>
                    </a:lnTo>
                    <a:lnTo>
                      <a:pt x="184" y="221"/>
                    </a:lnTo>
                    <a:lnTo>
                      <a:pt x="184" y="230"/>
                    </a:lnTo>
                    <a:lnTo>
                      <a:pt x="181" y="237"/>
                    </a:lnTo>
                    <a:lnTo>
                      <a:pt x="178" y="244"/>
                    </a:lnTo>
                    <a:lnTo>
                      <a:pt x="175" y="251"/>
                    </a:lnTo>
                    <a:lnTo>
                      <a:pt x="170" y="257"/>
                    </a:lnTo>
                    <a:lnTo>
                      <a:pt x="165" y="263"/>
                    </a:lnTo>
                    <a:lnTo>
                      <a:pt x="158" y="269"/>
                    </a:lnTo>
                    <a:lnTo>
                      <a:pt x="152" y="275"/>
                    </a:lnTo>
                    <a:lnTo>
                      <a:pt x="145" y="279"/>
                    </a:lnTo>
                    <a:lnTo>
                      <a:pt x="136" y="282"/>
                    </a:lnTo>
                    <a:lnTo>
                      <a:pt x="129" y="285"/>
                    </a:lnTo>
                    <a:lnTo>
                      <a:pt x="120" y="288"/>
                    </a:lnTo>
                    <a:lnTo>
                      <a:pt x="112" y="289"/>
                    </a:lnTo>
                    <a:lnTo>
                      <a:pt x="102" y="290"/>
                    </a:lnTo>
                    <a:lnTo>
                      <a:pt x="93" y="290"/>
                    </a:lnTo>
                    <a:lnTo>
                      <a:pt x="78" y="290"/>
                    </a:lnTo>
                    <a:lnTo>
                      <a:pt x="64" y="288"/>
                    </a:lnTo>
                    <a:lnTo>
                      <a:pt x="52" y="283"/>
                    </a:lnTo>
                    <a:lnTo>
                      <a:pt x="39" y="277"/>
                    </a:lnTo>
                    <a:lnTo>
                      <a:pt x="29" y="269"/>
                    </a:lnTo>
                    <a:lnTo>
                      <a:pt x="19" y="260"/>
                    </a:lnTo>
                    <a:lnTo>
                      <a:pt x="9" y="249"/>
                    </a:lnTo>
                    <a:lnTo>
                      <a:pt x="0" y="236"/>
                    </a:lnTo>
                    <a:lnTo>
                      <a:pt x="8" y="231"/>
                    </a:lnTo>
                    <a:lnTo>
                      <a:pt x="13" y="238"/>
                    </a:lnTo>
                    <a:lnTo>
                      <a:pt x="21" y="246"/>
                    </a:lnTo>
                    <a:lnTo>
                      <a:pt x="29" y="253"/>
                    </a:lnTo>
                    <a:lnTo>
                      <a:pt x="38" y="260"/>
                    </a:lnTo>
                    <a:lnTo>
                      <a:pt x="48" y="266"/>
                    </a:lnTo>
                    <a:lnTo>
                      <a:pt x="60" y="269"/>
                    </a:lnTo>
                    <a:lnTo>
                      <a:pt x="70" y="272"/>
                    </a:lnTo>
                    <a:lnTo>
                      <a:pt x="81" y="272"/>
                    </a:lnTo>
                    <a:lnTo>
                      <a:pt x="94" y="272"/>
                    </a:lnTo>
                    <a:lnTo>
                      <a:pt x="106" y="267"/>
                    </a:lnTo>
                    <a:lnTo>
                      <a:pt x="115" y="262"/>
                    </a:lnTo>
                    <a:lnTo>
                      <a:pt x="123" y="254"/>
                    </a:lnTo>
                    <a:lnTo>
                      <a:pt x="130" y="244"/>
                    </a:lnTo>
                    <a:lnTo>
                      <a:pt x="135" y="234"/>
                    </a:lnTo>
                    <a:lnTo>
                      <a:pt x="138" y="222"/>
                    </a:lnTo>
                    <a:lnTo>
                      <a:pt x="139" y="209"/>
                    </a:lnTo>
                    <a:lnTo>
                      <a:pt x="138" y="196"/>
                    </a:lnTo>
                    <a:lnTo>
                      <a:pt x="133" y="185"/>
                    </a:lnTo>
                    <a:lnTo>
                      <a:pt x="128" y="173"/>
                    </a:lnTo>
                    <a:lnTo>
                      <a:pt x="119" y="163"/>
                    </a:lnTo>
                    <a:lnTo>
                      <a:pt x="115" y="159"/>
                    </a:lnTo>
                    <a:lnTo>
                      <a:pt x="109" y="156"/>
                    </a:lnTo>
                    <a:lnTo>
                      <a:pt x="102" y="153"/>
                    </a:lnTo>
                    <a:lnTo>
                      <a:pt x="94" y="150"/>
                    </a:lnTo>
                    <a:lnTo>
                      <a:pt x="77" y="146"/>
                    </a:lnTo>
                    <a:lnTo>
                      <a:pt x="57" y="144"/>
                    </a:lnTo>
                    <a:lnTo>
                      <a:pt x="57" y="131"/>
                    </a:lnTo>
                    <a:lnTo>
                      <a:pt x="71" y="131"/>
                    </a:lnTo>
                    <a:lnTo>
                      <a:pt x="84" y="130"/>
                    </a:lnTo>
                    <a:lnTo>
                      <a:pt x="94" y="128"/>
                    </a:lnTo>
                    <a:lnTo>
                      <a:pt x="103" y="126"/>
                    </a:lnTo>
                    <a:lnTo>
                      <a:pt x="110" y="121"/>
                    </a:lnTo>
                    <a:lnTo>
                      <a:pt x="117" y="117"/>
                    </a:lnTo>
                    <a:lnTo>
                      <a:pt x="123" y="111"/>
                    </a:lnTo>
                    <a:lnTo>
                      <a:pt x="129" y="104"/>
                    </a:lnTo>
                    <a:lnTo>
                      <a:pt x="133" y="97"/>
                    </a:lnTo>
                    <a:lnTo>
                      <a:pt x="136" y="88"/>
                    </a:lnTo>
                    <a:lnTo>
                      <a:pt x="138" y="79"/>
                    </a:lnTo>
                    <a:lnTo>
                      <a:pt x="139" y="69"/>
                    </a:lnTo>
                    <a:lnTo>
                      <a:pt x="138" y="59"/>
                    </a:lnTo>
                    <a:lnTo>
                      <a:pt x="135" y="49"/>
                    </a:lnTo>
                    <a:lnTo>
                      <a:pt x="130" y="40"/>
                    </a:lnTo>
                    <a:lnTo>
                      <a:pt x="125" y="33"/>
                    </a:lnTo>
                    <a:lnTo>
                      <a:pt x="117" y="26"/>
                    </a:lnTo>
                    <a:lnTo>
                      <a:pt x="109" y="21"/>
                    </a:lnTo>
                    <a:lnTo>
                      <a:pt x="99" y="19"/>
                    </a:lnTo>
                    <a:lnTo>
                      <a:pt x="87" y="19"/>
                    </a:lnTo>
                    <a:lnTo>
                      <a:pt x="74" y="20"/>
                    </a:lnTo>
                    <a:lnTo>
                      <a:pt x="61" y="23"/>
                    </a:lnTo>
                    <a:lnTo>
                      <a:pt x="51" y="29"/>
                    </a:lnTo>
                    <a:lnTo>
                      <a:pt x="42" y="36"/>
                    </a:lnTo>
                    <a:lnTo>
                      <a:pt x="34" y="45"/>
                    </a:lnTo>
                    <a:lnTo>
                      <a:pt x="28" y="56"/>
                    </a:lnTo>
                    <a:lnTo>
                      <a:pt x="24" y="68"/>
                    </a:lnTo>
                    <a:lnTo>
                      <a:pt x="21" y="81"/>
                    </a:lnTo>
                    <a:lnTo>
                      <a:pt x="13" y="8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65"/>
              <p:cNvSpPr/>
              <p:nvPr/>
            </p:nvSpPr>
            <p:spPr>
              <a:xfrm>
                <a:off x="4493" y="567"/>
                <a:ext cx="96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8" extrusionOk="0">
                    <a:moveTo>
                      <a:pt x="208" y="45"/>
                    </a:moveTo>
                    <a:lnTo>
                      <a:pt x="208" y="33"/>
                    </a:lnTo>
                    <a:lnTo>
                      <a:pt x="207" y="25"/>
                    </a:lnTo>
                    <a:lnTo>
                      <a:pt x="204" y="17"/>
                    </a:lnTo>
                    <a:lnTo>
                      <a:pt x="201" y="13"/>
                    </a:lnTo>
                    <a:lnTo>
                      <a:pt x="195" y="10"/>
                    </a:lnTo>
                    <a:lnTo>
                      <a:pt x="188" y="9"/>
                    </a:lnTo>
                    <a:lnTo>
                      <a:pt x="179" y="7"/>
                    </a:lnTo>
                    <a:lnTo>
                      <a:pt x="168" y="7"/>
                    </a:lnTo>
                    <a:lnTo>
                      <a:pt x="168" y="0"/>
                    </a:lnTo>
                    <a:lnTo>
                      <a:pt x="288" y="0"/>
                    </a:lnTo>
                    <a:lnTo>
                      <a:pt x="288" y="7"/>
                    </a:lnTo>
                    <a:lnTo>
                      <a:pt x="276" y="7"/>
                    </a:lnTo>
                    <a:lnTo>
                      <a:pt x="267" y="9"/>
                    </a:lnTo>
                    <a:lnTo>
                      <a:pt x="260" y="12"/>
                    </a:lnTo>
                    <a:lnTo>
                      <a:pt x="254" y="14"/>
                    </a:lnTo>
                    <a:lnTo>
                      <a:pt x="252" y="20"/>
                    </a:lnTo>
                    <a:lnTo>
                      <a:pt x="250" y="27"/>
                    </a:lnTo>
                    <a:lnTo>
                      <a:pt x="249" y="38"/>
                    </a:lnTo>
                    <a:lnTo>
                      <a:pt x="247" y="49"/>
                    </a:lnTo>
                    <a:lnTo>
                      <a:pt x="247" y="227"/>
                    </a:lnTo>
                    <a:lnTo>
                      <a:pt x="249" y="239"/>
                    </a:lnTo>
                    <a:lnTo>
                      <a:pt x="250" y="249"/>
                    </a:lnTo>
                    <a:lnTo>
                      <a:pt x="252" y="256"/>
                    </a:lnTo>
                    <a:lnTo>
                      <a:pt x="254" y="262"/>
                    </a:lnTo>
                    <a:lnTo>
                      <a:pt x="260" y="265"/>
                    </a:lnTo>
                    <a:lnTo>
                      <a:pt x="267" y="268"/>
                    </a:lnTo>
                    <a:lnTo>
                      <a:pt x="276" y="269"/>
                    </a:lnTo>
                    <a:lnTo>
                      <a:pt x="288" y="270"/>
                    </a:lnTo>
                    <a:lnTo>
                      <a:pt x="288" y="278"/>
                    </a:lnTo>
                    <a:lnTo>
                      <a:pt x="168" y="278"/>
                    </a:lnTo>
                    <a:lnTo>
                      <a:pt x="168" y="270"/>
                    </a:lnTo>
                    <a:lnTo>
                      <a:pt x="179" y="269"/>
                    </a:lnTo>
                    <a:lnTo>
                      <a:pt x="189" y="268"/>
                    </a:lnTo>
                    <a:lnTo>
                      <a:pt x="197" y="265"/>
                    </a:lnTo>
                    <a:lnTo>
                      <a:pt x="201" y="262"/>
                    </a:lnTo>
                    <a:lnTo>
                      <a:pt x="205" y="256"/>
                    </a:lnTo>
                    <a:lnTo>
                      <a:pt x="207" y="249"/>
                    </a:lnTo>
                    <a:lnTo>
                      <a:pt x="208" y="239"/>
                    </a:lnTo>
                    <a:lnTo>
                      <a:pt x="208" y="227"/>
                    </a:lnTo>
                    <a:lnTo>
                      <a:pt x="208" y="68"/>
                    </a:lnTo>
                    <a:lnTo>
                      <a:pt x="80" y="233"/>
                    </a:lnTo>
                    <a:lnTo>
                      <a:pt x="81" y="247"/>
                    </a:lnTo>
                    <a:lnTo>
                      <a:pt x="82" y="256"/>
                    </a:lnTo>
                    <a:lnTo>
                      <a:pt x="85" y="262"/>
                    </a:lnTo>
                    <a:lnTo>
                      <a:pt x="93" y="266"/>
                    </a:lnTo>
                    <a:lnTo>
                      <a:pt x="103" y="269"/>
                    </a:lnTo>
                    <a:lnTo>
                      <a:pt x="120" y="270"/>
                    </a:lnTo>
                    <a:lnTo>
                      <a:pt x="120" y="278"/>
                    </a:lnTo>
                    <a:lnTo>
                      <a:pt x="0" y="278"/>
                    </a:lnTo>
                    <a:lnTo>
                      <a:pt x="0" y="270"/>
                    </a:lnTo>
                    <a:lnTo>
                      <a:pt x="12" y="269"/>
                    </a:lnTo>
                    <a:lnTo>
                      <a:pt x="22" y="268"/>
                    </a:lnTo>
                    <a:lnTo>
                      <a:pt x="29" y="265"/>
                    </a:lnTo>
                    <a:lnTo>
                      <a:pt x="33" y="262"/>
                    </a:lnTo>
                    <a:lnTo>
                      <a:pt x="36" y="256"/>
                    </a:lnTo>
                    <a:lnTo>
                      <a:pt x="39" y="249"/>
                    </a:lnTo>
                    <a:lnTo>
                      <a:pt x="40" y="239"/>
                    </a:lnTo>
                    <a:lnTo>
                      <a:pt x="40" y="227"/>
                    </a:lnTo>
                    <a:lnTo>
                      <a:pt x="40" y="49"/>
                    </a:lnTo>
                    <a:lnTo>
                      <a:pt x="40" y="38"/>
                    </a:lnTo>
                    <a:lnTo>
                      <a:pt x="39" y="27"/>
                    </a:lnTo>
                    <a:lnTo>
                      <a:pt x="36" y="20"/>
                    </a:lnTo>
                    <a:lnTo>
                      <a:pt x="33" y="14"/>
                    </a:lnTo>
                    <a:lnTo>
                      <a:pt x="29" y="12"/>
                    </a:lnTo>
                    <a:lnTo>
                      <a:pt x="22" y="9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7"/>
                    </a:lnTo>
                    <a:lnTo>
                      <a:pt x="108" y="7"/>
                    </a:lnTo>
                    <a:lnTo>
                      <a:pt x="98" y="9"/>
                    </a:lnTo>
                    <a:lnTo>
                      <a:pt x="91" y="12"/>
                    </a:lnTo>
                    <a:lnTo>
                      <a:pt x="87" y="14"/>
                    </a:lnTo>
                    <a:lnTo>
                      <a:pt x="84" y="20"/>
                    </a:lnTo>
                    <a:lnTo>
                      <a:pt x="81" y="27"/>
                    </a:lnTo>
                    <a:lnTo>
                      <a:pt x="80" y="38"/>
                    </a:lnTo>
                    <a:lnTo>
                      <a:pt x="80" y="49"/>
                    </a:lnTo>
                    <a:lnTo>
                      <a:pt x="80" y="210"/>
                    </a:lnTo>
                    <a:lnTo>
                      <a:pt x="208" y="4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65"/>
              <p:cNvSpPr/>
              <p:nvPr/>
            </p:nvSpPr>
            <p:spPr>
              <a:xfrm>
                <a:off x="4632" y="483"/>
                <a:ext cx="147" cy="5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68" extrusionOk="0">
                    <a:moveTo>
                      <a:pt x="0" y="0"/>
                    </a:moveTo>
                    <a:lnTo>
                      <a:pt x="443" y="0"/>
                    </a:lnTo>
                    <a:lnTo>
                      <a:pt x="443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0" y="134"/>
                    </a:moveTo>
                    <a:lnTo>
                      <a:pt x="443" y="134"/>
                    </a:lnTo>
                    <a:lnTo>
                      <a:pt x="443" y="168"/>
                    </a:lnTo>
                    <a:lnTo>
                      <a:pt x="0" y="16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65"/>
              <p:cNvSpPr/>
              <p:nvPr/>
            </p:nvSpPr>
            <p:spPr>
              <a:xfrm>
                <a:off x="4865" y="414"/>
                <a:ext cx="120" cy="19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79" extrusionOk="0">
                    <a:moveTo>
                      <a:pt x="0" y="294"/>
                    </a:moveTo>
                    <a:lnTo>
                      <a:pt x="0" y="271"/>
                    </a:lnTo>
                    <a:lnTo>
                      <a:pt x="1" y="248"/>
                    </a:lnTo>
                    <a:lnTo>
                      <a:pt x="4" y="226"/>
                    </a:lnTo>
                    <a:lnTo>
                      <a:pt x="7" y="206"/>
                    </a:lnTo>
                    <a:lnTo>
                      <a:pt x="11" y="186"/>
                    </a:lnTo>
                    <a:lnTo>
                      <a:pt x="15" y="165"/>
                    </a:lnTo>
                    <a:lnTo>
                      <a:pt x="21" y="148"/>
                    </a:lnTo>
                    <a:lnTo>
                      <a:pt x="28" y="129"/>
                    </a:lnTo>
                    <a:lnTo>
                      <a:pt x="36" y="113"/>
                    </a:lnTo>
                    <a:lnTo>
                      <a:pt x="44" y="97"/>
                    </a:lnTo>
                    <a:lnTo>
                      <a:pt x="53" y="83"/>
                    </a:lnTo>
                    <a:lnTo>
                      <a:pt x="62" y="70"/>
                    </a:lnTo>
                    <a:lnTo>
                      <a:pt x="72" y="58"/>
                    </a:lnTo>
                    <a:lnTo>
                      <a:pt x="82" y="47"/>
                    </a:lnTo>
                    <a:lnTo>
                      <a:pt x="94" y="37"/>
                    </a:lnTo>
                    <a:lnTo>
                      <a:pt x="105" y="28"/>
                    </a:lnTo>
                    <a:lnTo>
                      <a:pt x="114" y="21"/>
                    </a:lnTo>
                    <a:lnTo>
                      <a:pt x="122" y="16"/>
                    </a:lnTo>
                    <a:lnTo>
                      <a:pt x="133" y="11"/>
                    </a:lnTo>
                    <a:lnTo>
                      <a:pt x="143" y="8"/>
                    </a:lnTo>
                    <a:lnTo>
                      <a:pt x="151" y="5"/>
                    </a:lnTo>
                    <a:lnTo>
                      <a:pt x="161" y="2"/>
                    </a:lnTo>
                    <a:lnTo>
                      <a:pt x="172" y="2"/>
                    </a:lnTo>
                    <a:lnTo>
                      <a:pt x="180" y="0"/>
                    </a:lnTo>
                    <a:lnTo>
                      <a:pt x="196" y="2"/>
                    </a:lnTo>
                    <a:lnTo>
                      <a:pt x="212" y="5"/>
                    </a:lnTo>
                    <a:lnTo>
                      <a:pt x="227" y="11"/>
                    </a:lnTo>
                    <a:lnTo>
                      <a:pt x="241" y="18"/>
                    </a:lnTo>
                    <a:lnTo>
                      <a:pt x="255" y="26"/>
                    </a:lnTo>
                    <a:lnTo>
                      <a:pt x="270" y="38"/>
                    </a:lnTo>
                    <a:lnTo>
                      <a:pt x="283" y="51"/>
                    </a:lnTo>
                    <a:lnTo>
                      <a:pt x="296" y="66"/>
                    </a:lnTo>
                    <a:lnTo>
                      <a:pt x="310" y="87"/>
                    </a:lnTo>
                    <a:lnTo>
                      <a:pt x="323" y="110"/>
                    </a:lnTo>
                    <a:lnTo>
                      <a:pt x="334" y="135"/>
                    </a:lnTo>
                    <a:lnTo>
                      <a:pt x="344" y="161"/>
                    </a:lnTo>
                    <a:lnTo>
                      <a:pt x="349" y="190"/>
                    </a:lnTo>
                    <a:lnTo>
                      <a:pt x="355" y="219"/>
                    </a:lnTo>
                    <a:lnTo>
                      <a:pt x="358" y="252"/>
                    </a:lnTo>
                    <a:lnTo>
                      <a:pt x="360" y="285"/>
                    </a:lnTo>
                    <a:lnTo>
                      <a:pt x="358" y="309"/>
                    </a:lnTo>
                    <a:lnTo>
                      <a:pt x="357" y="332"/>
                    </a:lnTo>
                    <a:lnTo>
                      <a:pt x="355" y="353"/>
                    </a:lnTo>
                    <a:lnTo>
                      <a:pt x="352" y="375"/>
                    </a:lnTo>
                    <a:lnTo>
                      <a:pt x="348" y="395"/>
                    </a:lnTo>
                    <a:lnTo>
                      <a:pt x="344" y="414"/>
                    </a:lnTo>
                    <a:lnTo>
                      <a:pt x="338" y="431"/>
                    </a:lnTo>
                    <a:lnTo>
                      <a:pt x="331" y="449"/>
                    </a:lnTo>
                    <a:lnTo>
                      <a:pt x="323" y="466"/>
                    </a:lnTo>
                    <a:lnTo>
                      <a:pt x="316" y="481"/>
                    </a:lnTo>
                    <a:lnTo>
                      <a:pt x="308" y="495"/>
                    </a:lnTo>
                    <a:lnTo>
                      <a:pt x="299" y="508"/>
                    </a:lnTo>
                    <a:lnTo>
                      <a:pt x="290" y="520"/>
                    </a:lnTo>
                    <a:lnTo>
                      <a:pt x="280" y="530"/>
                    </a:lnTo>
                    <a:lnTo>
                      <a:pt x="270" y="540"/>
                    </a:lnTo>
                    <a:lnTo>
                      <a:pt x="260" y="547"/>
                    </a:lnTo>
                    <a:lnTo>
                      <a:pt x="250" y="554"/>
                    </a:lnTo>
                    <a:lnTo>
                      <a:pt x="238" y="562"/>
                    </a:lnTo>
                    <a:lnTo>
                      <a:pt x="228" y="566"/>
                    </a:lnTo>
                    <a:lnTo>
                      <a:pt x="218" y="570"/>
                    </a:lnTo>
                    <a:lnTo>
                      <a:pt x="208" y="575"/>
                    </a:lnTo>
                    <a:lnTo>
                      <a:pt x="196" y="576"/>
                    </a:lnTo>
                    <a:lnTo>
                      <a:pt x="186" y="578"/>
                    </a:lnTo>
                    <a:lnTo>
                      <a:pt x="176" y="579"/>
                    </a:lnTo>
                    <a:lnTo>
                      <a:pt x="167" y="578"/>
                    </a:lnTo>
                    <a:lnTo>
                      <a:pt x="157" y="578"/>
                    </a:lnTo>
                    <a:lnTo>
                      <a:pt x="147" y="575"/>
                    </a:lnTo>
                    <a:lnTo>
                      <a:pt x="138" y="572"/>
                    </a:lnTo>
                    <a:lnTo>
                      <a:pt x="130" y="569"/>
                    </a:lnTo>
                    <a:lnTo>
                      <a:pt x="121" y="565"/>
                    </a:lnTo>
                    <a:lnTo>
                      <a:pt x="112" y="560"/>
                    </a:lnTo>
                    <a:lnTo>
                      <a:pt x="104" y="554"/>
                    </a:lnTo>
                    <a:lnTo>
                      <a:pt x="88" y="541"/>
                    </a:lnTo>
                    <a:lnTo>
                      <a:pt x="72" y="526"/>
                    </a:lnTo>
                    <a:lnTo>
                      <a:pt x="57" y="507"/>
                    </a:lnTo>
                    <a:lnTo>
                      <a:pt x="44" y="485"/>
                    </a:lnTo>
                    <a:lnTo>
                      <a:pt x="34" y="465"/>
                    </a:lnTo>
                    <a:lnTo>
                      <a:pt x="24" y="443"/>
                    </a:lnTo>
                    <a:lnTo>
                      <a:pt x="17" y="420"/>
                    </a:lnTo>
                    <a:lnTo>
                      <a:pt x="11" y="397"/>
                    </a:lnTo>
                    <a:lnTo>
                      <a:pt x="5" y="372"/>
                    </a:lnTo>
                    <a:lnTo>
                      <a:pt x="2" y="348"/>
                    </a:lnTo>
                    <a:lnTo>
                      <a:pt x="0" y="322"/>
                    </a:lnTo>
                    <a:lnTo>
                      <a:pt x="0" y="294"/>
                    </a:lnTo>
                    <a:close/>
                    <a:moveTo>
                      <a:pt x="81" y="304"/>
                    </a:moveTo>
                    <a:lnTo>
                      <a:pt x="81" y="332"/>
                    </a:lnTo>
                    <a:lnTo>
                      <a:pt x="82" y="359"/>
                    </a:lnTo>
                    <a:lnTo>
                      <a:pt x="83" y="384"/>
                    </a:lnTo>
                    <a:lnTo>
                      <a:pt x="86" y="408"/>
                    </a:lnTo>
                    <a:lnTo>
                      <a:pt x="91" y="431"/>
                    </a:lnTo>
                    <a:lnTo>
                      <a:pt x="95" y="453"/>
                    </a:lnTo>
                    <a:lnTo>
                      <a:pt x="101" y="472"/>
                    </a:lnTo>
                    <a:lnTo>
                      <a:pt x="108" y="491"/>
                    </a:lnTo>
                    <a:lnTo>
                      <a:pt x="114" y="505"/>
                    </a:lnTo>
                    <a:lnTo>
                      <a:pt x="121" y="518"/>
                    </a:lnTo>
                    <a:lnTo>
                      <a:pt x="128" y="528"/>
                    </a:lnTo>
                    <a:lnTo>
                      <a:pt x="137" y="537"/>
                    </a:lnTo>
                    <a:lnTo>
                      <a:pt x="146" y="544"/>
                    </a:lnTo>
                    <a:lnTo>
                      <a:pt x="156" y="549"/>
                    </a:lnTo>
                    <a:lnTo>
                      <a:pt x="167" y="552"/>
                    </a:lnTo>
                    <a:lnTo>
                      <a:pt x="177" y="553"/>
                    </a:lnTo>
                    <a:lnTo>
                      <a:pt x="189" y="552"/>
                    </a:lnTo>
                    <a:lnTo>
                      <a:pt x="201" y="547"/>
                    </a:lnTo>
                    <a:lnTo>
                      <a:pt x="212" y="541"/>
                    </a:lnTo>
                    <a:lnTo>
                      <a:pt x="224" y="533"/>
                    </a:lnTo>
                    <a:lnTo>
                      <a:pt x="229" y="527"/>
                    </a:lnTo>
                    <a:lnTo>
                      <a:pt x="235" y="521"/>
                    </a:lnTo>
                    <a:lnTo>
                      <a:pt x="240" y="514"/>
                    </a:lnTo>
                    <a:lnTo>
                      <a:pt x="245" y="507"/>
                    </a:lnTo>
                    <a:lnTo>
                      <a:pt x="253" y="488"/>
                    </a:lnTo>
                    <a:lnTo>
                      <a:pt x="260" y="466"/>
                    </a:lnTo>
                    <a:lnTo>
                      <a:pt x="264" y="447"/>
                    </a:lnTo>
                    <a:lnTo>
                      <a:pt x="268" y="427"/>
                    </a:lnTo>
                    <a:lnTo>
                      <a:pt x="271" y="405"/>
                    </a:lnTo>
                    <a:lnTo>
                      <a:pt x="274" y="381"/>
                    </a:lnTo>
                    <a:lnTo>
                      <a:pt x="277" y="327"/>
                    </a:lnTo>
                    <a:lnTo>
                      <a:pt x="279" y="267"/>
                    </a:lnTo>
                    <a:lnTo>
                      <a:pt x="277" y="222"/>
                    </a:lnTo>
                    <a:lnTo>
                      <a:pt x="274" y="180"/>
                    </a:lnTo>
                    <a:lnTo>
                      <a:pt x="271" y="161"/>
                    </a:lnTo>
                    <a:lnTo>
                      <a:pt x="267" y="142"/>
                    </a:lnTo>
                    <a:lnTo>
                      <a:pt x="264" y="125"/>
                    </a:lnTo>
                    <a:lnTo>
                      <a:pt x="258" y="109"/>
                    </a:lnTo>
                    <a:lnTo>
                      <a:pt x="251" y="86"/>
                    </a:lnTo>
                    <a:lnTo>
                      <a:pt x="242" y="68"/>
                    </a:lnTo>
                    <a:lnTo>
                      <a:pt x="237" y="60"/>
                    </a:lnTo>
                    <a:lnTo>
                      <a:pt x="232" y="53"/>
                    </a:lnTo>
                    <a:lnTo>
                      <a:pt x="227" y="47"/>
                    </a:lnTo>
                    <a:lnTo>
                      <a:pt x="221" y="41"/>
                    </a:lnTo>
                    <a:lnTo>
                      <a:pt x="212" y="35"/>
                    </a:lnTo>
                    <a:lnTo>
                      <a:pt x="202" y="31"/>
                    </a:lnTo>
                    <a:lnTo>
                      <a:pt x="192" y="29"/>
                    </a:lnTo>
                    <a:lnTo>
                      <a:pt x="180" y="28"/>
                    </a:lnTo>
                    <a:lnTo>
                      <a:pt x="173" y="28"/>
                    </a:lnTo>
                    <a:lnTo>
                      <a:pt x="167" y="29"/>
                    </a:lnTo>
                    <a:lnTo>
                      <a:pt x="160" y="31"/>
                    </a:lnTo>
                    <a:lnTo>
                      <a:pt x="154" y="34"/>
                    </a:lnTo>
                    <a:lnTo>
                      <a:pt x="148" y="38"/>
                    </a:lnTo>
                    <a:lnTo>
                      <a:pt x="141" y="42"/>
                    </a:lnTo>
                    <a:lnTo>
                      <a:pt x="135" y="47"/>
                    </a:lnTo>
                    <a:lnTo>
                      <a:pt x="131" y="53"/>
                    </a:lnTo>
                    <a:lnTo>
                      <a:pt x="124" y="63"/>
                    </a:lnTo>
                    <a:lnTo>
                      <a:pt x="117" y="73"/>
                    </a:lnTo>
                    <a:lnTo>
                      <a:pt x="111" y="84"/>
                    </a:lnTo>
                    <a:lnTo>
                      <a:pt x="107" y="97"/>
                    </a:lnTo>
                    <a:lnTo>
                      <a:pt x="101" y="110"/>
                    </a:lnTo>
                    <a:lnTo>
                      <a:pt x="96" y="126"/>
                    </a:lnTo>
                    <a:lnTo>
                      <a:pt x="94" y="142"/>
                    </a:lnTo>
                    <a:lnTo>
                      <a:pt x="91" y="160"/>
                    </a:lnTo>
                    <a:lnTo>
                      <a:pt x="86" y="196"/>
                    </a:lnTo>
                    <a:lnTo>
                      <a:pt x="82" y="232"/>
                    </a:lnTo>
                    <a:lnTo>
                      <a:pt x="81" y="268"/>
                    </a:lnTo>
                    <a:lnTo>
                      <a:pt x="81" y="30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65"/>
              <p:cNvSpPr/>
              <p:nvPr/>
            </p:nvSpPr>
            <p:spPr>
              <a:xfrm>
                <a:off x="4220" y="1885"/>
                <a:ext cx="197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69" extrusionOk="0">
                    <a:moveTo>
                      <a:pt x="396" y="15"/>
                    </a:moveTo>
                    <a:lnTo>
                      <a:pt x="396" y="0"/>
                    </a:lnTo>
                    <a:lnTo>
                      <a:pt x="593" y="0"/>
                    </a:lnTo>
                    <a:lnTo>
                      <a:pt x="593" y="15"/>
                    </a:lnTo>
                    <a:lnTo>
                      <a:pt x="573" y="15"/>
                    </a:lnTo>
                    <a:lnTo>
                      <a:pt x="564" y="16"/>
                    </a:lnTo>
                    <a:lnTo>
                      <a:pt x="557" y="16"/>
                    </a:lnTo>
                    <a:lnTo>
                      <a:pt x="550" y="19"/>
                    </a:lnTo>
                    <a:lnTo>
                      <a:pt x="544" y="22"/>
                    </a:lnTo>
                    <a:lnTo>
                      <a:pt x="537" y="26"/>
                    </a:lnTo>
                    <a:lnTo>
                      <a:pt x="532" y="31"/>
                    </a:lnTo>
                    <a:lnTo>
                      <a:pt x="527" y="37"/>
                    </a:lnTo>
                    <a:lnTo>
                      <a:pt x="522" y="42"/>
                    </a:lnTo>
                    <a:lnTo>
                      <a:pt x="518" y="51"/>
                    </a:lnTo>
                    <a:lnTo>
                      <a:pt x="515" y="64"/>
                    </a:lnTo>
                    <a:lnTo>
                      <a:pt x="514" y="80"/>
                    </a:lnTo>
                    <a:lnTo>
                      <a:pt x="514" y="102"/>
                    </a:lnTo>
                    <a:lnTo>
                      <a:pt x="514" y="327"/>
                    </a:lnTo>
                    <a:lnTo>
                      <a:pt x="512" y="366"/>
                    </a:lnTo>
                    <a:lnTo>
                      <a:pt x="509" y="401"/>
                    </a:lnTo>
                    <a:lnTo>
                      <a:pt x="506" y="417"/>
                    </a:lnTo>
                    <a:lnTo>
                      <a:pt x="503" y="431"/>
                    </a:lnTo>
                    <a:lnTo>
                      <a:pt x="501" y="444"/>
                    </a:lnTo>
                    <a:lnTo>
                      <a:pt x="496" y="458"/>
                    </a:lnTo>
                    <a:lnTo>
                      <a:pt x="492" y="469"/>
                    </a:lnTo>
                    <a:lnTo>
                      <a:pt x="486" y="479"/>
                    </a:lnTo>
                    <a:lnTo>
                      <a:pt x="480" y="489"/>
                    </a:lnTo>
                    <a:lnTo>
                      <a:pt x="472" y="499"/>
                    </a:lnTo>
                    <a:lnTo>
                      <a:pt x="463" y="510"/>
                    </a:lnTo>
                    <a:lnTo>
                      <a:pt x="454" y="520"/>
                    </a:lnTo>
                    <a:lnTo>
                      <a:pt x="443" y="528"/>
                    </a:lnTo>
                    <a:lnTo>
                      <a:pt x="431" y="537"/>
                    </a:lnTo>
                    <a:lnTo>
                      <a:pt x="418" y="544"/>
                    </a:lnTo>
                    <a:lnTo>
                      <a:pt x="405" y="550"/>
                    </a:lnTo>
                    <a:lnTo>
                      <a:pt x="391" y="556"/>
                    </a:lnTo>
                    <a:lnTo>
                      <a:pt x="375" y="562"/>
                    </a:lnTo>
                    <a:lnTo>
                      <a:pt x="357" y="565"/>
                    </a:lnTo>
                    <a:lnTo>
                      <a:pt x="339" y="567"/>
                    </a:lnTo>
                    <a:lnTo>
                      <a:pt x="320" y="569"/>
                    </a:lnTo>
                    <a:lnTo>
                      <a:pt x="300" y="569"/>
                    </a:lnTo>
                    <a:lnTo>
                      <a:pt x="276" y="569"/>
                    </a:lnTo>
                    <a:lnTo>
                      <a:pt x="256" y="567"/>
                    </a:lnTo>
                    <a:lnTo>
                      <a:pt x="237" y="565"/>
                    </a:lnTo>
                    <a:lnTo>
                      <a:pt x="219" y="562"/>
                    </a:lnTo>
                    <a:lnTo>
                      <a:pt x="203" y="557"/>
                    </a:lnTo>
                    <a:lnTo>
                      <a:pt x="187" y="552"/>
                    </a:lnTo>
                    <a:lnTo>
                      <a:pt x="174" y="546"/>
                    </a:lnTo>
                    <a:lnTo>
                      <a:pt x="161" y="537"/>
                    </a:lnTo>
                    <a:lnTo>
                      <a:pt x="149" y="530"/>
                    </a:lnTo>
                    <a:lnTo>
                      <a:pt x="139" y="521"/>
                    </a:lnTo>
                    <a:lnTo>
                      <a:pt x="129" y="511"/>
                    </a:lnTo>
                    <a:lnTo>
                      <a:pt x="120" y="501"/>
                    </a:lnTo>
                    <a:lnTo>
                      <a:pt x="113" y="489"/>
                    </a:lnTo>
                    <a:lnTo>
                      <a:pt x="106" y="478"/>
                    </a:lnTo>
                    <a:lnTo>
                      <a:pt x="100" y="466"/>
                    </a:lnTo>
                    <a:lnTo>
                      <a:pt x="94" y="453"/>
                    </a:lnTo>
                    <a:lnTo>
                      <a:pt x="91" y="443"/>
                    </a:lnTo>
                    <a:lnTo>
                      <a:pt x="89" y="430"/>
                    </a:lnTo>
                    <a:lnTo>
                      <a:pt x="86" y="417"/>
                    </a:lnTo>
                    <a:lnTo>
                      <a:pt x="84" y="401"/>
                    </a:lnTo>
                    <a:lnTo>
                      <a:pt x="81" y="362"/>
                    </a:lnTo>
                    <a:lnTo>
                      <a:pt x="81" y="316"/>
                    </a:lnTo>
                    <a:lnTo>
                      <a:pt x="81" y="99"/>
                    </a:lnTo>
                    <a:lnTo>
                      <a:pt x="80" y="76"/>
                    </a:lnTo>
                    <a:lnTo>
                      <a:pt x="77" y="55"/>
                    </a:lnTo>
                    <a:lnTo>
                      <a:pt x="76" y="48"/>
                    </a:lnTo>
                    <a:lnTo>
                      <a:pt x="73" y="41"/>
                    </a:lnTo>
                    <a:lnTo>
                      <a:pt x="70" y="35"/>
                    </a:lnTo>
                    <a:lnTo>
                      <a:pt x="67" y="31"/>
                    </a:lnTo>
                    <a:lnTo>
                      <a:pt x="58" y="24"/>
                    </a:lnTo>
                    <a:lnTo>
                      <a:pt x="48" y="19"/>
                    </a:lnTo>
                    <a:lnTo>
                      <a:pt x="36" y="16"/>
                    </a:lnTo>
                    <a:lnTo>
                      <a:pt x="2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15"/>
                    </a:lnTo>
                    <a:lnTo>
                      <a:pt x="219" y="15"/>
                    </a:lnTo>
                    <a:lnTo>
                      <a:pt x="211" y="15"/>
                    </a:lnTo>
                    <a:lnTo>
                      <a:pt x="203" y="16"/>
                    </a:lnTo>
                    <a:lnTo>
                      <a:pt x="197" y="18"/>
                    </a:lnTo>
                    <a:lnTo>
                      <a:pt x="190" y="21"/>
                    </a:lnTo>
                    <a:lnTo>
                      <a:pt x="184" y="24"/>
                    </a:lnTo>
                    <a:lnTo>
                      <a:pt x="178" y="28"/>
                    </a:lnTo>
                    <a:lnTo>
                      <a:pt x="174" y="32"/>
                    </a:lnTo>
                    <a:lnTo>
                      <a:pt x="169" y="37"/>
                    </a:lnTo>
                    <a:lnTo>
                      <a:pt x="165" y="47"/>
                    </a:lnTo>
                    <a:lnTo>
                      <a:pt x="162" y="60"/>
                    </a:lnTo>
                    <a:lnTo>
                      <a:pt x="161" y="77"/>
                    </a:lnTo>
                    <a:lnTo>
                      <a:pt x="159" y="99"/>
                    </a:lnTo>
                    <a:lnTo>
                      <a:pt x="159" y="340"/>
                    </a:lnTo>
                    <a:lnTo>
                      <a:pt x="161" y="358"/>
                    </a:lnTo>
                    <a:lnTo>
                      <a:pt x="161" y="375"/>
                    </a:lnTo>
                    <a:lnTo>
                      <a:pt x="164" y="395"/>
                    </a:lnTo>
                    <a:lnTo>
                      <a:pt x="165" y="416"/>
                    </a:lnTo>
                    <a:lnTo>
                      <a:pt x="169" y="434"/>
                    </a:lnTo>
                    <a:lnTo>
                      <a:pt x="174" y="452"/>
                    </a:lnTo>
                    <a:lnTo>
                      <a:pt x="180" y="468"/>
                    </a:lnTo>
                    <a:lnTo>
                      <a:pt x="187" y="481"/>
                    </a:lnTo>
                    <a:lnTo>
                      <a:pt x="195" y="492"/>
                    </a:lnTo>
                    <a:lnTo>
                      <a:pt x="206" y="502"/>
                    </a:lnTo>
                    <a:lnTo>
                      <a:pt x="219" y="511"/>
                    </a:lnTo>
                    <a:lnTo>
                      <a:pt x="232" y="518"/>
                    </a:lnTo>
                    <a:lnTo>
                      <a:pt x="248" y="525"/>
                    </a:lnTo>
                    <a:lnTo>
                      <a:pt x="265" y="530"/>
                    </a:lnTo>
                    <a:lnTo>
                      <a:pt x="284" y="533"/>
                    </a:lnTo>
                    <a:lnTo>
                      <a:pt x="304" y="534"/>
                    </a:lnTo>
                    <a:lnTo>
                      <a:pt x="317" y="534"/>
                    </a:lnTo>
                    <a:lnTo>
                      <a:pt x="331" y="533"/>
                    </a:lnTo>
                    <a:lnTo>
                      <a:pt x="343" y="531"/>
                    </a:lnTo>
                    <a:lnTo>
                      <a:pt x="356" y="528"/>
                    </a:lnTo>
                    <a:lnTo>
                      <a:pt x="368" y="525"/>
                    </a:lnTo>
                    <a:lnTo>
                      <a:pt x="379" y="521"/>
                    </a:lnTo>
                    <a:lnTo>
                      <a:pt x="391" y="515"/>
                    </a:lnTo>
                    <a:lnTo>
                      <a:pt x="402" y="511"/>
                    </a:lnTo>
                    <a:lnTo>
                      <a:pt x="412" y="504"/>
                    </a:lnTo>
                    <a:lnTo>
                      <a:pt x="421" y="498"/>
                    </a:lnTo>
                    <a:lnTo>
                      <a:pt x="430" y="491"/>
                    </a:lnTo>
                    <a:lnTo>
                      <a:pt x="438" y="484"/>
                    </a:lnTo>
                    <a:lnTo>
                      <a:pt x="444" y="475"/>
                    </a:lnTo>
                    <a:lnTo>
                      <a:pt x="451" y="468"/>
                    </a:lnTo>
                    <a:lnTo>
                      <a:pt x="456" y="459"/>
                    </a:lnTo>
                    <a:lnTo>
                      <a:pt x="460" y="449"/>
                    </a:lnTo>
                    <a:lnTo>
                      <a:pt x="464" y="439"/>
                    </a:lnTo>
                    <a:lnTo>
                      <a:pt x="467" y="427"/>
                    </a:lnTo>
                    <a:lnTo>
                      <a:pt x="470" y="414"/>
                    </a:lnTo>
                    <a:lnTo>
                      <a:pt x="473" y="400"/>
                    </a:lnTo>
                    <a:lnTo>
                      <a:pt x="476" y="365"/>
                    </a:lnTo>
                    <a:lnTo>
                      <a:pt x="476" y="323"/>
                    </a:lnTo>
                    <a:lnTo>
                      <a:pt x="476" y="99"/>
                    </a:lnTo>
                    <a:lnTo>
                      <a:pt x="476" y="74"/>
                    </a:lnTo>
                    <a:lnTo>
                      <a:pt x="473" y="55"/>
                    </a:lnTo>
                    <a:lnTo>
                      <a:pt x="472" y="48"/>
                    </a:lnTo>
                    <a:lnTo>
                      <a:pt x="470" y="42"/>
                    </a:lnTo>
                    <a:lnTo>
                      <a:pt x="467" y="37"/>
                    </a:lnTo>
                    <a:lnTo>
                      <a:pt x="464" y="34"/>
                    </a:lnTo>
                    <a:lnTo>
                      <a:pt x="456" y="25"/>
                    </a:lnTo>
                    <a:lnTo>
                      <a:pt x="446" y="19"/>
                    </a:lnTo>
                    <a:lnTo>
                      <a:pt x="433" y="16"/>
                    </a:lnTo>
                    <a:lnTo>
                      <a:pt x="417" y="15"/>
                    </a:lnTo>
                    <a:lnTo>
                      <a:pt x="396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65"/>
              <p:cNvSpPr/>
              <p:nvPr/>
            </p:nvSpPr>
            <p:spPr>
              <a:xfrm>
                <a:off x="4423" y="2032"/>
                <a:ext cx="62" cy="9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91" extrusionOk="0">
                    <a:moveTo>
                      <a:pt x="13" y="81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2" y="6"/>
                    </a:lnTo>
                    <a:lnTo>
                      <a:pt x="25" y="10"/>
                    </a:lnTo>
                    <a:lnTo>
                      <a:pt x="29" y="13"/>
                    </a:lnTo>
                    <a:lnTo>
                      <a:pt x="35" y="13"/>
                    </a:lnTo>
                    <a:lnTo>
                      <a:pt x="42" y="12"/>
                    </a:lnTo>
                    <a:lnTo>
                      <a:pt x="55" y="7"/>
                    </a:lnTo>
                    <a:lnTo>
                      <a:pt x="67" y="4"/>
                    </a:lnTo>
                    <a:lnTo>
                      <a:pt x="78" y="2"/>
                    </a:lnTo>
                    <a:lnTo>
                      <a:pt x="90" y="0"/>
                    </a:lnTo>
                    <a:lnTo>
                      <a:pt x="103" y="0"/>
                    </a:lnTo>
                    <a:lnTo>
                      <a:pt x="120" y="2"/>
                    </a:lnTo>
                    <a:lnTo>
                      <a:pt x="135" y="4"/>
                    </a:lnTo>
                    <a:lnTo>
                      <a:pt x="141" y="7"/>
                    </a:lnTo>
                    <a:lnTo>
                      <a:pt x="148" y="12"/>
                    </a:lnTo>
                    <a:lnTo>
                      <a:pt x="154" y="16"/>
                    </a:lnTo>
                    <a:lnTo>
                      <a:pt x="158" y="20"/>
                    </a:lnTo>
                    <a:lnTo>
                      <a:pt x="168" y="31"/>
                    </a:lnTo>
                    <a:lnTo>
                      <a:pt x="174" y="44"/>
                    </a:lnTo>
                    <a:lnTo>
                      <a:pt x="178" y="55"/>
                    </a:lnTo>
                    <a:lnTo>
                      <a:pt x="180" y="68"/>
                    </a:lnTo>
                    <a:lnTo>
                      <a:pt x="178" y="81"/>
                    </a:lnTo>
                    <a:lnTo>
                      <a:pt x="175" y="93"/>
                    </a:lnTo>
                    <a:lnTo>
                      <a:pt x="171" y="103"/>
                    </a:lnTo>
                    <a:lnTo>
                      <a:pt x="164" y="112"/>
                    </a:lnTo>
                    <a:lnTo>
                      <a:pt x="155" y="120"/>
                    </a:lnTo>
                    <a:lnTo>
                      <a:pt x="145" y="127"/>
                    </a:lnTo>
                    <a:lnTo>
                      <a:pt x="135" y="133"/>
                    </a:lnTo>
                    <a:lnTo>
                      <a:pt x="122" y="138"/>
                    </a:lnTo>
                    <a:lnTo>
                      <a:pt x="135" y="142"/>
                    </a:lnTo>
                    <a:lnTo>
                      <a:pt x="148" y="148"/>
                    </a:lnTo>
                    <a:lnTo>
                      <a:pt x="158" y="155"/>
                    </a:lnTo>
                    <a:lnTo>
                      <a:pt x="168" y="164"/>
                    </a:lnTo>
                    <a:lnTo>
                      <a:pt x="175" y="175"/>
                    </a:lnTo>
                    <a:lnTo>
                      <a:pt x="181" y="187"/>
                    </a:lnTo>
                    <a:lnTo>
                      <a:pt x="184" y="200"/>
                    </a:lnTo>
                    <a:lnTo>
                      <a:pt x="185" y="213"/>
                    </a:lnTo>
                    <a:lnTo>
                      <a:pt x="184" y="221"/>
                    </a:lnTo>
                    <a:lnTo>
                      <a:pt x="184" y="229"/>
                    </a:lnTo>
                    <a:lnTo>
                      <a:pt x="181" y="237"/>
                    </a:lnTo>
                    <a:lnTo>
                      <a:pt x="178" y="243"/>
                    </a:lnTo>
                    <a:lnTo>
                      <a:pt x="175" y="250"/>
                    </a:lnTo>
                    <a:lnTo>
                      <a:pt x="170" y="258"/>
                    </a:lnTo>
                    <a:lnTo>
                      <a:pt x="165" y="263"/>
                    </a:lnTo>
                    <a:lnTo>
                      <a:pt x="158" y="269"/>
                    </a:lnTo>
                    <a:lnTo>
                      <a:pt x="152" y="274"/>
                    </a:lnTo>
                    <a:lnTo>
                      <a:pt x="145" y="278"/>
                    </a:lnTo>
                    <a:lnTo>
                      <a:pt x="136" y="282"/>
                    </a:lnTo>
                    <a:lnTo>
                      <a:pt x="129" y="285"/>
                    </a:lnTo>
                    <a:lnTo>
                      <a:pt x="120" y="288"/>
                    </a:lnTo>
                    <a:lnTo>
                      <a:pt x="112" y="289"/>
                    </a:lnTo>
                    <a:lnTo>
                      <a:pt x="102" y="289"/>
                    </a:lnTo>
                    <a:lnTo>
                      <a:pt x="93" y="291"/>
                    </a:lnTo>
                    <a:lnTo>
                      <a:pt x="78" y="289"/>
                    </a:lnTo>
                    <a:lnTo>
                      <a:pt x="64" y="287"/>
                    </a:lnTo>
                    <a:lnTo>
                      <a:pt x="52" y="282"/>
                    </a:lnTo>
                    <a:lnTo>
                      <a:pt x="39" y="276"/>
                    </a:lnTo>
                    <a:lnTo>
                      <a:pt x="29" y="269"/>
                    </a:lnTo>
                    <a:lnTo>
                      <a:pt x="19" y="259"/>
                    </a:lnTo>
                    <a:lnTo>
                      <a:pt x="9" y="247"/>
                    </a:lnTo>
                    <a:lnTo>
                      <a:pt x="0" y="234"/>
                    </a:lnTo>
                    <a:lnTo>
                      <a:pt x="8" y="230"/>
                    </a:lnTo>
                    <a:lnTo>
                      <a:pt x="13" y="239"/>
                    </a:lnTo>
                    <a:lnTo>
                      <a:pt x="21" y="246"/>
                    </a:lnTo>
                    <a:lnTo>
                      <a:pt x="29" y="253"/>
                    </a:lnTo>
                    <a:lnTo>
                      <a:pt x="38" y="259"/>
                    </a:lnTo>
                    <a:lnTo>
                      <a:pt x="48" y="265"/>
                    </a:lnTo>
                    <a:lnTo>
                      <a:pt x="60" y="269"/>
                    </a:lnTo>
                    <a:lnTo>
                      <a:pt x="70" y="271"/>
                    </a:lnTo>
                    <a:lnTo>
                      <a:pt x="81" y="272"/>
                    </a:lnTo>
                    <a:lnTo>
                      <a:pt x="94" y="271"/>
                    </a:lnTo>
                    <a:lnTo>
                      <a:pt x="106" y="268"/>
                    </a:lnTo>
                    <a:lnTo>
                      <a:pt x="115" y="262"/>
                    </a:lnTo>
                    <a:lnTo>
                      <a:pt x="123" y="253"/>
                    </a:lnTo>
                    <a:lnTo>
                      <a:pt x="130" y="245"/>
                    </a:lnTo>
                    <a:lnTo>
                      <a:pt x="135" y="233"/>
                    </a:lnTo>
                    <a:lnTo>
                      <a:pt x="138" y="221"/>
                    </a:lnTo>
                    <a:lnTo>
                      <a:pt x="139" y="210"/>
                    </a:lnTo>
                    <a:lnTo>
                      <a:pt x="138" y="197"/>
                    </a:lnTo>
                    <a:lnTo>
                      <a:pt x="133" y="184"/>
                    </a:lnTo>
                    <a:lnTo>
                      <a:pt x="128" y="174"/>
                    </a:lnTo>
                    <a:lnTo>
                      <a:pt x="119" y="164"/>
                    </a:lnTo>
                    <a:lnTo>
                      <a:pt x="115" y="159"/>
                    </a:lnTo>
                    <a:lnTo>
                      <a:pt x="109" y="155"/>
                    </a:lnTo>
                    <a:lnTo>
                      <a:pt x="102" y="152"/>
                    </a:lnTo>
                    <a:lnTo>
                      <a:pt x="94" y="149"/>
                    </a:lnTo>
                    <a:lnTo>
                      <a:pt x="77" y="146"/>
                    </a:lnTo>
                    <a:lnTo>
                      <a:pt x="57" y="145"/>
                    </a:lnTo>
                    <a:lnTo>
                      <a:pt x="57" y="132"/>
                    </a:lnTo>
                    <a:lnTo>
                      <a:pt x="71" y="130"/>
                    </a:lnTo>
                    <a:lnTo>
                      <a:pt x="84" y="130"/>
                    </a:lnTo>
                    <a:lnTo>
                      <a:pt x="94" y="127"/>
                    </a:lnTo>
                    <a:lnTo>
                      <a:pt x="103" y="125"/>
                    </a:lnTo>
                    <a:lnTo>
                      <a:pt x="110" y="122"/>
                    </a:lnTo>
                    <a:lnTo>
                      <a:pt x="117" y="116"/>
                    </a:lnTo>
                    <a:lnTo>
                      <a:pt x="123" y="110"/>
                    </a:lnTo>
                    <a:lnTo>
                      <a:pt x="129" y="103"/>
                    </a:lnTo>
                    <a:lnTo>
                      <a:pt x="133" y="96"/>
                    </a:lnTo>
                    <a:lnTo>
                      <a:pt x="136" y="87"/>
                    </a:lnTo>
                    <a:lnTo>
                      <a:pt x="138" y="78"/>
                    </a:lnTo>
                    <a:lnTo>
                      <a:pt x="139" y="70"/>
                    </a:lnTo>
                    <a:lnTo>
                      <a:pt x="138" y="58"/>
                    </a:lnTo>
                    <a:lnTo>
                      <a:pt x="135" y="49"/>
                    </a:lnTo>
                    <a:lnTo>
                      <a:pt x="130" y="41"/>
                    </a:lnTo>
                    <a:lnTo>
                      <a:pt x="125" y="32"/>
                    </a:lnTo>
                    <a:lnTo>
                      <a:pt x="117" y="26"/>
                    </a:lnTo>
                    <a:lnTo>
                      <a:pt x="109" y="22"/>
                    </a:lnTo>
                    <a:lnTo>
                      <a:pt x="99" y="19"/>
                    </a:lnTo>
                    <a:lnTo>
                      <a:pt x="87" y="18"/>
                    </a:lnTo>
                    <a:lnTo>
                      <a:pt x="74" y="19"/>
                    </a:lnTo>
                    <a:lnTo>
                      <a:pt x="61" y="22"/>
                    </a:lnTo>
                    <a:lnTo>
                      <a:pt x="51" y="28"/>
                    </a:lnTo>
                    <a:lnTo>
                      <a:pt x="42" y="35"/>
                    </a:lnTo>
                    <a:lnTo>
                      <a:pt x="34" y="45"/>
                    </a:lnTo>
                    <a:lnTo>
                      <a:pt x="28" y="55"/>
                    </a:lnTo>
                    <a:lnTo>
                      <a:pt x="24" y="68"/>
                    </a:lnTo>
                    <a:lnTo>
                      <a:pt x="21" y="81"/>
                    </a:lnTo>
                    <a:lnTo>
                      <a:pt x="13" y="8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65"/>
              <p:cNvSpPr/>
              <p:nvPr/>
            </p:nvSpPr>
            <p:spPr>
              <a:xfrm>
                <a:off x="4493" y="2034"/>
                <a:ext cx="96" cy="9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8" extrusionOk="0">
                    <a:moveTo>
                      <a:pt x="208" y="46"/>
                    </a:moveTo>
                    <a:lnTo>
                      <a:pt x="208" y="35"/>
                    </a:lnTo>
                    <a:lnTo>
                      <a:pt x="207" y="26"/>
                    </a:lnTo>
                    <a:lnTo>
                      <a:pt x="204" y="19"/>
                    </a:lnTo>
                    <a:lnTo>
                      <a:pt x="201" y="14"/>
                    </a:lnTo>
                    <a:lnTo>
                      <a:pt x="195" y="12"/>
                    </a:lnTo>
                    <a:lnTo>
                      <a:pt x="188" y="9"/>
                    </a:lnTo>
                    <a:lnTo>
                      <a:pt x="179" y="9"/>
                    </a:lnTo>
                    <a:lnTo>
                      <a:pt x="168" y="7"/>
                    </a:lnTo>
                    <a:lnTo>
                      <a:pt x="168" y="0"/>
                    </a:lnTo>
                    <a:lnTo>
                      <a:pt x="288" y="0"/>
                    </a:lnTo>
                    <a:lnTo>
                      <a:pt x="288" y="7"/>
                    </a:lnTo>
                    <a:lnTo>
                      <a:pt x="276" y="9"/>
                    </a:lnTo>
                    <a:lnTo>
                      <a:pt x="267" y="10"/>
                    </a:lnTo>
                    <a:lnTo>
                      <a:pt x="260" y="13"/>
                    </a:lnTo>
                    <a:lnTo>
                      <a:pt x="254" y="16"/>
                    </a:lnTo>
                    <a:lnTo>
                      <a:pt x="252" y="20"/>
                    </a:lnTo>
                    <a:lnTo>
                      <a:pt x="250" y="29"/>
                    </a:lnTo>
                    <a:lnTo>
                      <a:pt x="249" y="38"/>
                    </a:lnTo>
                    <a:lnTo>
                      <a:pt x="247" y="51"/>
                    </a:lnTo>
                    <a:lnTo>
                      <a:pt x="247" y="227"/>
                    </a:lnTo>
                    <a:lnTo>
                      <a:pt x="249" y="240"/>
                    </a:lnTo>
                    <a:lnTo>
                      <a:pt x="250" y="250"/>
                    </a:lnTo>
                    <a:lnTo>
                      <a:pt x="252" y="257"/>
                    </a:lnTo>
                    <a:lnTo>
                      <a:pt x="254" y="262"/>
                    </a:lnTo>
                    <a:lnTo>
                      <a:pt x="260" y="266"/>
                    </a:lnTo>
                    <a:lnTo>
                      <a:pt x="267" y="268"/>
                    </a:lnTo>
                    <a:lnTo>
                      <a:pt x="276" y="270"/>
                    </a:lnTo>
                    <a:lnTo>
                      <a:pt x="288" y="270"/>
                    </a:lnTo>
                    <a:lnTo>
                      <a:pt x="288" y="278"/>
                    </a:lnTo>
                    <a:lnTo>
                      <a:pt x="168" y="278"/>
                    </a:lnTo>
                    <a:lnTo>
                      <a:pt x="168" y="270"/>
                    </a:lnTo>
                    <a:lnTo>
                      <a:pt x="179" y="270"/>
                    </a:lnTo>
                    <a:lnTo>
                      <a:pt x="189" y="268"/>
                    </a:lnTo>
                    <a:lnTo>
                      <a:pt x="197" y="266"/>
                    </a:lnTo>
                    <a:lnTo>
                      <a:pt x="201" y="262"/>
                    </a:lnTo>
                    <a:lnTo>
                      <a:pt x="205" y="257"/>
                    </a:lnTo>
                    <a:lnTo>
                      <a:pt x="207" y="250"/>
                    </a:lnTo>
                    <a:lnTo>
                      <a:pt x="208" y="240"/>
                    </a:lnTo>
                    <a:lnTo>
                      <a:pt x="208" y="227"/>
                    </a:lnTo>
                    <a:lnTo>
                      <a:pt x="208" y="68"/>
                    </a:lnTo>
                    <a:lnTo>
                      <a:pt x="80" y="233"/>
                    </a:lnTo>
                    <a:lnTo>
                      <a:pt x="81" y="249"/>
                    </a:lnTo>
                    <a:lnTo>
                      <a:pt x="82" y="257"/>
                    </a:lnTo>
                    <a:lnTo>
                      <a:pt x="85" y="263"/>
                    </a:lnTo>
                    <a:lnTo>
                      <a:pt x="93" y="266"/>
                    </a:lnTo>
                    <a:lnTo>
                      <a:pt x="103" y="269"/>
                    </a:lnTo>
                    <a:lnTo>
                      <a:pt x="120" y="270"/>
                    </a:lnTo>
                    <a:lnTo>
                      <a:pt x="120" y="278"/>
                    </a:lnTo>
                    <a:lnTo>
                      <a:pt x="0" y="278"/>
                    </a:lnTo>
                    <a:lnTo>
                      <a:pt x="0" y="270"/>
                    </a:lnTo>
                    <a:lnTo>
                      <a:pt x="12" y="270"/>
                    </a:lnTo>
                    <a:lnTo>
                      <a:pt x="22" y="268"/>
                    </a:lnTo>
                    <a:lnTo>
                      <a:pt x="29" y="266"/>
                    </a:lnTo>
                    <a:lnTo>
                      <a:pt x="33" y="262"/>
                    </a:lnTo>
                    <a:lnTo>
                      <a:pt x="36" y="257"/>
                    </a:lnTo>
                    <a:lnTo>
                      <a:pt x="39" y="250"/>
                    </a:lnTo>
                    <a:lnTo>
                      <a:pt x="40" y="240"/>
                    </a:lnTo>
                    <a:lnTo>
                      <a:pt x="40" y="227"/>
                    </a:lnTo>
                    <a:lnTo>
                      <a:pt x="40" y="51"/>
                    </a:lnTo>
                    <a:lnTo>
                      <a:pt x="40" y="38"/>
                    </a:lnTo>
                    <a:lnTo>
                      <a:pt x="39" y="29"/>
                    </a:lnTo>
                    <a:lnTo>
                      <a:pt x="36" y="20"/>
                    </a:lnTo>
                    <a:lnTo>
                      <a:pt x="33" y="16"/>
                    </a:lnTo>
                    <a:lnTo>
                      <a:pt x="29" y="13"/>
                    </a:lnTo>
                    <a:lnTo>
                      <a:pt x="22" y="10"/>
                    </a:lnTo>
                    <a:lnTo>
                      <a:pt x="12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7"/>
                    </a:lnTo>
                    <a:lnTo>
                      <a:pt x="108" y="9"/>
                    </a:lnTo>
                    <a:lnTo>
                      <a:pt x="98" y="10"/>
                    </a:lnTo>
                    <a:lnTo>
                      <a:pt x="91" y="13"/>
                    </a:lnTo>
                    <a:lnTo>
                      <a:pt x="87" y="16"/>
                    </a:lnTo>
                    <a:lnTo>
                      <a:pt x="84" y="20"/>
                    </a:lnTo>
                    <a:lnTo>
                      <a:pt x="81" y="29"/>
                    </a:lnTo>
                    <a:lnTo>
                      <a:pt x="80" y="38"/>
                    </a:lnTo>
                    <a:lnTo>
                      <a:pt x="80" y="51"/>
                    </a:lnTo>
                    <a:lnTo>
                      <a:pt x="80" y="211"/>
                    </a:lnTo>
                    <a:lnTo>
                      <a:pt x="208" y="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65"/>
              <p:cNvSpPr/>
              <p:nvPr/>
            </p:nvSpPr>
            <p:spPr>
              <a:xfrm>
                <a:off x="4632" y="1950"/>
                <a:ext cx="147" cy="5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68" extrusionOk="0">
                    <a:moveTo>
                      <a:pt x="0" y="0"/>
                    </a:moveTo>
                    <a:lnTo>
                      <a:pt x="443" y="0"/>
                    </a:lnTo>
                    <a:lnTo>
                      <a:pt x="443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  <a:moveTo>
                      <a:pt x="0" y="133"/>
                    </a:moveTo>
                    <a:lnTo>
                      <a:pt x="443" y="133"/>
                    </a:lnTo>
                    <a:lnTo>
                      <a:pt x="443" y="168"/>
                    </a:lnTo>
                    <a:lnTo>
                      <a:pt x="0" y="168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65"/>
              <p:cNvSpPr txBox="1"/>
              <p:nvPr/>
            </p:nvSpPr>
            <p:spPr>
              <a:xfrm>
                <a:off x="4865" y="1997"/>
                <a:ext cx="71" cy="2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65"/>
              <p:cNvSpPr/>
              <p:nvPr/>
            </p:nvSpPr>
            <p:spPr>
              <a:xfrm>
                <a:off x="4980" y="1881"/>
                <a:ext cx="73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219" h="567" extrusionOk="0">
                    <a:moveTo>
                      <a:pt x="0" y="65"/>
                    </a:moveTo>
                    <a:lnTo>
                      <a:pt x="135" y="0"/>
                    </a:lnTo>
                    <a:lnTo>
                      <a:pt x="148" y="0"/>
                    </a:lnTo>
                    <a:lnTo>
                      <a:pt x="148" y="469"/>
                    </a:lnTo>
                    <a:lnTo>
                      <a:pt x="150" y="490"/>
                    </a:lnTo>
                    <a:lnTo>
                      <a:pt x="150" y="508"/>
                    </a:lnTo>
                    <a:lnTo>
                      <a:pt x="151" y="519"/>
                    </a:lnTo>
                    <a:lnTo>
                      <a:pt x="153" y="528"/>
                    </a:lnTo>
                    <a:lnTo>
                      <a:pt x="156" y="532"/>
                    </a:lnTo>
                    <a:lnTo>
                      <a:pt x="159" y="538"/>
                    </a:lnTo>
                    <a:lnTo>
                      <a:pt x="163" y="542"/>
                    </a:lnTo>
                    <a:lnTo>
                      <a:pt x="169" y="545"/>
                    </a:lnTo>
                    <a:lnTo>
                      <a:pt x="177" y="548"/>
                    </a:lnTo>
                    <a:lnTo>
                      <a:pt x="187" y="550"/>
                    </a:lnTo>
                    <a:lnTo>
                      <a:pt x="202" y="551"/>
                    </a:lnTo>
                    <a:lnTo>
                      <a:pt x="219" y="552"/>
                    </a:lnTo>
                    <a:lnTo>
                      <a:pt x="219" y="567"/>
                    </a:lnTo>
                    <a:lnTo>
                      <a:pt x="10" y="567"/>
                    </a:lnTo>
                    <a:lnTo>
                      <a:pt x="10" y="552"/>
                    </a:lnTo>
                    <a:lnTo>
                      <a:pt x="28" y="551"/>
                    </a:lnTo>
                    <a:lnTo>
                      <a:pt x="43" y="550"/>
                    </a:lnTo>
                    <a:lnTo>
                      <a:pt x="53" y="548"/>
                    </a:lnTo>
                    <a:lnTo>
                      <a:pt x="60" y="545"/>
                    </a:lnTo>
                    <a:lnTo>
                      <a:pt x="66" y="542"/>
                    </a:lnTo>
                    <a:lnTo>
                      <a:pt x="70" y="538"/>
                    </a:lnTo>
                    <a:lnTo>
                      <a:pt x="75" y="534"/>
                    </a:lnTo>
                    <a:lnTo>
                      <a:pt x="76" y="529"/>
                    </a:lnTo>
                    <a:lnTo>
                      <a:pt x="79" y="522"/>
                    </a:lnTo>
                    <a:lnTo>
                      <a:pt x="80" y="509"/>
                    </a:lnTo>
                    <a:lnTo>
                      <a:pt x="80" y="492"/>
                    </a:lnTo>
                    <a:lnTo>
                      <a:pt x="82" y="469"/>
                    </a:lnTo>
                    <a:lnTo>
                      <a:pt x="82" y="169"/>
                    </a:lnTo>
                    <a:lnTo>
                      <a:pt x="80" y="142"/>
                    </a:lnTo>
                    <a:lnTo>
                      <a:pt x="80" y="118"/>
                    </a:lnTo>
                    <a:lnTo>
                      <a:pt x="79" y="103"/>
                    </a:lnTo>
                    <a:lnTo>
                      <a:pt x="78" y="91"/>
                    </a:lnTo>
                    <a:lnTo>
                      <a:pt x="76" y="85"/>
                    </a:lnTo>
                    <a:lnTo>
                      <a:pt x="73" y="79"/>
                    </a:lnTo>
                    <a:lnTo>
                      <a:pt x="70" y="75"/>
                    </a:lnTo>
                    <a:lnTo>
                      <a:pt x="66" y="72"/>
                    </a:lnTo>
                    <a:lnTo>
                      <a:pt x="63" y="69"/>
                    </a:lnTo>
                    <a:lnTo>
                      <a:pt x="59" y="68"/>
                    </a:lnTo>
                    <a:lnTo>
                      <a:pt x="53" y="66"/>
                    </a:lnTo>
                    <a:lnTo>
                      <a:pt x="49" y="65"/>
                    </a:lnTo>
                    <a:lnTo>
                      <a:pt x="40" y="66"/>
                    </a:lnTo>
                    <a:lnTo>
                      <a:pt x="30" y="69"/>
                    </a:lnTo>
                    <a:lnTo>
                      <a:pt x="20" y="72"/>
                    </a:lnTo>
                    <a:lnTo>
                      <a:pt x="7" y="78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65"/>
              <p:cNvSpPr/>
              <p:nvPr/>
            </p:nvSpPr>
            <p:spPr>
              <a:xfrm>
                <a:off x="5162" y="1885"/>
                <a:ext cx="167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56" extrusionOk="0">
                    <a:moveTo>
                      <a:pt x="373" y="272"/>
                    </a:moveTo>
                    <a:lnTo>
                      <a:pt x="400" y="280"/>
                    </a:lnTo>
                    <a:lnTo>
                      <a:pt x="424" y="288"/>
                    </a:lnTo>
                    <a:lnTo>
                      <a:pt x="434" y="294"/>
                    </a:lnTo>
                    <a:lnTo>
                      <a:pt x="444" y="300"/>
                    </a:lnTo>
                    <a:lnTo>
                      <a:pt x="452" y="306"/>
                    </a:lnTo>
                    <a:lnTo>
                      <a:pt x="460" y="311"/>
                    </a:lnTo>
                    <a:lnTo>
                      <a:pt x="470" y="322"/>
                    </a:lnTo>
                    <a:lnTo>
                      <a:pt x="477" y="332"/>
                    </a:lnTo>
                    <a:lnTo>
                      <a:pt x="484" y="342"/>
                    </a:lnTo>
                    <a:lnTo>
                      <a:pt x="490" y="353"/>
                    </a:lnTo>
                    <a:lnTo>
                      <a:pt x="494" y="365"/>
                    </a:lnTo>
                    <a:lnTo>
                      <a:pt x="497" y="378"/>
                    </a:lnTo>
                    <a:lnTo>
                      <a:pt x="499" y="391"/>
                    </a:lnTo>
                    <a:lnTo>
                      <a:pt x="500" y="404"/>
                    </a:lnTo>
                    <a:lnTo>
                      <a:pt x="499" y="414"/>
                    </a:lnTo>
                    <a:lnTo>
                      <a:pt x="497" y="424"/>
                    </a:lnTo>
                    <a:lnTo>
                      <a:pt x="496" y="434"/>
                    </a:lnTo>
                    <a:lnTo>
                      <a:pt x="493" y="444"/>
                    </a:lnTo>
                    <a:lnTo>
                      <a:pt x="489" y="455"/>
                    </a:lnTo>
                    <a:lnTo>
                      <a:pt x="484" y="465"/>
                    </a:lnTo>
                    <a:lnTo>
                      <a:pt x="480" y="473"/>
                    </a:lnTo>
                    <a:lnTo>
                      <a:pt x="473" y="484"/>
                    </a:lnTo>
                    <a:lnTo>
                      <a:pt x="467" y="492"/>
                    </a:lnTo>
                    <a:lnTo>
                      <a:pt x="458" y="501"/>
                    </a:lnTo>
                    <a:lnTo>
                      <a:pt x="451" y="510"/>
                    </a:lnTo>
                    <a:lnTo>
                      <a:pt x="442" y="517"/>
                    </a:lnTo>
                    <a:lnTo>
                      <a:pt x="432" y="523"/>
                    </a:lnTo>
                    <a:lnTo>
                      <a:pt x="424" y="528"/>
                    </a:lnTo>
                    <a:lnTo>
                      <a:pt x="412" y="534"/>
                    </a:lnTo>
                    <a:lnTo>
                      <a:pt x="402" y="539"/>
                    </a:lnTo>
                    <a:lnTo>
                      <a:pt x="389" y="543"/>
                    </a:lnTo>
                    <a:lnTo>
                      <a:pt x="376" y="546"/>
                    </a:lnTo>
                    <a:lnTo>
                      <a:pt x="360" y="550"/>
                    </a:lnTo>
                    <a:lnTo>
                      <a:pt x="344" y="552"/>
                    </a:lnTo>
                    <a:lnTo>
                      <a:pt x="305" y="556"/>
                    </a:lnTo>
                    <a:lnTo>
                      <a:pt x="262" y="556"/>
                    </a:lnTo>
                    <a:lnTo>
                      <a:pt x="0" y="556"/>
                    </a:lnTo>
                    <a:lnTo>
                      <a:pt x="0" y="541"/>
                    </a:lnTo>
                    <a:lnTo>
                      <a:pt x="20" y="541"/>
                    </a:lnTo>
                    <a:lnTo>
                      <a:pt x="29" y="541"/>
                    </a:lnTo>
                    <a:lnTo>
                      <a:pt x="36" y="540"/>
                    </a:lnTo>
                    <a:lnTo>
                      <a:pt x="43" y="539"/>
                    </a:lnTo>
                    <a:lnTo>
                      <a:pt x="51" y="536"/>
                    </a:lnTo>
                    <a:lnTo>
                      <a:pt x="56" y="533"/>
                    </a:lnTo>
                    <a:lnTo>
                      <a:pt x="62" y="528"/>
                    </a:lnTo>
                    <a:lnTo>
                      <a:pt x="66" y="524"/>
                    </a:lnTo>
                    <a:lnTo>
                      <a:pt x="71" y="518"/>
                    </a:lnTo>
                    <a:lnTo>
                      <a:pt x="74" y="510"/>
                    </a:lnTo>
                    <a:lnTo>
                      <a:pt x="78" y="497"/>
                    </a:lnTo>
                    <a:lnTo>
                      <a:pt x="79" y="479"/>
                    </a:lnTo>
                    <a:lnTo>
                      <a:pt x="79" y="458"/>
                    </a:lnTo>
                    <a:lnTo>
                      <a:pt x="79" y="99"/>
                    </a:lnTo>
                    <a:lnTo>
                      <a:pt x="79" y="76"/>
                    </a:lnTo>
                    <a:lnTo>
                      <a:pt x="77" y="57"/>
                    </a:lnTo>
                    <a:lnTo>
                      <a:pt x="75" y="48"/>
                    </a:lnTo>
                    <a:lnTo>
                      <a:pt x="74" y="42"/>
                    </a:lnTo>
                    <a:lnTo>
                      <a:pt x="71" y="37"/>
                    </a:lnTo>
                    <a:lnTo>
                      <a:pt x="68" y="34"/>
                    </a:lnTo>
                    <a:lnTo>
                      <a:pt x="64" y="29"/>
                    </a:lnTo>
                    <a:lnTo>
                      <a:pt x="59" y="25"/>
                    </a:lnTo>
                    <a:lnTo>
                      <a:pt x="53" y="22"/>
                    </a:lnTo>
                    <a:lnTo>
                      <a:pt x="48" y="19"/>
                    </a:lnTo>
                    <a:lnTo>
                      <a:pt x="35" y="16"/>
                    </a:lnTo>
                    <a:lnTo>
                      <a:pt x="20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72" y="0"/>
                    </a:lnTo>
                    <a:lnTo>
                      <a:pt x="301" y="2"/>
                    </a:lnTo>
                    <a:lnTo>
                      <a:pt x="325" y="6"/>
                    </a:lnTo>
                    <a:lnTo>
                      <a:pt x="347" y="11"/>
                    </a:lnTo>
                    <a:lnTo>
                      <a:pt x="363" y="13"/>
                    </a:lnTo>
                    <a:lnTo>
                      <a:pt x="376" y="19"/>
                    </a:lnTo>
                    <a:lnTo>
                      <a:pt x="389" y="24"/>
                    </a:lnTo>
                    <a:lnTo>
                      <a:pt x="402" y="31"/>
                    </a:lnTo>
                    <a:lnTo>
                      <a:pt x="413" y="37"/>
                    </a:lnTo>
                    <a:lnTo>
                      <a:pt x="424" y="45"/>
                    </a:lnTo>
                    <a:lnTo>
                      <a:pt x="432" y="53"/>
                    </a:lnTo>
                    <a:lnTo>
                      <a:pt x="441" y="63"/>
                    </a:lnTo>
                    <a:lnTo>
                      <a:pt x="450" y="71"/>
                    </a:lnTo>
                    <a:lnTo>
                      <a:pt x="455" y="81"/>
                    </a:lnTo>
                    <a:lnTo>
                      <a:pt x="461" y="92"/>
                    </a:lnTo>
                    <a:lnTo>
                      <a:pt x="465" y="103"/>
                    </a:lnTo>
                    <a:lnTo>
                      <a:pt x="470" y="113"/>
                    </a:lnTo>
                    <a:lnTo>
                      <a:pt x="471" y="125"/>
                    </a:lnTo>
                    <a:lnTo>
                      <a:pt x="473" y="136"/>
                    </a:lnTo>
                    <a:lnTo>
                      <a:pt x="474" y="148"/>
                    </a:lnTo>
                    <a:lnTo>
                      <a:pt x="473" y="160"/>
                    </a:lnTo>
                    <a:lnTo>
                      <a:pt x="473" y="168"/>
                    </a:lnTo>
                    <a:lnTo>
                      <a:pt x="470" y="178"/>
                    </a:lnTo>
                    <a:lnTo>
                      <a:pt x="467" y="188"/>
                    </a:lnTo>
                    <a:lnTo>
                      <a:pt x="464" y="197"/>
                    </a:lnTo>
                    <a:lnTo>
                      <a:pt x="460" y="206"/>
                    </a:lnTo>
                    <a:lnTo>
                      <a:pt x="454" y="215"/>
                    </a:lnTo>
                    <a:lnTo>
                      <a:pt x="448" y="223"/>
                    </a:lnTo>
                    <a:lnTo>
                      <a:pt x="442" y="232"/>
                    </a:lnTo>
                    <a:lnTo>
                      <a:pt x="434" y="239"/>
                    </a:lnTo>
                    <a:lnTo>
                      <a:pt x="426" y="246"/>
                    </a:lnTo>
                    <a:lnTo>
                      <a:pt x="416" y="252"/>
                    </a:lnTo>
                    <a:lnTo>
                      <a:pt x="408" y="258"/>
                    </a:lnTo>
                    <a:lnTo>
                      <a:pt x="396" y="264"/>
                    </a:lnTo>
                    <a:lnTo>
                      <a:pt x="386" y="268"/>
                    </a:lnTo>
                    <a:lnTo>
                      <a:pt x="373" y="272"/>
                    </a:lnTo>
                    <a:close/>
                    <a:moveTo>
                      <a:pt x="159" y="251"/>
                    </a:moveTo>
                    <a:lnTo>
                      <a:pt x="175" y="252"/>
                    </a:lnTo>
                    <a:lnTo>
                      <a:pt x="194" y="255"/>
                    </a:lnTo>
                    <a:lnTo>
                      <a:pt x="214" y="255"/>
                    </a:lnTo>
                    <a:lnTo>
                      <a:pt x="236" y="256"/>
                    </a:lnTo>
                    <a:lnTo>
                      <a:pt x="265" y="255"/>
                    </a:lnTo>
                    <a:lnTo>
                      <a:pt x="288" y="252"/>
                    </a:lnTo>
                    <a:lnTo>
                      <a:pt x="309" y="249"/>
                    </a:lnTo>
                    <a:lnTo>
                      <a:pt x="325" y="243"/>
                    </a:lnTo>
                    <a:lnTo>
                      <a:pt x="340" y="236"/>
                    </a:lnTo>
                    <a:lnTo>
                      <a:pt x="353" y="226"/>
                    </a:lnTo>
                    <a:lnTo>
                      <a:pt x="363" y="216"/>
                    </a:lnTo>
                    <a:lnTo>
                      <a:pt x="372" y="203"/>
                    </a:lnTo>
                    <a:lnTo>
                      <a:pt x="379" y="190"/>
                    </a:lnTo>
                    <a:lnTo>
                      <a:pt x="385" y="175"/>
                    </a:lnTo>
                    <a:lnTo>
                      <a:pt x="387" y="161"/>
                    </a:lnTo>
                    <a:lnTo>
                      <a:pt x="387" y="145"/>
                    </a:lnTo>
                    <a:lnTo>
                      <a:pt x="387" y="134"/>
                    </a:lnTo>
                    <a:lnTo>
                      <a:pt x="386" y="122"/>
                    </a:lnTo>
                    <a:lnTo>
                      <a:pt x="383" y="110"/>
                    </a:lnTo>
                    <a:lnTo>
                      <a:pt x="379" y="100"/>
                    </a:lnTo>
                    <a:lnTo>
                      <a:pt x="373" y="90"/>
                    </a:lnTo>
                    <a:lnTo>
                      <a:pt x="366" y="80"/>
                    </a:lnTo>
                    <a:lnTo>
                      <a:pt x="357" y="71"/>
                    </a:lnTo>
                    <a:lnTo>
                      <a:pt x="348" y="63"/>
                    </a:lnTo>
                    <a:lnTo>
                      <a:pt x="338" y="54"/>
                    </a:lnTo>
                    <a:lnTo>
                      <a:pt x="327" y="47"/>
                    </a:lnTo>
                    <a:lnTo>
                      <a:pt x="314" y="41"/>
                    </a:lnTo>
                    <a:lnTo>
                      <a:pt x="299" y="37"/>
                    </a:lnTo>
                    <a:lnTo>
                      <a:pt x="285" y="32"/>
                    </a:lnTo>
                    <a:lnTo>
                      <a:pt x="267" y="29"/>
                    </a:lnTo>
                    <a:lnTo>
                      <a:pt x="250" y="28"/>
                    </a:lnTo>
                    <a:lnTo>
                      <a:pt x="233" y="28"/>
                    </a:lnTo>
                    <a:lnTo>
                      <a:pt x="212" y="28"/>
                    </a:lnTo>
                    <a:lnTo>
                      <a:pt x="194" y="29"/>
                    </a:lnTo>
                    <a:lnTo>
                      <a:pt x="175" y="32"/>
                    </a:lnTo>
                    <a:lnTo>
                      <a:pt x="159" y="37"/>
                    </a:lnTo>
                    <a:lnTo>
                      <a:pt x="159" y="251"/>
                    </a:lnTo>
                    <a:close/>
                    <a:moveTo>
                      <a:pt x="159" y="515"/>
                    </a:moveTo>
                    <a:lnTo>
                      <a:pt x="182" y="521"/>
                    </a:lnTo>
                    <a:lnTo>
                      <a:pt x="205" y="524"/>
                    </a:lnTo>
                    <a:lnTo>
                      <a:pt x="228" y="527"/>
                    </a:lnTo>
                    <a:lnTo>
                      <a:pt x="253" y="527"/>
                    </a:lnTo>
                    <a:lnTo>
                      <a:pt x="270" y="527"/>
                    </a:lnTo>
                    <a:lnTo>
                      <a:pt x="288" y="525"/>
                    </a:lnTo>
                    <a:lnTo>
                      <a:pt x="304" y="523"/>
                    </a:lnTo>
                    <a:lnTo>
                      <a:pt x="318" y="518"/>
                    </a:lnTo>
                    <a:lnTo>
                      <a:pt x="331" y="514"/>
                    </a:lnTo>
                    <a:lnTo>
                      <a:pt x="344" y="508"/>
                    </a:lnTo>
                    <a:lnTo>
                      <a:pt x="356" y="501"/>
                    </a:lnTo>
                    <a:lnTo>
                      <a:pt x="366" y="494"/>
                    </a:lnTo>
                    <a:lnTo>
                      <a:pt x="374" y="485"/>
                    </a:lnTo>
                    <a:lnTo>
                      <a:pt x="383" y="476"/>
                    </a:lnTo>
                    <a:lnTo>
                      <a:pt x="389" y="466"/>
                    </a:lnTo>
                    <a:lnTo>
                      <a:pt x="395" y="456"/>
                    </a:lnTo>
                    <a:lnTo>
                      <a:pt x="399" y="446"/>
                    </a:lnTo>
                    <a:lnTo>
                      <a:pt x="402" y="434"/>
                    </a:lnTo>
                    <a:lnTo>
                      <a:pt x="403" y="423"/>
                    </a:lnTo>
                    <a:lnTo>
                      <a:pt x="405" y="411"/>
                    </a:lnTo>
                    <a:lnTo>
                      <a:pt x="403" y="395"/>
                    </a:lnTo>
                    <a:lnTo>
                      <a:pt x="400" y="379"/>
                    </a:lnTo>
                    <a:lnTo>
                      <a:pt x="395" y="363"/>
                    </a:lnTo>
                    <a:lnTo>
                      <a:pt x="387" y="349"/>
                    </a:lnTo>
                    <a:lnTo>
                      <a:pt x="382" y="342"/>
                    </a:lnTo>
                    <a:lnTo>
                      <a:pt x="377" y="335"/>
                    </a:lnTo>
                    <a:lnTo>
                      <a:pt x="370" y="329"/>
                    </a:lnTo>
                    <a:lnTo>
                      <a:pt x="364" y="322"/>
                    </a:lnTo>
                    <a:lnTo>
                      <a:pt x="348" y="311"/>
                    </a:lnTo>
                    <a:lnTo>
                      <a:pt x="330" y="301"/>
                    </a:lnTo>
                    <a:lnTo>
                      <a:pt x="308" y="294"/>
                    </a:lnTo>
                    <a:lnTo>
                      <a:pt x="285" y="288"/>
                    </a:lnTo>
                    <a:lnTo>
                      <a:pt x="259" y="285"/>
                    </a:lnTo>
                    <a:lnTo>
                      <a:pt x="231" y="284"/>
                    </a:lnTo>
                    <a:lnTo>
                      <a:pt x="218" y="284"/>
                    </a:lnTo>
                    <a:lnTo>
                      <a:pt x="208" y="284"/>
                    </a:lnTo>
                    <a:lnTo>
                      <a:pt x="197" y="285"/>
                    </a:lnTo>
                    <a:lnTo>
                      <a:pt x="188" y="285"/>
                    </a:lnTo>
                    <a:lnTo>
                      <a:pt x="171" y="287"/>
                    </a:lnTo>
                    <a:lnTo>
                      <a:pt x="159" y="288"/>
                    </a:lnTo>
                    <a:lnTo>
                      <a:pt x="159" y="5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65"/>
              <p:cNvSpPr/>
              <p:nvPr/>
            </p:nvSpPr>
            <p:spPr>
              <a:xfrm>
                <a:off x="4220" y="2955"/>
                <a:ext cx="197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69" extrusionOk="0">
                    <a:moveTo>
                      <a:pt x="396" y="15"/>
                    </a:moveTo>
                    <a:lnTo>
                      <a:pt x="396" y="0"/>
                    </a:lnTo>
                    <a:lnTo>
                      <a:pt x="593" y="0"/>
                    </a:lnTo>
                    <a:lnTo>
                      <a:pt x="593" y="15"/>
                    </a:lnTo>
                    <a:lnTo>
                      <a:pt x="573" y="15"/>
                    </a:lnTo>
                    <a:lnTo>
                      <a:pt x="564" y="15"/>
                    </a:lnTo>
                    <a:lnTo>
                      <a:pt x="557" y="17"/>
                    </a:lnTo>
                    <a:lnTo>
                      <a:pt x="550" y="18"/>
                    </a:lnTo>
                    <a:lnTo>
                      <a:pt x="544" y="21"/>
                    </a:lnTo>
                    <a:lnTo>
                      <a:pt x="537" y="26"/>
                    </a:lnTo>
                    <a:lnTo>
                      <a:pt x="532" y="30"/>
                    </a:lnTo>
                    <a:lnTo>
                      <a:pt x="527" y="36"/>
                    </a:lnTo>
                    <a:lnTo>
                      <a:pt x="522" y="43"/>
                    </a:lnTo>
                    <a:lnTo>
                      <a:pt x="518" y="52"/>
                    </a:lnTo>
                    <a:lnTo>
                      <a:pt x="515" y="63"/>
                    </a:lnTo>
                    <a:lnTo>
                      <a:pt x="514" y="81"/>
                    </a:lnTo>
                    <a:lnTo>
                      <a:pt x="514" y="102"/>
                    </a:lnTo>
                    <a:lnTo>
                      <a:pt x="514" y="326"/>
                    </a:lnTo>
                    <a:lnTo>
                      <a:pt x="512" y="367"/>
                    </a:lnTo>
                    <a:lnTo>
                      <a:pt x="509" y="402"/>
                    </a:lnTo>
                    <a:lnTo>
                      <a:pt x="506" y="418"/>
                    </a:lnTo>
                    <a:lnTo>
                      <a:pt x="503" y="432"/>
                    </a:lnTo>
                    <a:lnTo>
                      <a:pt x="501" y="445"/>
                    </a:lnTo>
                    <a:lnTo>
                      <a:pt x="496" y="457"/>
                    </a:lnTo>
                    <a:lnTo>
                      <a:pt x="492" y="468"/>
                    </a:lnTo>
                    <a:lnTo>
                      <a:pt x="486" y="480"/>
                    </a:lnTo>
                    <a:lnTo>
                      <a:pt x="480" y="490"/>
                    </a:lnTo>
                    <a:lnTo>
                      <a:pt x="472" y="500"/>
                    </a:lnTo>
                    <a:lnTo>
                      <a:pt x="463" y="510"/>
                    </a:lnTo>
                    <a:lnTo>
                      <a:pt x="454" y="519"/>
                    </a:lnTo>
                    <a:lnTo>
                      <a:pt x="443" y="528"/>
                    </a:lnTo>
                    <a:lnTo>
                      <a:pt x="431" y="536"/>
                    </a:lnTo>
                    <a:lnTo>
                      <a:pt x="418" y="543"/>
                    </a:lnTo>
                    <a:lnTo>
                      <a:pt x="405" y="551"/>
                    </a:lnTo>
                    <a:lnTo>
                      <a:pt x="391" y="556"/>
                    </a:lnTo>
                    <a:lnTo>
                      <a:pt x="375" y="561"/>
                    </a:lnTo>
                    <a:lnTo>
                      <a:pt x="357" y="565"/>
                    </a:lnTo>
                    <a:lnTo>
                      <a:pt x="339" y="567"/>
                    </a:lnTo>
                    <a:lnTo>
                      <a:pt x="320" y="569"/>
                    </a:lnTo>
                    <a:lnTo>
                      <a:pt x="300" y="569"/>
                    </a:lnTo>
                    <a:lnTo>
                      <a:pt x="276" y="569"/>
                    </a:lnTo>
                    <a:lnTo>
                      <a:pt x="256" y="568"/>
                    </a:lnTo>
                    <a:lnTo>
                      <a:pt x="237" y="565"/>
                    </a:lnTo>
                    <a:lnTo>
                      <a:pt x="219" y="561"/>
                    </a:lnTo>
                    <a:lnTo>
                      <a:pt x="203" y="556"/>
                    </a:lnTo>
                    <a:lnTo>
                      <a:pt x="187" y="552"/>
                    </a:lnTo>
                    <a:lnTo>
                      <a:pt x="174" y="545"/>
                    </a:lnTo>
                    <a:lnTo>
                      <a:pt x="161" y="538"/>
                    </a:lnTo>
                    <a:lnTo>
                      <a:pt x="149" y="529"/>
                    </a:lnTo>
                    <a:lnTo>
                      <a:pt x="139" y="520"/>
                    </a:lnTo>
                    <a:lnTo>
                      <a:pt x="129" y="512"/>
                    </a:lnTo>
                    <a:lnTo>
                      <a:pt x="120" y="500"/>
                    </a:lnTo>
                    <a:lnTo>
                      <a:pt x="113" y="490"/>
                    </a:lnTo>
                    <a:lnTo>
                      <a:pt x="106" y="478"/>
                    </a:lnTo>
                    <a:lnTo>
                      <a:pt x="100" y="465"/>
                    </a:lnTo>
                    <a:lnTo>
                      <a:pt x="94" y="452"/>
                    </a:lnTo>
                    <a:lnTo>
                      <a:pt x="91" y="442"/>
                    </a:lnTo>
                    <a:lnTo>
                      <a:pt x="89" y="431"/>
                    </a:lnTo>
                    <a:lnTo>
                      <a:pt x="86" y="416"/>
                    </a:lnTo>
                    <a:lnTo>
                      <a:pt x="84" y="400"/>
                    </a:lnTo>
                    <a:lnTo>
                      <a:pt x="81" y="363"/>
                    </a:lnTo>
                    <a:lnTo>
                      <a:pt x="81" y="316"/>
                    </a:lnTo>
                    <a:lnTo>
                      <a:pt x="81" y="98"/>
                    </a:lnTo>
                    <a:lnTo>
                      <a:pt x="80" y="75"/>
                    </a:lnTo>
                    <a:lnTo>
                      <a:pt x="77" y="56"/>
                    </a:lnTo>
                    <a:lnTo>
                      <a:pt x="76" y="47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67" y="31"/>
                    </a:lnTo>
                    <a:lnTo>
                      <a:pt x="58" y="24"/>
                    </a:lnTo>
                    <a:lnTo>
                      <a:pt x="48" y="18"/>
                    </a:lnTo>
                    <a:lnTo>
                      <a:pt x="36" y="15"/>
                    </a:lnTo>
                    <a:lnTo>
                      <a:pt x="2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15"/>
                    </a:lnTo>
                    <a:lnTo>
                      <a:pt x="219" y="15"/>
                    </a:lnTo>
                    <a:lnTo>
                      <a:pt x="211" y="15"/>
                    </a:lnTo>
                    <a:lnTo>
                      <a:pt x="203" y="17"/>
                    </a:lnTo>
                    <a:lnTo>
                      <a:pt x="197" y="18"/>
                    </a:lnTo>
                    <a:lnTo>
                      <a:pt x="190" y="20"/>
                    </a:lnTo>
                    <a:lnTo>
                      <a:pt x="184" y="24"/>
                    </a:lnTo>
                    <a:lnTo>
                      <a:pt x="178" y="27"/>
                    </a:lnTo>
                    <a:lnTo>
                      <a:pt x="174" y="31"/>
                    </a:lnTo>
                    <a:lnTo>
                      <a:pt x="169" y="37"/>
                    </a:lnTo>
                    <a:lnTo>
                      <a:pt x="165" y="46"/>
                    </a:lnTo>
                    <a:lnTo>
                      <a:pt x="162" y="59"/>
                    </a:lnTo>
                    <a:lnTo>
                      <a:pt x="161" y="76"/>
                    </a:lnTo>
                    <a:lnTo>
                      <a:pt x="159" y="98"/>
                    </a:lnTo>
                    <a:lnTo>
                      <a:pt x="159" y="341"/>
                    </a:lnTo>
                    <a:lnTo>
                      <a:pt x="161" y="357"/>
                    </a:lnTo>
                    <a:lnTo>
                      <a:pt x="161" y="376"/>
                    </a:lnTo>
                    <a:lnTo>
                      <a:pt x="164" y="394"/>
                    </a:lnTo>
                    <a:lnTo>
                      <a:pt x="165" y="415"/>
                    </a:lnTo>
                    <a:lnTo>
                      <a:pt x="169" y="435"/>
                    </a:lnTo>
                    <a:lnTo>
                      <a:pt x="174" y="452"/>
                    </a:lnTo>
                    <a:lnTo>
                      <a:pt x="180" y="467"/>
                    </a:lnTo>
                    <a:lnTo>
                      <a:pt x="187" y="480"/>
                    </a:lnTo>
                    <a:lnTo>
                      <a:pt x="195" y="491"/>
                    </a:lnTo>
                    <a:lnTo>
                      <a:pt x="206" y="501"/>
                    </a:lnTo>
                    <a:lnTo>
                      <a:pt x="219" y="510"/>
                    </a:lnTo>
                    <a:lnTo>
                      <a:pt x="232" y="519"/>
                    </a:lnTo>
                    <a:lnTo>
                      <a:pt x="248" y="526"/>
                    </a:lnTo>
                    <a:lnTo>
                      <a:pt x="265" y="530"/>
                    </a:lnTo>
                    <a:lnTo>
                      <a:pt x="284" y="533"/>
                    </a:lnTo>
                    <a:lnTo>
                      <a:pt x="304" y="533"/>
                    </a:lnTo>
                    <a:lnTo>
                      <a:pt x="317" y="533"/>
                    </a:lnTo>
                    <a:lnTo>
                      <a:pt x="331" y="532"/>
                    </a:lnTo>
                    <a:lnTo>
                      <a:pt x="343" y="530"/>
                    </a:lnTo>
                    <a:lnTo>
                      <a:pt x="356" y="528"/>
                    </a:lnTo>
                    <a:lnTo>
                      <a:pt x="368" y="525"/>
                    </a:lnTo>
                    <a:lnTo>
                      <a:pt x="379" y="520"/>
                    </a:lnTo>
                    <a:lnTo>
                      <a:pt x="391" y="516"/>
                    </a:lnTo>
                    <a:lnTo>
                      <a:pt x="402" y="510"/>
                    </a:lnTo>
                    <a:lnTo>
                      <a:pt x="412" y="504"/>
                    </a:lnTo>
                    <a:lnTo>
                      <a:pt x="421" y="497"/>
                    </a:lnTo>
                    <a:lnTo>
                      <a:pt x="430" y="490"/>
                    </a:lnTo>
                    <a:lnTo>
                      <a:pt x="438" y="483"/>
                    </a:lnTo>
                    <a:lnTo>
                      <a:pt x="444" y="475"/>
                    </a:lnTo>
                    <a:lnTo>
                      <a:pt x="451" y="467"/>
                    </a:lnTo>
                    <a:lnTo>
                      <a:pt x="456" y="458"/>
                    </a:lnTo>
                    <a:lnTo>
                      <a:pt x="460" y="449"/>
                    </a:lnTo>
                    <a:lnTo>
                      <a:pt x="464" y="439"/>
                    </a:lnTo>
                    <a:lnTo>
                      <a:pt x="467" y="428"/>
                    </a:lnTo>
                    <a:lnTo>
                      <a:pt x="470" y="415"/>
                    </a:lnTo>
                    <a:lnTo>
                      <a:pt x="473" y="399"/>
                    </a:lnTo>
                    <a:lnTo>
                      <a:pt x="476" y="364"/>
                    </a:lnTo>
                    <a:lnTo>
                      <a:pt x="476" y="324"/>
                    </a:lnTo>
                    <a:lnTo>
                      <a:pt x="476" y="98"/>
                    </a:lnTo>
                    <a:lnTo>
                      <a:pt x="476" y="75"/>
                    </a:lnTo>
                    <a:lnTo>
                      <a:pt x="473" y="56"/>
                    </a:lnTo>
                    <a:lnTo>
                      <a:pt x="472" y="49"/>
                    </a:lnTo>
                    <a:lnTo>
                      <a:pt x="470" y="42"/>
                    </a:lnTo>
                    <a:lnTo>
                      <a:pt x="467" y="37"/>
                    </a:lnTo>
                    <a:lnTo>
                      <a:pt x="464" y="33"/>
                    </a:lnTo>
                    <a:lnTo>
                      <a:pt x="456" y="26"/>
                    </a:lnTo>
                    <a:lnTo>
                      <a:pt x="446" y="20"/>
                    </a:lnTo>
                    <a:lnTo>
                      <a:pt x="433" y="17"/>
                    </a:lnTo>
                    <a:lnTo>
                      <a:pt x="417" y="15"/>
                    </a:lnTo>
                    <a:lnTo>
                      <a:pt x="396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65"/>
              <p:cNvSpPr/>
              <p:nvPr/>
            </p:nvSpPr>
            <p:spPr>
              <a:xfrm>
                <a:off x="4423" y="3101"/>
                <a:ext cx="62" cy="9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91" extrusionOk="0">
                    <a:moveTo>
                      <a:pt x="13" y="81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2" y="8"/>
                    </a:lnTo>
                    <a:lnTo>
                      <a:pt x="25" y="10"/>
                    </a:lnTo>
                    <a:lnTo>
                      <a:pt x="29" y="13"/>
                    </a:lnTo>
                    <a:lnTo>
                      <a:pt x="35" y="15"/>
                    </a:lnTo>
                    <a:lnTo>
                      <a:pt x="42" y="13"/>
                    </a:lnTo>
                    <a:lnTo>
                      <a:pt x="55" y="9"/>
                    </a:lnTo>
                    <a:lnTo>
                      <a:pt x="67" y="5"/>
                    </a:lnTo>
                    <a:lnTo>
                      <a:pt x="78" y="3"/>
                    </a:lnTo>
                    <a:lnTo>
                      <a:pt x="90" y="0"/>
                    </a:lnTo>
                    <a:lnTo>
                      <a:pt x="103" y="0"/>
                    </a:lnTo>
                    <a:lnTo>
                      <a:pt x="120" y="2"/>
                    </a:lnTo>
                    <a:lnTo>
                      <a:pt x="135" y="6"/>
                    </a:lnTo>
                    <a:lnTo>
                      <a:pt x="141" y="9"/>
                    </a:lnTo>
                    <a:lnTo>
                      <a:pt x="148" y="12"/>
                    </a:lnTo>
                    <a:lnTo>
                      <a:pt x="154" y="16"/>
                    </a:lnTo>
                    <a:lnTo>
                      <a:pt x="158" y="21"/>
                    </a:lnTo>
                    <a:lnTo>
                      <a:pt x="168" y="32"/>
                    </a:lnTo>
                    <a:lnTo>
                      <a:pt x="174" y="44"/>
                    </a:lnTo>
                    <a:lnTo>
                      <a:pt x="178" y="57"/>
                    </a:lnTo>
                    <a:lnTo>
                      <a:pt x="180" y="70"/>
                    </a:lnTo>
                    <a:lnTo>
                      <a:pt x="178" y="81"/>
                    </a:lnTo>
                    <a:lnTo>
                      <a:pt x="175" y="93"/>
                    </a:lnTo>
                    <a:lnTo>
                      <a:pt x="171" y="103"/>
                    </a:lnTo>
                    <a:lnTo>
                      <a:pt x="164" y="113"/>
                    </a:lnTo>
                    <a:lnTo>
                      <a:pt x="155" y="122"/>
                    </a:lnTo>
                    <a:lnTo>
                      <a:pt x="145" y="129"/>
                    </a:lnTo>
                    <a:lnTo>
                      <a:pt x="135" y="135"/>
                    </a:lnTo>
                    <a:lnTo>
                      <a:pt x="122" y="139"/>
                    </a:lnTo>
                    <a:lnTo>
                      <a:pt x="135" y="142"/>
                    </a:lnTo>
                    <a:lnTo>
                      <a:pt x="148" y="148"/>
                    </a:lnTo>
                    <a:lnTo>
                      <a:pt x="158" y="155"/>
                    </a:lnTo>
                    <a:lnTo>
                      <a:pt x="168" y="165"/>
                    </a:lnTo>
                    <a:lnTo>
                      <a:pt x="175" y="175"/>
                    </a:lnTo>
                    <a:lnTo>
                      <a:pt x="181" y="187"/>
                    </a:lnTo>
                    <a:lnTo>
                      <a:pt x="184" y="200"/>
                    </a:lnTo>
                    <a:lnTo>
                      <a:pt x="185" y="213"/>
                    </a:lnTo>
                    <a:lnTo>
                      <a:pt x="184" y="222"/>
                    </a:lnTo>
                    <a:lnTo>
                      <a:pt x="184" y="230"/>
                    </a:lnTo>
                    <a:lnTo>
                      <a:pt x="181" y="237"/>
                    </a:lnTo>
                    <a:lnTo>
                      <a:pt x="178" y="245"/>
                    </a:lnTo>
                    <a:lnTo>
                      <a:pt x="175" y="252"/>
                    </a:lnTo>
                    <a:lnTo>
                      <a:pt x="170" y="258"/>
                    </a:lnTo>
                    <a:lnTo>
                      <a:pt x="165" y="264"/>
                    </a:lnTo>
                    <a:lnTo>
                      <a:pt x="158" y="269"/>
                    </a:lnTo>
                    <a:lnTo>
                      <a:pt x="152" y="275"/>
                    </a:lnTo>
                    <a:lnTo>
                      <a:pt x="145" y="279"/>
                    </a:lnTo>
                    <a:lnTo>
                      <a:pt x="136" y="282"/>
                    </a:lnTo>
                    <a:lnTo>
                      <a:pt x="129" y="285"/>
                    </a:lnTo>
                    <a:lnTo>
                      <a:pt x="120" y="288"/>
                    </a:lnTo>
                    <a:lnTo>
                      <a:pt x="112" y="290"/>
                    </a:lnTo>
                    <a:lnTo>
                      <a:pt x="102" y="291"/>
                    </a:lnTo>
                    <a:lnTo>
                      <a:pt x="93" y="291"/>
                    </a:lnTo>
                    <a:lnTo>
                      <a:pt x="78" y="291"/>
                    </a:lnTo>
                    <a:lnTo>
                      <a:pt x="64" y="288"/>
                    </a:lnTo>
                    <a:lnTo>
                      <a:pt x="52" y="284"/>
                    </a:lnTo>
                    <a:lnTo>
                      <a:pt x="39" y="278"/>
                    </a:lnTo>
                    <a:lnTo>
                      <a:pt x="29" y="269"/>
                    </a:lnTo>
                    <a:lnTo>
                      <a:pt x="19" y="261"/>
                    </a:lnTo>
                    <a:lnTo>
                      <a:pt x="9" y="249"/>
                    </a:lnTo>
                    <a:lnTo>
                      <a:pt x="0" y="236"/>
                    </a:lnTo>
                    <a:lnTo>
                      <a:pt x="8" y="232"/>
                    </a:lnTo>
                    <a:lnTo>
                      <a:pt x="13" y="239"/>
                    </a:lnTo>
                    <a:lnTo>
                      <a:pt x="21" y="248"/>
                    </a:lnTo>
                    <a:lnTo>
                      <a:pt x="29" y="253"/>
                    </a:lnTo>
                    <a:lnTo>
                      <a:pt x="38" y="261"/>
                    </a:lnTo>
                    <a:lnTo>
                      <a:pt x="48" y="266"/>
                    </a:lnTo>
                    <a:lnTo>
                      <a:pt x="60" y="269"/>
                    </a:lnTo>
                    <a:lnTo>
                      <a:pt x="70" y="272"/>
                    </a:lnTo>
                    <a:lnTo>
                      <a:pt x="81" y="272"/>
                    </a:lnTo>
                    <a:lnTo>
                      <a:pt x="94" y="272"/>
                    </a:lnTo>
                    <a:lnTo>
                      <a:pt x="106" y="268"/>
                    </a:lnTo>
                    <a:lnTo>
                      <a:pt x="115" y="262"/>
                    </a:lnTo>
                    <a:lnTo>
                      <a:pt x="123" y="255"/>
                    </a:lnTo>
                    <a:lnTo>
                      <a:pt x="130" y="245"/>
                    </a:lnTo>
                    <a:lnTo>
                      <a:pt x="135" y="235"/>
                    </a:lnTo>
                    <a:lnTo>
                      <a:pt x="138" y="223"/>
                    </a:lnTo>
                    <a:lnTo>
                      <a:pt x="139" y="210"/>
                    </a:lnTo>
                    <a:lnTo>
                      <a:pt x="138" y="197"/>
                    </a:lnTo>
                    <a:lnTo>
                      <a:pt x="133" y="185"/>
                    </a:lnTo>
                    <a:lnTo>
                      <a:pt x="128" y="174"/>
                    </a:lnTo>
                    <a:lnTo>
                      <a:pt x="119" y="164"/>
                    </a:lnTo>
                    <a:lnTo>
                      <a:pt x="115" y="159"/>
                    </a:lnTo>
                    <a:lnTo>
                      <a:pt x="109" y="156"/>
                    </a:lnTo>
                    <a:lnTo>
                      <a:pt x="102" y="154"/>
                    </a:lnTo>
                    <a:lnTo>
                      <a:pt x="94" y="151"/>
                    </a:lnTo>
                    <a:lnTo>
                      <a:pt x="77" y="146"/>
                    </a:lnTo>
                    <a:lnTo>
                      <a:pt x="57" y="146"/>
                    </a:lnTo>
                    <a:lnTo>
                      <a:pt x="57" y="132"/>
                    </a:lnTo>
                    <a:lnTo>
                      <a:pt x="71" y="132"/>
                    </a:lnTo>
                    <a:lnTo>
                      <a:pt x="84" y="130"/>
                    </a:lnTo>
                    <a:lnTo>
                      <a:pt x="94" y="129"/>
                    </a:lnTo>
                    <a:lnTo>
                      <a:pt x="103" y="126"/>
                    </a:lnTo>
                    <a:lnTo>
                      <a:pt x="110" y="122"/>
                    </a:lnTo>
                    <a:lnTo>
                      <a:pt x="117" y="117"/>
                    </a:lnTo>
                    <a:lnTo>
                      <a:pt x="123" y="112"/>
                    </a:lnTo>
                    <a:lnTo>
                      <a:pt x="129" y="104"/>
                    </a:lnTo>
                    <a:lnTo>
                      <a:pt x="133" y="97"/>
                    </a:lnTo>
                    <a:lnTo>
                      <a:pt x="136" y="89"/>
                    </a:lnTo>
                    <a:lnTo>
                      <a:pt x="138" y="80"/>
                    </a:lnTo>
                    <a:lnTo>
                      <a:pt x="139" y="70"/>
                    </a:lnTo>
                    <a:lnTo>
                      <a:pt x="138" y="60"/>
                    </a:lnTo>
                    <a:lnTo>
                      <a:pt x="135" y="49"/>
                    </a:lnTo>
                    <a:lnTo>
                      <a:pt x="130" y="41"/>
                    </a:lnTo>
                    <a:lnTo>
                      <a:pt x="125" y="34"/>
                    </a:lnTo>
                    <a:lnTo>
                      <a:pt x="117" y="26"/>
                    </a:lnTo>
                    <a:lnTo>
                      <a:pt x="109" y="22"/>
                    </a:lnTo>
                    <a:lnTo>
                      <a:pt x="99" y="19"/>
                    </a:lnTo>
                    <a:lnTo>
                      <a:pt x="87" y="19"/>
                    </a:lnTo>
                    <a:lnTo>
                      <a:pt x="74" y="21"/>
                    </a:lnTo>
                    <a:lnTo>
                      <a:pt x="61" y="23"/>
                    </a:lnTo>
                    <a:lnTo>
                      <a:pt x="51" y="29"/>
                    </a:lnTo>
                    <a:lnTo>
                      <a:pt x="42" y="36"/>
                    </a:lnTo>
                    <a:lnTo>
                      <a:pt x="34" y="45"/>
                    </a:lnTo>
                    <a:lnTo>
                      <a:pt x="28" y="57"/>
                    </a:lnTo>
                    <a:lnTo>
                      <a:pt x="24" y="68"/>
                    </a:lnTo>
                    <a:lnTo>
                      <a:pt x="21" y="81"/>
                    </a:lnTo>
                    <a:lnTo>
                      <a:pt x="13" y="8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65"/>
              <p:cNvSpPr/>
              <p:nvPr/>
            </p:nvSpPr>
            <p:spPr>
              <a:xfrm>
                <a:off x="4493" y="3104"/>
                <a:ext cx="96" cy="9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208" y="44"/>
                    </a:moveTo>
                    <a:lnTo>
                      <a:pt x="208" y="33"/>
                    </a:lnTo>
                    <a:lnTo>
                      <a:pt x="207" y="24"/>
                    </a:lnTo>
                    <a:lnTo>
                      <a:pt x="204" y="17"/>
                    </a:lnTo>
                    <a:lnTo>
                      <a:pt x="201" y="13"/>
                    </a:lnTo>
                    <a:lnTo>
                      <a:pt x="195" y="10"/>
                    </a:lnTo>
                    <a:lnTo>
                      <a:pt x="188" y="8"/>
                    </a:lnTo>
                    <a:lnTo>
                      <a:pt x="179" y="7"/>
                    </a:lnTo>
                    <a:lnTo>
                      <a:pt x="168" y="7"/>
                    </a:lnTo>
                    <a:lnTo>
                      <a:pt x="168" y="0"/>
                    </a:lnTo>
                    <a:lnTo>
                      <a:pt x="288" y="0"/>
                    </a:lnTo>
                    <a:lnTo>
                      <a:pt x="288" y="7"/>
                    </a:lnTo>
                    <a:lnTo>
                      <a:pt x="276" y="7"/>
                    </a:lnTo>
                    <a:lnTo>
                      <a:pt x="267" y="8"/>
                    </a:lnTo>
                    <a:lnTo>
                      <a:pt x="260" y="11"/>
                    </a:lnTo>
                    <a:lnTo>
                      <a:pt x="254" y="14"/>
                    </a:lnTo>
                    <a:lnTo>
                      <a:pt x="252" y="20"/>
                    </a:lnTo>
                    <a:lnTo>
                      <a:pt x="250" y="27"/>
                    </a:lnTo>
                    <a:lnTo>
                      <a:pt x="249" y="37"/>
                    </a:lnTo>
                    <a:lnTo>
                      <a:pt x="247" y="50"/>
                    </a:lnTo>
                    <a:lnTo>
                      <a:pt x="247" y="227"/>
                    </a:lnTo>
                    <a:lnTo>
                      <a:pt x="249" y="238"/>
                    </a:lnTo>
                    <a:lnTo>
                      <a:pt x="250" y="248"/>
                    </a:lnTo>
                    <a:lnTo>
                      <a:pt x="252" y="256"/>
                    </a:lnTo>
                    <a:lnTo>
                      <a:pt x="254" y="261"/>
                    </a:lnTo>
                    <a:lnTo>
                      <a:pt x="260" y="264"/>
                    </a:lnTo>
                    <a:lnTo>
                      <a:pt x="267" y="267"/>
                    </a:lnTo>
                    <a:lnTo>
                      <a:pt x="276" y="269"/>
                    </a:lnTo>
                    <a:lnTo>
                      <a:pt x="288" y="270"/>
                    </a:lnTo>
                    <a:lnTo>
                      <a:pt x="288" y="277"/>
                    </a:lnTo>
                    <a:lnTo>
                      <a:pt x="168" y="277"/>
                    </a:lnTo>
                    <a:lnTo>
                      <a:pt x="168" y="270"/>
                    </a:lnTo>
                    <a:lnTo>
                      <a:pt x="179" y="269"/>
                    </a:lnTo>
                    <a:lnTo>
                      <a:pt x="189" y="267"/>
                    </a:lnTo>
                    <a:lnTo>
                      <a:pt x="197" y="264"/>
                    </a:lnTo>
                    <a:lnTo>
                      <a:pt x="201" y="261"/>
                    </a:lnTo>
                    <a:lnTo>
                      <a:pt x="205" y="256"/>
                    </a:lnTo>
                    <a:lnTo>
                      <a:pt x="207" y="248"/>
                    </a:lnTo>
                    <a:lnTo>
                      <a:pt x="208" y="238"/>
                    </a:lnTo>
                    <a:lnTo>
                      <a:pt x="208" y="227"/>
                    </a:lnTo>
                    <a:lnTo>
                      <a:pt x="208" y="67"/>
                    </a:lnTo>
                    <a:lnTo>
                      <a:pt x="80" y="232"/>
                    </a:lnTo>
                    <a:lnTo>
                      <a:pt x="81" y="247"/>
                    </a:lnTo>
                    <a:lnTo>
                      <a:pt x="82" y="256"/>
                    </a:lnTo>
                    <a:lnTo>
                      <a:pt x="85" y="261"/>
                    </a:lnTo>
                    <a:lnTo>
                      <a:pt x="93" y="266"/>
                    </a:lnTo>
                    <a:lnTo>
                      <a:pt x="103" y="269"/>
                    </a:lnTo>
                    <a:lnTo>
                      <a:pt x="120" y="270"/>
                    </a:lnTo>
                    <a:lnTo>
                      <a:pt x="120" y="277"/>
                    </a:lnTo>
                    <a:lnTo>
                      <a:pt x="0" y="277"/>
                    </a:lnTo>
                    <a:lnTo>
                      <a:pt x="0" y="270"/>
                    </a:lnTo>
                    <a:lnTo>
                      <a:pt x="12" y="269"/>
                    </a:lnTo>
                    <a:lnTo>
                      <a:pt x="22" y="267"/>
                    </a:lnTo>
                    <a:lnTo>
                      <a:pt x="29" y="264"/>
                    </a:lnTo>
                    <a:lnTo>
                      <a:pt x="33" y="261"/>
                    </a:lnTo>
                    <a:lnTo>
                      <a:pt x="36" y="256"/>
                    </a:lnTo>
                    <a:lnTo>
                      <a:pt x="39" y="248"/>
                    </a:lnTo>
                    <a:lnTo>
                      <a:pt x="40" y="238"/>
                    </a:lnTo>
                    <a:lnTo>
                      <a:pt x="40" y="227"/>
                    </a:lnTo>
                    <a:lnTo>
                      <a:pt x="40" y="50"/>
                    </a:lnTo>
                    <a:lnTo>
                      <a:pt x="40" y="37"/>
                    </a:lnTo>
                    <a:lnTo>
                      <a:pt x="39" y="27"/>
                    </a:lnTo>
                    <a:lnTo>
                      <a:pt x="36" y="20"/>
                    </a:lnTo>
                    <a:lnTo>
                      <a:pt x="33" y="14"/>
                    </a:lnTo>
                    <a:lnTo>
                      <a:pt x="29" y="11"/>
                    </a:lnTo>
                    <a:lnTo>
                      <a:pt x="22" y="8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7"/>
                    </a:lnTo>
                    <a:lnTo>
                      <a:pt x="108" y="7"/>
                    </a:lnTo>
                    <a:lnTo>
                      <a:pt x="98" y="8"/>
                    </a:lnTo>
                    <a:lnTo>
                      <a:pt x="91" y="11"/>
                    </a:lnTo>
                    <a:lnTo>
                      <a:pt x="87" y="14"/>
                    </a:lnTo>
                    <a:lnTo>
                      <a:pt x="84" y="20"/>
                    </a:lnTo>
                    <a:lnTo>
                      <a:pt x="81" y="27"/>
                    </a:lnTo>
                    <a:lnTo>
                      <a:pt x="80" y="37"/>
                    </a:lnTo>
                    <a:lnTo>
                      <a:pt x="80" y="50"/>
                    </a:lnTo>
                    <a:lnTo>
                      <a:pt x="80" y="209"/>
                    </a:lnTo>
                    <a:lnTo>
                      <a:pt x="208" y="4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65"/>
              <p:cNvSpPr/>
              <p:nvPr/>
            </p:nvSpPr>
            <p:spPr>
              <a:xfrm>
                <a:off x="4632" y="3019"/>
                <a:ext cx="147" cy="5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68" extrusionOk="0">
                    <a:moveTo>
                      <a:pt x="0" y="0"/>
                    </a:moveTo>
                    <a:lnTo>
                      <a:pt x="443" y="0"/>
                    </a:lnTo>
                    <a:lnTo>
                      <a:pt x="443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0" y="135"/>
                    </a:moveTo>
                    <a:lnTo>
                      <a:pt x="443" y="135"/>
                    </a:lnTo>
                    <a:lnTo>
                      <a:pt x="443" y="168"/>
                    </a:lnTo>
                    <a:lnTo>
                      <a:pt x="0" y="16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65"/>
              <p:cNvSpPr txBox="1"/>
              <p:nvPr/>
            </p:nvSpPr>
            <p:spPr>
              <a:xfrm>
                <a:off x="4865" y="3067"/>
                <a:ext cx="71" cy="2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65"/>
              <p:cNvSpPr/>
              <p:nvPr/>
            </p:nvSpPr>
            <p:spPr>
              <a:xfrm>
                <a:off x="4954" y="2951"/>
                <a:ext cx="122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68" extrusionOk="0">
                    <a:moveTo>
                      <a:pt x="367" y="461"/>
                    </a:moveTo>
                    <a:lnTo>
                      <a:pt x="328" y="568"/>
                    </a:lnTo>
                    <a:lnTo>
                      <a:pt x="0" y="568"/>
                    </a:lnTo>
                    <a:lnTo>
                      <a:pt x="0" y="553"/>
                    </a:lnTo>
                    <a:lnTo>
                      <a:pt x="35" y="521"/>
                    </a:lnTo>
                    <a:lnTo>
                      <a:pt x="67" y="490"/>
                    </a:lnTo>
                    <a:lnTo>
                      <a:pt x="97" y="461"/>
                    </a:lnTo>
                    <a:lnTo>
                      <a:pt x="123" y="432"/>
                    </a:lnTo>
                    <a:lnTo>
                      <a:pt x="147" y="406"/>
                    </a:lnTo>
                    <a:lnTo>
                      <a:pt x="169" y="382"/>
                    </a:lnTo>
                    <a:lnTo>
                      <a:pt x="188" y="359"/>
                    </a:lnTo>
                    <a:lnTo>
                      <a:pt x="204" y="337"/>
                    </a:lnTo>
                    <a:lnTo>
                      <a:pt x="217" y="317"/>
                    </a:lnTo>
                    <a:lnTo>
                      <a:pt x="230" y="297"/>
                    </a:lnTo>
                    <a:lnTo>
                      <a:pt x="240" y="276"/>
                    </a:lnTo>
                    <a:lnTo>
                      <a:pt x="247" y="257"/>
                    </a:lnTo>
                    <a:lnTo>
                      <a:pt x="254" y="239"/>
                    </a:lnTo>
                    <a:lnTo>
                      <a:pt x="259" y="220"/>
                    </a:lnTo>
                    <a:lnTo>
                      <a:pt x="262" y="201"/>
                    </a:lnTo>
                    <a:lnTo>
                      <a:pt x="263" y="184"/>
                    </a:lnTo>
                    <a:lnTo>
                      <a:pt x="262" y="171"/>
                    </a:lnTo>
                    <a:lnTo>
                      <a:pt x="260" y="159"/>
                    </a:lnTo>
                    <a:lnTo>
                      <a:pt x="257" y="148"/>
                    </a:lnTo>
                    <a:lnTo>
                      <a:pt x="254" y="136"/>
                    </a:lnTo>
                    <a:lnTo>
                      <a:pt x="250" y="126"/>
                    </a:lnTo>
                    <a:lnTo>
                      <a:pt x="244" y="116"/>
                    </a:lnTo>
                    <a:lnTo>
                      <a:pt x="237" y="106"/>
                    </a:lnTo>
                    <a:lnTo>
                      <a:pt x="230" y="97"/>
                    </a:lnTo>
                    <a:lnTo>
                      <a:pt x="221" y="90"/>
                    </a:lnTo>
                    <a:lnTo>
                      <a:pt x="213" y="82"/>
                    </a:lnTo>
                    <a:lnTo>
                      <a:pt x="204" y="77"/>
                    </a:lnTo>
                    <a:lnTo>
                      <a:pt x="195" y="72"/>
                    </a:lnTo>
                    <a:lnTo>
                      <a:pt x="185" y="68"/>
                    </a:lnTo>
                    <a:lnTo>
                      <a:pt x="175" y="65"/>
                    </a:lnTo>
                    <a:lnTo>
                      <a:pt x="163" y="64"/>
                    </a:lnTo>
                    <a:lnTo>
                      <a:pt x="153" y="64"/>
                    </a:lnTo>
                    <a:lnTo>
                      <a:pt x="143" y="64"/>
                    </a:lnTo>
                    <a:lnTo>
                      <a:pt x="133" y="65"/>
                    </a:lnTo>
                    <a:lnTo>
                      <a:pt x="123" y="67"/>
                    </a:lnTo>
                    <a:lnTo>
                      <a:pt x="114" y="69"/>
                    </a:lnTo>
                    <a:lnTo>
                      <a:pt x="104" y="72"/>
                    </a:lnTo>
                    <a:lnTo>
                      <a:pt x="95" y="77"/>
                    </a:lnTo>
                    <a:lnTo>
                      <a:pt x="87" y="81"/>
                    </a:lnTo>
                    <a:lnTo>
                      <a:pt x="80" y="87"/>
                    </a:lnTo>
                    <a:lnTo>
                      <a:pt x="71" y="94"/>
                    </a:lnTo>
                    <a:lnTo>
                      <a:pt x="64" y="101"/>
                    </a:lnTo>
                    <a:lnTo>
                      <a:pt x="56" y="108"/>
                    </a:lnTo>
                    <a:lnTo>
                      <a:pt x="51" y="117"/>
                    </a:lnTo>
                    <a:lnTo>
                      <a:pt x="45" y="126"/>
                    </a:lnTo>
                    <a:lnTo>
                      <a:pt x="41" y="136"/>
                    </a:lnTo>
                    <a:lnTo>
                      <a:pt x="35" y="146"/>
                    </a:lnTo>
                    <a:lnTo>
                      <a:pt x="30" y="158"/>
                    </a:lnTo>
                    <a:lnTo>
                      <a:pt x="16" y="158"/>
                    </a:lnTo>
                    <a:lnTo>
                      <a:pt x="19" y="139"/>
                    </a:lnTo>
                    <a:lnTo>
                      <a:pt x="23" y="122"/>
                    </a:lnTo>
                    <a:lnTo>
                      <a:pt x="27" y="106"/>
                    </a:lnTo>
                    <a:lnTo>
                      <a:pt x="35" y="91"/>
                    </a:lnTo>
                    <a:lnTo>
                      <a:pt x="41" y="77"/>
                    </a:lnTo>
                    <a:lnTo>
                      <a:pt x="49" y="64"/>
                    </a:lnTo>
                    <a:lnTo>
                      <a:pt x="58" y="52"/>
                    </a:lnTo>
                    <a:lnTo>
                      <a:pt x="68" y="41"/>
                    </a:lnTo>
                    <a:lnTo>
                      <a:pt x="80" y="32"/>
                    </a:lnTo>
                    <a:lnTo>
                      <a:pt x="91" y="23"/>
                    </a:lnTo>
                    <a:lnTo>
                      <a:pt x="103" y="16"/>
                    </a:lnTo>
                    <a:lnTo>
                      <a:pt x="116" y="10"/>
                    </a:lnTo>
                    <a:lnTo>
                      <a:pt x="130" y="6"/>
                    </a:lnTo>
                    <a:lnTo>
                      <a:pt x="145" y="3"/>
                    </a:lnTo>
                    <a:lnTo>
                      <a:pt x="159" y="1"/>
                    </a:lnTo>
                    <a:lnTo>
                      <a:pt x="175" y="0"/>
                    </a:lnTo>
                    <a:lnTo>
                      <a:pt x="191" y="1"/>
                    </a:lnTo>
                    <a:lnTo>
                      <a:pt x="207" y="3"/>
                    </a:lnTo>
                    <a:lnTo>
                      <a:pt x="223" y="6"/>
                    </a:lnTo>
                    <a:lnTo>
                      <a:pt x="237" y="12"/>
                    </a:lnTo>
                    <a:lnTo>
                      <a:pt x="250" y="17"/>
                    </a:lnTo>
                    <a:lnTo>
                      <a:pt x="263" y="25"/>
                    </a:lnTo>
                    <a:lnTo>
                      <a:pt x="276" y="33"/>
                    </a:lnTo>
                    <a:lnTo>
                      <a:pt x="288" y="43"/>
                    </a:lnTo>
                    <a:lnTo>
                      <a:pt x="298" y="55"/>
                    </a:lnTo>
                    <a:lnTo>
                      <a:pt x="306" y="67"/>
                    </a:lnTo>
                    <a:lnTo>
                      <a:pt x="315" y="78"/>
                    </a:lnTo>
                    <a:lnTo>
                      <a:pt x="321" y="91"/>
                    </a:lnTo>
                    <a:lnTo>
                      <a:pt x="327" y="104"/>
                    </a:lnTo>
                    <a:lnTo>
                      <a:pt x="330" y="117"/>
                    </a:lnTo>
                    <a:lnTo>
                      <a:pt x="333" y="132"/>
                    </a:lnTo>
                    <a:lnTo>
                      <a:pt x="333" y="146"/>
                    </a:lnTo>
                    <a:lnTo>
                      <a:pt x="331" y="168"/>
                    </a:lnTo>
                    <a:lnTo>
                      <a:pt x="328" y="188"/>
                    </a:lnTo>
                    <a:lnTo>
                      <a:pt x="321" y="210"/>
                    </a:lnTo>
                    <a:lnTo>
                      <a:pt x="312" y="231"/>
                    </a:lnTo>
                    <a:lnTo>
                      <a:pt x="305" y="247"/>
                    </a:lnTo>
                    <a:lnTo>
                      <a:pt x="295" y="265"/>
                    </a:lnTo>
                    <a:lnTo>
                      <a:pt x="285" y="282"/>
                    </a:lnTo>
                    <a:lnTo>
                      <a:pt x="273" y="299"/>
                    </a:lnTo>
                    <a:lnTo>
                      <a:pt x="260" y="317"/>
                    </a:lnTo>
                    <a:lnTo>
                      <a:pt x="246" y="336"/>
                    </a:lnTo>
                    <a:lnTo>
                      <a:pt x="231" y="353"/>
                    </a:lnTo>
                    <a:lnTo>
                      <a:pt x="214" y="372"/>
                    </a:lnTo>
                    <a:lnTo>
                      <a:pt x="168" y="422"/>
                    </a:lnTo>
                    <a:lnTo>
                      <a:pt x="132" y="461"/>
                    </a:lnTo>
                    <a:lnTo>
                      <a:pt x="104" y="489"/>
                    </a:lnTo>
                    <a:lnTo>
                      <a:pt x="87" y="506"/>
                    </a:lnTo>
                    <a:lnTo>
                      <a:pt x="233" y="506"/>
                    </a:lnTo>
                    <a:lnTo>
                      <a:pt x="253" y="506"/>
                    </a:lnTo>
                    <a:lnTo>
                      <a:pt x="270" y="505"/>
                    </a:lnTo>
                    <a:lnTo>
                      <a:pt x="283" y="505"/>
                    </a:lnTo>
                    <a:lnTo>
                      <a:pt x="295" y="503"/>
                    </a:lnTo>
                    <a:lnTo>
                      <a:pt x="304" y="500"/>
                    </a:lnTo>
                    <a:lnTo>
                      <a:pt x="311" y="498"/>
                    </a:lnTo>
                    <a:lnTo>
                      <a:pt x="320" y="495"/>
                    </a:lnTo>
                    <a:lnTo>
                      <a:pt x="327" y="489"/>
                    </a:lnTo>
                    <a:lnTo>
                      <a:pt x="334" y="485"/>
                    </a:lnTo>
                    <a:lnTo>
                      <a:pt x="340" y="477"/>
                    </a:lnTo>
                    <a:lnTo>
                      <a:pt x="346" y="470"/>
                    </a:lnTo>
                    <a:lnTo>
                      <a:pt x="351" y="461"/>
                    </a:lnTo>
                    <a:lnTo>
                      <a:pt x="367" y="46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65"/>
              <p:cNvSpPr/>
              <p:nvPr/>
            </p:nvSpPr>
            <p:spPr>
              <a:xfrm>
                <a:off x="5162" y="2955"/>
                <a:ext cx="167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56" extrusionOk="0">
                    <a:moveTo>
                      <a:pt x="373" y="273"/>
                    </a:moveTo>
                    <a:lnTo>
                      <a:pt x="400" y="279"/>
                    </a:lnTo>
                    <a:lnTo>
                      <a:pt x="424" y="289"/>
                    </a:lnTo>
                    <a:lnTo>
                      <a:pt x="434" y="293"/>
                    </a:lnTo>
                    <a:lnTo>
                      <a:pt x="444" y="299"/>
                    </a:lnTo>
                    <a:lnTo>
                      <a:pt x="452" y="305"/>
                    </a:lnTo>
                    <a:lnTo>
                      <a:pt x="460" y="312"/>
                    </a:lnTo>
                    <a:lnTo>
                      <a:pt x="470" y="321"/>
                    </a:lnTo>
                    <a:lnTo>
                      <a:pt x="477" y="332"/>
                    </a:lnTo>
                    <a:lnTo>
                      <a:pt x="484" y="342"/>
                    </a:lnTo>
                    <a:lnTo>
                      <a:pt x="490" y="354"/>
                    </a:lnTo>
                    <a:lnTo>
                      <a:pt x="494" y="366"/>
                    </a:lnTo>
                    <a:lnTo>
                      <a:pt x="497" y="377"/>
                    </a:lnTo>
                    <a:lnTo>
                      <a:pt x="499" y="390"/>
                    </a:lnTo>
                    <a:lnTo>
                      <a:pt x="500" y="405"/>
                    </a:lnTo>
                    <a:lnTo>
                      <a:pt x="499" y="415"/>
                    </a:lnTo>
                    <a:lnTo>
                      <a:pt x="497" y="425"/>
                    </a:lnTo>
                    <a:lnTo>
                      <a:pt x="496" y="435"/>
                    </a:lnTo>
                    <a:lnTo>
                      <a:pt x="493" y="445"/>
                    </a:lnTo>
                    <a:lnTo>
                      <a:pt x="489" y="454"/>
                    </a:lnTo>
                    <a:lnTo>
                      <a:pt x="484" y="464"/>
                    </a:lnTo>
                    <a:lnTo>
                      <a:pt x="480" y="474"/>
                    </a:lnTo>
                    <a:lnTo>
                      <a:pt x="473" y="483"/>
                    </a:lnTo>
                    <a:lnTo>
                      <a:pt x="467" y="493"/>
                    </a:lnTo>
                    <a:lnTo>
                      <a:pt x="458" y="501"/>
                    </a:lnTo>
                    <a:lnTo>
                      <a:pt x="451" y="509"/>
                    </a:lnTo>
                    <a:lnTo>
                      <a:pt x="442" y="516"/>
                    </a:lnTo>
                    <a:lnTo>
                      <a:pt x="432" y="523"/>
                    </a:lnTo>
                    <a:lnTo>
                      <a:pt x="424" y="529"/>
                    </a:lnTo>
                    <a:lnTo>
                      <a:pt x="412" y="533"/>
                    </a:lnTo>
                    <a:lnTo>
                      <a:pt x="402" y="539"/>
                    </a:lnTo>
                    <a:lnTo>
                      <a:pt x="389" y="542"/>
                    </a:lnTo>
                    <a:lnTo>
                      <a:pt x="376" y="546"/>
                    </a:lnTo>
                    <a:lnTo>
                      <a:pt x="360" y="549"/>
                    </a:lnTo>
                    <a:lnTo>
                      <a:pt x="344" y="552"/>
                    </a:lnTo>
                    <a:lnTo>
                      <a:pt x="305" y="555"/>
                    </a:lnTo>
                    <a:lnTo>
                      <a:pt x="262" y="556"/>
                    </a:lnTo>
                    <a:lnTo>
                      <a:pt x="0" y="556"/>
                    </a:lnTo>
                    <a:lnTo>
                      <a:pt x="0" y="541"/>
                    </a:lnTo>
                    <a:lnTo>
                      <a:pt x="20" y="541"/>
                    </a:lnTo>
                    <a:lnTo>
                      <a:pt x="29" y="541"/>
                    </a:lnTo>
                    <a:lnTo>
                      <a:pt x="36" y="539"/>
                    </a:lnTo>
                    <a:lnTo>
                      <a:pt x="43" y="538"/>
                    </a:lnTo>
                    <a:lnTo>
                      <a:pt x="51" y="535"/>
                    </a:lnTo>
                    <a:lnTo>
                      <a:pt x="56" y="532"/>
                    </a:lnTo>
                    <a:lnTo>
                      <a:pt x="62" y="529"/>
                    </a:lnTo>
                    <a:lnTo>
                      <a:pt x="66" y="525"/>
                    </a:lnTo>
                    <a:lnTo>
                      <a:pt x="71" y="519"/>
                    </a:lnTo>
                    <a:lnTo>
                      <a:pt x="74" y="510"/>
                    </a:lnTo>
                    <a:lnTo>
                      <a:pt x="78" y="496"/>
                    </a:lnTo>
                    <a:lnTo>
                      <a:pt x="79" y="478"/>
                    </a:lnTo>
                    <a:lnTo>
                      <a:pt x="79" y="458"/>
                    </a:lnTo>
                    <a:lnTo>
                      <a:pt x="79" y="98"/>
                    </a:lnTo>
                    <a:lnTo>
                      <a:pt x="79" y="75"/>
                    </a:lnTo>
                    <a:lnTo>
                      <a:pt x="77" y="56"/>
                    </a:lnTo>
                    <a:lnTo>
                      <a:pt x="75" y="49"/>
                    </a:lnTo>
                    <a:lnTo>
                      <a:pt x="74" y="43"/>
                    </a:lnTo>
                    <a:lnTo>
                      <a:pt x="71" y="37"/>
                    </a:lnTo>
                    <a:lnTo>
                      <a:pt x="68" y="33"/>
                    </a:lnTo>
                    <a:lnTo>
                      <a:pt x="64" y="29"/>
                    </a:lnTo>
                    <a:lnTo>
                      <a:pt x="59" y="26"/>
                    </a:lnTo>
                    <a:lnTo>
                      <a:pt x="53" y="23"/>
                    </a:lnTo>
                    <a:lnTo>
                      <a:pt x="48" y="20"/>
                    </a:lnTo>
                    <a:lnTo>
                      <a:pt x="35" y="17"/>
                    </a:lnTo>
                    <a:lnTo>
                      <a:pt x="20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72" y="1"/>
                    </a:lnTo>
                    <a:lnTo>
                      <a:pt x="301" y="2"/>
                    </a:lnTo>
                    <a:lnTo>
                      <a:pt x="325" y="5"/>
                    </a:lnTo>
                    <a:lnTo>
                      <a:pt x="347" y="10"/>
                    </a:lnTo>
                    <a:lnTo>
                      <a:pt x="363" y="14"/>
                    </a:lnTo>
                    <a:lnTo>
                      <a:pt x="376" y="18"/>
                    </a:lnTo>
                    <a:lnTo>
                      <a:pt x="389" y="24"/>
                    </a:lnTo>
                    <a:lnTo>
                      <a:pt x="402" y="30"/>
                    </a:lnTo>
                    <a:lnTo>
                      <a:pt x="413" y="37"/>
                    </a:lnTo>
                    <a:lnTo>
                      <a:pt x="424" y="44"/>
                    </a:lnTo>
                    <a:lnTo>
                      <a:pt x="432" y="53"/>
                    </a:lnTo>
                    <a:lnTo>
                      <a:pt x="441" y="62"/>
                    </a:lnTo>
                    <a:lnTo>
                      <a:pt x="450" y="72"/>
                    </a:lnTo>
                    <a:lnTo>
                      <a:pt x="455" y="82"/>
                    </a:lnTo>
                    <a:lnTo>
                      <a:pt x="461" y="92"/>
                    </a:lnTo>
                    <a:lnTo>
                      <a:pt x="465" y="102"/>
                    </a:lnTo>
                    <a:lnTo>
                      <a:pt x="470" y="114"/>
                    </a:lnTo>
                    <a:lnTo>
                      <a:pt x="471" y="124"/>
                    </a:lnTo>
                    <a:lnTo>
                      <a:pt x="473" y="137"/>
                    </a:lnTo>
                    <a:lnTo>
                      <a:pt x="474" y="149"/>
                    </a:lnTo>
                    <a:lnTo>
                      <a:pt x="473" y="159"/>
                    </a:lnTo>
                    <a:lnTo>
                      <a:pt x="473" y="169"/>
                    </a:lnTo>
                    <a:lnTo>
                      <a:pt x="470" y="179"/>
                    </a:lnTo>
                    <a:lnTo>
                      <a:pt x="467" y="188"/>
                    </a:lnTo>
                    <a:lnTo>
                      <a:pt x="464" y="198"/>
                    </a:lnTo>
                    <a:lnTo>
                      <a:pt x="460" y="206"/>
                    </a:lnTo>
                    <a:lnTo>
                      <a:pt x="454" y="215"/>
                    </a:lnTo>
                    <a:lnTo>
                      <a:pt x="448" y="224"/>
                    </a:lnTo>
                    <a:lnTo>
                      <a:pt x="442" y="231"/>
                    </a:lnTo>
                    <a:lnTo>
                      <a:pt x="434" y="238"/>
                    </a:lnTo>
                    <a:lnTo>
                      <a:pt x="426" y="245"/>
                    </a:lnTo>
                    <a:lnTo>
                      <a:pt x="416" y="253"/>
                    </a:lnTo>
                    <a:lnTo>
                      <a:pt x="408" y="258"/>
                    </a:lnTo>
                    <a:lnTo>
                      <a:pt x="396" y="263"/>
                    </a:lnTo>
                    <a:lnTo>
                      <a:pt x="386" y="269"/>
                    </a:lnTo>
                    <a:lnTo>
                      <a:pt x="373" y="273"/>
                    </a:lnTo>
                    <a:close/>
                    <a:moveTo>
                      <a:pt x="159" y="250"/>
                    </a:moveTo>
                    <a:lnTo>
                      <a:pt x="175" y="253"/>
                    </a:lnTo>
                    <a:lnTo>
                      <a:pt x="194" y="254"/>
                    </a:lnTo>
                    <a:lnTo>
                      <a:pt x="214" y="256"/>
                    </a:lnTo>
                    <a:lnTo>
                      <a:pt x="236" y="256"/>
                    </a:lnTo>
                    <a:lnTo>
                      <a:pt x="265" y="256"/>
                    </a:lnTo>
                    <a:lnTo>
                      <a:pt x="288" y="253"/>
                    </a:lnTo>
                    <a:lnTo>
                      <a:pt x="309" y="248"/>
                    </a:lnTo>
                    <a:lnTo>
                      <a:pt x="325" y="243"/>
                    </a:lnTo>
                    <a:lnTo>
                      <a:pt x="340" y="235"/>
                    </a:lnTo>
                    <a:lnTo>
                      <a:pt x="353" y="227"/>
                    </a:lnTo>
                    <a:lnTo>
                      <a:pt x="363" y="215"/>
                    </a:lnTo>
                    <a:lnTo>
                      <a:pt x="372" y="204"/>
                    </a:lnTo>
                    <a:lnTo>
                      <a:pt x="379" y="189"/>
                    </a:lnTo>
                    <a:lnTo>
                      <a:pt x="385" y="176"/>
                    </a:lnTo>
                    <a:lnTo>
                      <a:pt x="387" y="160"/>
                    </a:lnTo>
                    <a:lnTo>
                      <a:pt x="387" y="146"/>
                    </a:lnTo>
                    <a:lnTo>
                      <a:pt x="387" y="133"/>
                    </a:lnTo>
                    <a:lnTo>
                      <a:pt x="386" y="121"/>
                    </a:lnTo>
                    <a:lnTo>
                      <a:pt x="383" y="111"/>
                    </a:lnTo>
                    <a:lnTo>
                      <a:pt x="379" y="99"/>
                    </a:lnTo>
                    <a:lnTo>
                      <a:pt x="373" y="89"/>
                    </a:lnTo>
                    <a:lnTo>
                      <a:pt x="366" y="81"/>
                    </a:lnTo>
                    <a:lnTo>
                      <a:pt x="357" y="70"/>
                    </a:lnTo>
                    <a:lnTo>
                      <a:pt x="348" y="62"/>
                    </a:lnTo>
                    <a:lnTo>
                      <a:pt x="338" y="53"/>
                    </a:lnTo>
                    <a:lnTo>
                      <a:pt x="327" y="47"/>
                    </a:lnTo>
                    <a:lnTo>
                      <a:pt x="314" y="42"/>
                    </a:lnTo>
                    <a:lnTo>
                      <a:pt x="299" y="36"/>
                    </a:lnTo>
                    <a:lnTo>
                      <a:pt x="285" y="33"/>
                    </a:lnTo>
                    <a:lnTo>
                      <a:pt x="267" y="30"/>
                    </a:lnTo>
                    <a:lnTo>
                      <a:pt x="250" y="29"/>
                    </a:lnTo>
                    <a:lnTo>
                      <a:pt x="233" y="27"/>
                    </a:lnTo>
                    <a:lnTo>
                      <a:pt x="212" y="29"/>
                    </a:lnTo>
                    <a:lnTo>
                      <a:pt x="194" y="30"/>
                    </a:lnTo>
                    <a:lnTo>
                      <a:pt x="175" y="33"/>
                    </a:lnTo>
                    <a:lnTo>
                      <a:pt x="159" y="36"/>
                    </a:lnTo>
                    <a:lnTo>
                      <a:pt x="159" y="250"/>
                    </a:lnTo>
                    <a:close/>
                    <a:moveTo>
                      <a:pt x="159" y="516"/>
                    </a:moveTo>
                    <a:lnTo>
                      <a:pt x="182" y="520"/>
                    </a:lnTo>
                    <a:lnTo>
                      <a:pt x="205" y="525"/>
                    </a:lnTo>
                    <a:lnTo>
                      <a:pt x="228" y="526"/>
                    </a:lnTo>
                    <a:lnTo>
                      <a:pt x="253" y="528"/>
                    </a:lnTo>
                    <a:lnTo>
                      <a:pt x="270" y="526"/>
                    </a:lnTo>
                    <a:lnTo>
                      <a:pt x="288" y="525"/>
                    </a:lnTo>
                    <a:lnTo>
                      <a:pt x="304" y="522"/>
                    </a:lnTo>
                    <a:lnTo>
                      <a:pt x="318" y="519"/>
                    </a:lnTo>
                    <a:lnTo>
                      <a:pt x="331" y="514"/>
                    </a:lnTo>
                    <a:lnTo>
                      <a:pt x="344" y="509"/>
                    </a:lnTo>
                    <a:lnTo>
                      <a:pt x="356" y="501"/>
                    </a:lnTo>
                    <a:lnTo>
                      <a:pt x="366" y="493"/>
                    </a:lnTo>
                    <a:lnTo>
                      <a:pt x="374" y="486"/>
                    </a:lnTo>
                    <a:lnTo>
                      <a:pt x="383" y="475"/>
                    </a:lnTo>
                    <a:lnTo>
                      <a:pt x="389" y="467"/>
                    </a:lnTo>
                    <a:lnTo>
                      <a:pt x="395" y="457"/>
                    </a:lnTo>
                    <a:lnTo>
                      <a:pt x="399" y="445"/>
                    </a:lnTo>
                    <a:lnTo>
                      <a:pt x="402" y="435"/>
                    </a:lnTo>
                    <a:lnTo>
                      <a:pt x="403" y="423"/>
                    </a:lnTo>
                    <a:lnTo>
                      <a:pt x="405" y="410"/>
                    </a:lnTo>
                    <a:lnTo>
                      <a:pt x="403" y="394"/>
                    </a:lnTo>
                    <a:lnTo>
                      <a:pt x="400" y="379"/>
                    </a:lnTo>
                    <a:lnTo>
                      <a:pt x="395" y="364"/>
                    </a:lnTo>
                    <a:lnTo>
                      <a:pt x="387" y="348"/>
                    </a:lnTo>
                    <a:lnTo>
                      <a:pt x="382" y="341"/>
                    </a:lnTo>
                    <a:lnTo>
                      <a:pt x="377" y="334"/>
                    </a:lnTo>
                    <a:lnTo>
                      <a:pt x="370" y="328"/>
                    </a:lnTo>
                    <a:lnTo>
                      <a:pt x="364" y="322"/>
                    </a:lnTo>
                    <a:lnTo>
                      <a:pt x="348" y="311"/>
                    </a:lnTo>
                    <a:lnTo>
                      <a:pt x="330" y="302"/>
                    </a:lnTo>
                    <a:lnTo>
                      <a:pt x="308" y="293"/>
                    </a:lnTo>
                    <a:lnTo>
                      <a:pt x="285" y="289"/>
                    </a:lnTo>
                    <a:lnTo>
                      <a:pt x="259" y="286"/>
                    </a:lnTo>
                    <a:lnTo>
                      <a:pt x="231" y="285"/>
                    </a:lnTo>
                    <a:lnTo>
                      <a:pt x="218" y="285"/>
                    </a:lnTo>
                    <a:lnTo>
                      <a:pt x="208" y="285"/>
                    </a:lnTo>
                    <a:lnTo>
                      <a:pt x="197" y="285"/>
                    </a:lnTo>
                    <a:lnTo>
                      <a:pt x="188" y="285"/>
                    </a:lnTo>
                    <a:lnTo>
                      <a:pt x="171" y="286"/>
                    </a:lnTo>
                    <a:lnTo>
                      <a:pt x="159" y="287"/>
                    </a:lnTo>
                    <a:lnTo>
                      <a:pt x="159" y="5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65"/>
              <p:cNvSpPr/>
              <p:nvPr/>
            </p:nvSpPr>
            <p:spPr>
              <a:xfrm>
                <a:off x="4220" y="3688"/>
                <a:ext cx="197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69" extrusionOk="0">
                    <a:moveTo>
                      <a:pt x="396" y="15"/>
                    </a:moveTo>
                    <a:lnTo>
                      <a:pt x="396" y="0"/>
                    </a:lnTo>
                    <a:lnTo>
                      <a:pt x="593" y="0"/>
                    </a:lnTo>
                    <a:lnTo>
                      <a:pt x="593" y="15"/>
                    </a:lnTo>
                    <a:lnTo>
                      <a:pt x="573" y="15"/>
                    </a:lnTo>
                    <a:lnTo>
                      <a:pt x="564" y="15"/>
                    </a:lnTo>
                    <a:lnTo>
                      <a:pt x="557" y="17"/>
                    </a:lnTo>
                    <a:lnTo>
                      <a:pt x="550" y="20"/>
                    </a:lnTo>
                    <a:lnTo>
                      <a:pt x="544" y="23"/>
                    </a:lnTo>
                    <a:lnTo>
                      <a:pt x="537" y="26"/>
                    </a:lnTo>
                    <a:lnTo>
                      <a:pt x="532" y="31"/>
                    </a:lnTo>
                    <a:lnTo>
                      <a:pt x="527" y="37"/>
                    </a:lnTo>
                    <a:lnTo>
                      <a:pt x="522" y="43"/>
                    </a:lnTo>
                    <a:lnTo>
                      <a:pt x="518" y="52"/>
                    </a:lnTo>
                    <a:lnTo>
                      <a:pt x="515" y="65"/>
                    </a:lnTo>
                    <a:lnTo>
                      <a:pt x="514" y="81"/>
                    </a:lnTo>
                    <a:lnTo>
                      <a:pt x="514" y="102"/>
                    </a:lnTo>
                    <a:lnTo>
                      <a:pt x="514" y="328"/>
                    </a:lnTo>
                    <a:lnTo>
                      <a:pt x="512" y="367"/>
                    </a:lnTo>
                    <a:lnTo>
                      <a:pt x="509" y="402"/>
                    </a:lnTo>
                    <a:lnTo>
                      <a:pt x="506" y="418"/>
                    </a:lnTo>
                    <a:lnTo>
                      <a:pt x="503" y="432"/>
                    </a:lnTo>
                    <a:lnTo>
                      <a:pt x="501" y="445"/>
                    </a:lnTo>
                    <a:lnTo>
                      <a:pt x="496" y="457"/>
                    </a:lnTo>
                    <a:lnTo>
                      <a:pt x="492" y="468"/>
                    </a:lnTo>
                    <a:lnTo>
                      <a:pt x="486" y="480"/>
                    </a:lnTo>
                    <a:lnTo>
                      <a:pt x="480" y="490"/>
                    </a:lnTo>
                    <a:lnTo>
                      <a:pt x="472" y="500"/>
                    </a:lnTo>
                    <a:lnTo>
                      <a:pt x="463" y="510"/>
                    </a:lnTo>
                    <a:lnTo>
                      <a:pt x="454" y="519"/>
                    </a:lnTo>
                    <a:lnTo>
                      <a:pt x="443" y="528"/>
                    </a:lnTo>
                    <a:lnTo>
                      <a:pt x="431" y="536"/>
                    </a:lnTo>
                    <a:lnTo>
                      <a:pt x="418" y="545"/>
                    </a:lnTo>
                    <a:lnTo>
                      <a:pt x="405" y="551"/>
                    </a:lnTo>
                    <a:lnTo>
                      <a:pt x="391" y="556"/>
                    </a:lnTo>
                    <a:lnTo>
                      <a:pt x="375" y="561"/>
                    </a:lnTo>
                    <a:lnTo>
                      <a:pt x="357" y="565"/>
                    </a:lnTo>
                    <a:lnTo>
                      <a:pt x="339" y="568"/>
                    </a:lnTo>
                    <a:lnTo>
                      <a:pt x="320" y="569"/>
                    </a:lnTo>
                    <a:lnTo>
                      <a:pt x="300" y="569"/>
                    </a:lnTo>
                    <a:lnTo>
                      <a:pt x="276" y="569"/>
                    </a:lnTo>
                    <a:lnTo>
                      <a:pt x="256" y="568"/>
                    </a:lnTo>
                    <a:lnTo>
                      <a:pt x="237" y="565"/>
                    </a:lnTo>
                    <a:lnTo>
                      <a:pt x="219" y="562"/>
                    </a:lnTo>
                    <a:lnTo>
                      <a:pt x="203" y="558"/>
                    </a:lnTo>
                    <a:lnTo>
                      <a:pt x="187" y="552"/>
                    </a:lnTo>
                    <a:lnTo>
                      <a:pt x="174" y="545"/>
                    </a:lnTo>
                    <a:lnTo>
                      <a:pt x="161" y="538"/>
                    </a:lnTo>
                    <a:lnTo>
                      <a:pt x="149" y="530"/>
                    </a:lnTo>
                    <a:lnTo>
                      <a:pt x="139" y="520"/>
                    </a:lnTo>
                    <a:lnTo>
                      <a:pt x="129" y="512"/>
                    </a:lnTo>
                    <a:lnTo>
                      <a:pt x="120" y="501"/>
                    </a:lnTo>
                    <a:lnTo>
                      <a:pt x="113" y="490"/>
                    </a:lnTo>
                    <a:lnTo>
                      <a:pt x="106" y="478"/>
                    </a:lnTo>
                    <a:lnTo>
                      <a:pt x="100" y="467"/>
                    </a:lnTo>
                    <a:lnTo>
                      <a:pt x="94" y="454"/>
                    </a:lnTo>
                    <a:lnTo>
                      <a:pt x="91" y="444"/>
                    </a:lnTo>
                    <a:lnTo>
                      <a:pt x="89" y="431"/>
                    </a:lnTo>
                    <a:lnTo>
                      <a:pt x="86" y="416"/>
                    </a:lnTo>
                    <a:lnTo>
                      <a:pt x="84" y="400"/>
                    </a:lnTo>
                    <a:lnTo>
                      <a:pt x="81" y="363"/>
                    </a:lnTo>
                    <a:lnTo>
                      <a:pt x="81" y="316"/>
                    </a:lnTo>
                    <a:lnTo>
                      <a:pt x="81" y="98"/>
                    </a:lnTo>
                    <a:lnTo>
                      <a:pt x="80" y="75"/>
                    </a:lnTo>
                    <a:lnTo>
                      <a:pt x="77" y="56"/>
                    </a:lnTo>
                    <a:lnTo>
                      <a:pt x="76" y="49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67" y="31"/>
                    </a:lnTo>
                    <a:lnTo>
                      <a:pt x="58" y="24"/>
                    </a:lnTo>
                    <a:lnTo>
                      <a:pt x="48" y="20"/>
                    </a:lnTo>
                    <a:lnTo>
                      <a:pt x="36" y="17"/>
                    </a:lnTo>
                    <a:lnTo>
                      <a:pt x="2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15"/>
                    </a:lnTo>
                    <a:lnTo>
                      <a:pt x="219" y="15"/>
                    </a:lnTo>
                    <a:lnTo>
                      <a:pt x="211" y="15"/>
                    </a:lnTo>
                    <a:lnTo>
                      <a:pt x="203" y="17"/>
                    </a:lnTo>
                    <a:lnTo>
                      <a:pt x="197" y="18"/>
                    </a:lnTo>
                    <a:lnTo>
                      <a:pt x="190" y="21"/>
                    </a:lnTo>
                    <a:lnTo>
                      <a:pt x="184" y="24"/>
                    </a:lnTo>
                    <a:lnTo>
                      <a:pt x="178" y="27"/>
                    </a:lnTo>
                    <a:lnTo>
                      <a:pt x="174" y="31"/>
                    </a:lnTo>
                    <a:lnTo>
                      <a:pt x="169" y="37"/>
                    </a:lnTo>
                    <a:lnTo>
                      <a:pt x="165" y="46"/>
                    </a:lnTo>
                    <a:lnTo>
                      <a:pt x="162" y="60"/>
                    </a:lnTo>
                    <a:lnTo>
                      <a:pt x="161" y="78"/>
                    </a:lnTo>
                    <a:lnTo>
                      <a:pt x="159" y="98"/>
                    </a:lnTo>
                    <a:lnTo>
                      <a:pt x="159" y="341"/>
                    </a:lnTo>
                    <a:lnTo>
                      <a:pt x="161" y="358"/>
                    </a:lnTo>
                    <a:lnTo>
                      <a:pt x="161" y="376"/>
                    </a:lnTo>
                    <a:lnTo>
                      <a:pt x="164" y="394"/>
                    </a:lnTo>
                    <a:lnTo>
                      <a:pt x="165" y="415"/>
                    </a:lnTo>
                    <a:lnTo>
                      <a:pt x="169" y="435"/>
                    </a:lnTo>
                    <a:lnTo>
                      <a:pt x="174" y="452"/>
                    </a:lnTo>
                    <a:lnTo>
                      <a:pt x="180" y="468"/>
                    </a:lnTo>
                    <a:lnTo>
                      <a:pt x="187" y="481"/>
                    </a:lnTo>
                    <a:lnTo>
                      <a:pt x="195" y="491"/>
                    </a:lnTo>
                    <a:lnTo>
                      <a:pt x="206" y="501"/>
                    </a:lnTo>
                    <a:lnTo>
                      <a:pt x="219" y="512"/>
                    </a:lnTo>
                    <a:lnTo>
                      <a:pt x="232" y="519"/>
                    </a:lnTo>
                    <a:lnTo>
                      <a:pt x="248" y="526"/>
                    </a:lnTo>
                    <a:lnTo>
                      <a:pt x="265" y="530"/>
                    </a:lnTo>
                    <a:lnTo>
                      <a:pt x="284" y="533"/>
                    </a:lnTo>
                    <a:lnTo>
                      <a:pt x="304" y="535"/>
                    </a:lnTo>
                    <a:lnTo>
                      <a:pt x="317" y="533"/>
                    </a:lnTo>
                    <a:lnTo>
                      <a:pt x="331" y="533"/>
                    </a:lnTo>
                    <a:lnTo>
                      <a:pt x="343" y="530"/>
                    </a:lnTo>
                    <a:lnTo>
                      <a:pt x="356" y="529"/>
                    </a:lnTo>
                    <a:lnTo>
                      <a:pt x="368" y="525"/>
                    </a:lnTo>
                    <a:lnTo>
                      <a:pt x="379" y="520"/>
                    </a:lnTo>
                    <a:lnTo>
                      <a:pt x="391" y="516"/>
                    </a:lnTo>
                    <a:lnTo>
                      <a:pt x="402" y="510"/>
                    </a:lnTo>
                    <a:lnTo>
                      <a:pt x="412" y="504"/>
                    </a:lnTo>
                    <a:lnTo>
                      <a:pt x="421" y="497"/>
                    </a:lnTo>
                    <a:lnTo>
                      <a:pt x="430" y="491"/>
                    </a:lnTo>
                    <a:lnTo>
                      <a:pt x="438" y="484"/>
                    </a:lnTo>
                    <a:lnTo>
                      <a:pt x="444" y="475"/>
                    </a:lnTo>
                    <a:lnTo>
                      <a:pt x="451" y="467"/>
                    </a:lnTo>
                    <a:lnTo>
                      <a:pt x="456" y="458"/>
                    </a:lnTo>
                    <a:lnTo>
                      <a:pt x="460" y="449"/>
                    </a:lnTo>
                    <a:lnTo>
                      <a:pt x="464" y="439"/>
                    </a:lnTo>
                    <a:lnTo>
                      <a:pt x="467" y="428"/>
                    </a:lnTo>
                    <a:lnTo>
                      <a:pt x="470" y="415"/>
                    </a:lnTo>
                    <a:lnTo>
                      <a:pt x="473" y="400"/>
                    </a:lnTo>
                    <a:lnTo>
                      <a:pt x="476" y="366"/>
                    </a:lnTo>
                    <a:lnTo>
                      <a:pt x="476" y="324"/>
                    </a:lnTo>
                    <a:lnTo>
                      <a:pt x="476" y="98"/>
                    </a:lnTo>
                    <a:lnTo>
                      <a:pt x="476" y="75"/>
                    </a:lnTo>
                    <a:lnTo>
                      <a:pt x="473" y="56"/>
                    </a:lnTo>
                    <a:lnTo>
                      <a:pt x="472" y="49"/>
                    </a:lnTo>
                    <a:lnTo>
                      <a:pt x="470" y="43"/>
                    </a:lnTo>
                    <a:lnTo>
                      <a:pt x="467" y="37"/>
                    </a:lnTo>
                    <a:lnTo>
                      <a:pt x="464" y="33"/>
                    </a:lnTo>
                    <a:lnTo>
                      <a:pt x="456" y="26"/>
                    </a:lnTo>
                    <a:lnTo>
                      <a:pt x="446" y="20"/>
                    </a:lnTo>
                    <a:lnTo>
                      <a:pt x="433" y="17"/>
                    </a:lnTo>
                    <a:lnTo>
                      <a:pt x="417" y="15"/>
                    </a:lnTo>
                    <a:lnTo>
                      <a:pt x="396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65"/>
              <p:cNvSpPr/>
              <p:nvPr/>
            </p:nvSpPr>
            <p:spPr>
              <a:xfrm>
                <a:off x="4423" y="3834"/>
                <a:ext cx="62" cy="9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91" extrusionOk="0">
                    <a:moveTo>
                      <a:pt x="13" y="83"/>
                    </a:moveTo>
                    <a:lnTo>
                      <a:pt x="13" y="2"/>
                    </a:lnTo>
                    <a:lnTo>
                      <a:pt x="21" y="2"/>
                    </a:lnTo>
                    <a:lnTo>
                      <a:pt x="22" y="8"/>
                    </a:lnTo>
                    <a:lnTo>
                      <a:pt x="25" y="12"/>
                    </a:lnTo>
                    <a:lnTo>
                      <a:pt x="29" y="13"/>
                    </a:lnTo>
                    <a:lnTo>
                      <a:pt x="35" y="15"/>
                    </a:lnTo>
                    <a:lnTo>
                      <a:pt x="42" y="13"/>
                    </a:lnTo>
                    <a:lnTo>
                      <a:pt x="55" y="9"/>
                    </a:lnTo>
                    <a:lnTo>
                      <a:pt x="67" y="6"/>
                    </a:lnTo>
                    <a:lnTo>
                      <a:pt x="78" y="3"/>
                    </a:lnTo>
                    <a:lnTo>
                      <a:pt x="90" y="2"/>
                    </a:lnTo>
                    <a:lnTo>
                      <a:pt x="103" y="0"/>
                    </a:lnTo>
                    <a:lnTo>
                      <a:pt x="120" y="2"/>
                    </a:lnTo>
                    <a:lnTo>
                      <a:pt x="135" y="6"/>
                    </a:lnTo>
                    <a:lnTo>
                      <a:pt x="141" y="9"/>
                    </a:lnTo>
                    <a:lnTo>
                      <a:pt x="148" y="12"/>
                    </a:lnTo>
                    <a:lnTo>
                      <a:pt x="154" y="16"/>
                    </a:lnTo>
                    <a:lnTo>
                      <a:pt x="158" y="22"/>
                    </a:lnTo>
                    <a:lnTo>
                      <a:pt x="168" y="32"/>
                    </a:lnTo>
                    <a:lnTo>
                      <a:pt x="174" y="44"/>
                    </a:lnTo>
                    <a:lnTo>
                      <a:pt x="178" y="57"/>
                    </a:lnTo>
                    <a:lnTo>
                      <a:pt x="180" y="70"/>
                    </a:lnTo>
                    <a:lnTo>
                      <a:pt x="178" y="83"/>
                    </a:lnTo>
                    <a:lnTo>
                      <a:pt x="175" y="93"/>
                    </a:lnTo>
                    <a:lnTo>
                      <a:pt x="171" y="104"/>
                    </a:lnTo>
                    <a:lnTo>
                      <a:pt x="164" y="113"/>
                    </a:lnTo>
                    <a:lnTo>
                      <a:pt x="155" y="122"/>
                    </a:lnTo>
                    <a:lnTo>
                      <a:pt x="145" y="129"/>
                    </a:lnTo>
                    <a:lnTo>
                      <a:pt x="135" y="135"/>
                    </a:lnTo>
                    <a:lnTo>
                      <a:pt x="122" y="139"/>
                    </a:lnTo>
                    <a:lnTo>
                      <a:pt x="135" y="143"/>
                    </a:lnTo>
                    <a:lnTo>
                      <a:pt x="148" y="148"/>
                    </a:lnTo>
                    <a:lnTo>
                      <a:pt x="158" y="156"/>
                    </a:lnTo>
                    <a:lnTo>
                      <a:pt x="168" y="165"/>
                    </a:lnTo>
                    <a:lnTo>
                      <a:pt x="175" y="175"/>
                    </a:lnTo>
                    <a:lnTo>
                      <a:pt x="181" y="188"/>
                    </a:lnTo>
                    <a:lnTo>
                      <a:pt x="184" y="200"/>
                    </a:lnTo>
                    <a:lnTo>
                      <a:pt x="185" y="214"/>
                    </a:lnTo>
                    <a:lnTo>
                      <a:pt x="184" y="222"/>
                    </a:lnTo>
                    <a:lnTo>
                      <a:pt x="184" y="230"/>
                    </a:lnTo>
                    <a:lnTo>
                      <a:pt x="181" y="237"/>
                    </a:lnTo>
                    <a:lnTo>
                      <a:pt x="178" y="245"/>
                    </a:lnTo>
                    <a:lnTo>
                      <a:pt x="175" y="252"/>
                    </a:lnTo>
                    <a:lnTo>
                      <a:pt x="170" y="258"/>
                    </a:lnTo>
                    <a:lnTo>
                      <a:pt x="165" y="265"/>
                    </a:lnTo>
                    <a:lnTo>
                      <a:pt x="158" y="269"/>
                    </a:lnTo>
                    <a:lnTo>
                      <a:pt x="152" y="275"/>
                    </a:lnTo>
                    <a:lnTo>
                      <a:pt x="145" y="279"/>
                    </a:lnTo>
                    <a:lnTo>
                      <a:pt x="136" y="284"/>
                    </a:lnTo>
                    <a:lnTo>
                      <a:pt x="129" y="287"/>
                    </a:lnTo>
                    <a:lnTo>
                      <a:pt x="120" y="288"/>
                    </a:lnTo>
                    <a:lnTo>
                      <a:pt x="112" y="291"/>
                    </a:lnTo>
                    <a:lnTo>
                      <a:pt x="102" y="291"/>
                    </a:lnTo>
                    <a:lnTo>
                      <a:pt x="93" y="291"/>
                    </a:lnTo>
                    <a:lnTo>
                      <a:pt x="78" y="291"/>
                    </a:lnTo>
                    <a:lnTo>
                      <a:pt x="64" y="288"/>
                    </a:lnTo>
                    <a:lnTo>
                      <a:pt x="52" y="284"/>
                    </a:lnTo>
                    <a:lnTo>
                      <a:pt x="39" y="278"/>
                    </a:lnTo>
                    <a:lnTo>
                      <a:pt x="29" y="269"/>
                    </a:lnTo>
                    <a:lnTo>
                      <a:pt x="19" y="261"/>
                    </a:lnTo>
                    <a:lnTo>
                      <a:pt x="9" y="249"/>
                    </a:lnTo>
                    <a:lnTo>
                      <a:pt x="0" y="236"/>
                    </a:lnTo>
                    <a:lnTo>
                      <a:pt x="8" y="232"/>
                    </a:lnTo>
                    <a:lnTo>
                      <a:pt x="13" y="240"/>
                    </a:lnTo>
                    <a:lnTo>
                      <a:pt x="21" y="248"/>
                    </a:lnTo>
                    <a:lnTo>
                      <a:pt x="29" y="255"/>
                    </a:lnTo>
                    <a:lnTo>
                      <a:pt x="38" y="261"/>
                    </a:lnTo>
                    <a:lnTo>
                      <a:pt x="48" y="266"/>
                    </a:lnTo>
                    <a:lnTo>
                      <a:pt x="60" y="269"/>
                    </a:lnTo>
                    <a:lnTo>
                      <a:pt x="70" y="272"/>
                    </a:lnTo>
                    <a:lnTo>
                      <a:pt x="81" y="274"/>
                    </a:lnTo>
                    <a:lnTo>
                      <a:pt x="94" y="272"/>
                    </a:lnTo>
                    <a:lnTo>
                      <a:pt x="106" y="268"/>
                    </a:lnTo>
                    <a:lnTo>
                      <a:pt x="115" y="264"/>
                    </a:lnTo>
                    <a:lnTo>
                      <a:pt x="123" y="255"/>
                    </a:lnTo>
                    <a:lnTo>
                      <a:pt x="130" y="245"/>
                    </a:lnTo>
                    <a:lnTo>
                      <a:pt x="135" y="235"/>
                    </a:lnTo>
                    <a:lnTo>
                      <a:pt x="138" y="223"/>
                    </a:lnTo>
                    <a:lnTo>
                      <a:pt x="139" y="210"/>
                    </a:lnTo>
                    <a:lnTo>
                      <a:pt x="138" y="197"/>
                    </a:lnTo>
                    <a:lnTo>
                      <a:pt x="133" y="185"/>
                    </a:lnTo>
                    <a:lnTo>
                      <a:pt x="128" y="175"/>
                    </a:lnTo>
                    <a:lnTo>
                      <a:pt x="119" y="165"/>
                    </a:lnTo>
                    <a:lnTo>
                      <a:pt x="115" y="161"/>
                    </a:lnTo>
                    <a:lnTo>
                      <a:pt x="109" y="156"/>
                    </a:lnTo>
                    <a:lnTo>
                      <a:pt x="102" y="154"/>
                    </a:lnTo>
                    <a:lnTo>
                      <a:pt x="94" y="151"/>
                    </a:lnTo>
                    <a:lnTo>
                      <a:pt x="77" y="148"/>
                    </a:lnTo>
                    <a:lnTo>
                      <a:pt x="57" y="146"/>
                    </a:lnTo>
                    <a:lnTo>
                      <a:pt x="57" y="132"/>
                    </a:lnTo>
                    <a:lnTo>
                      <a:pt x="71" y="132"/>
                    </a:lnTo>
                    <a:lnTo>
                      <a:pt x="84" y="130"/>
                    </a:lnTo>
                    <a:lnTo>
                      <a:pt x="94" y="129"/>
                    </a:lnTo>
                    <a:lnTo>
                      <a:pt x="103" y="126"/>
                    </a:lnTo>
                    <a:lnTo>
                      <a:pt x="110" y="122"/>
                    </a:lnTo>
                    <a:lnTo>
                      <a:pt x="117" y="117"/>
                    </a:lnTo>
                    <a:lnTo>
                      <a:pt x="123" y="112"/>
                    </a:lnTo>
                    <a:lnTo>
                      <a:pt x="129" y="104"/>
                    </a:lnTo>
                    <a:lnTo>
                      <a:pt x="133" y="97"/>
                    </a:lnTo>
                    <a:lnTo>
                      <a:pt x="136" y="89"/>
                    </a:lnTo>
                    <a:lnTo>
                      <a:pt x="138" y="80"/>
                    </a:lnTo>
                    <a:lnTo>
                      <a:pt x="139" y="70"/>
                    </a:lnTo>
                    <a:lnTo>
                      <a:pt x="138" y="60"/>
                    </a:lnTo>
                    <a:lnTo>
                      <a:pt x="135" y="49"/>
                    </a:lnTo>
                    <a:lnTo>
                      <a:pt x="130" y="41"/>
                    </a:lnTo>
                    <a:lnTo>
                      <a:pt x="125" y="34"/>
                    </a:lnTo>
                    <a:lnTo>
                      <a:pt x="117" y="28"/>
                    </a:lnTo>
                    <a:lnTo>
                      <a:pt x="109" y="23"/>
                    </a:lnTo>
                    <a:lnTo>
                      <a:pt x="99" y="21"/>
                    </a:lnTo>
                    <a:lnTo>
                      <a:pt x="87" y="19"/>
                    </a:lnTo>
                    <a:lnTo>
                      <a:pt x="74" y="21"/>
                    </a:lnTo>
                    <a:lnTo>
                      <a:pt x="61" y="23"/>
                    </a:lnTo>
                    <a:lnTo>
                      <a:pt x="51" y="29"/>
                    </a:lnTo>
                    <a:lnTo>
                      <a:pt x="42" y="36"/>
                    </a:lnTo>
                    <a:lnTo>
                      <a:pt x="34" y="45"/>
                    </a:lnTo>
                    <a:lnTo>
                      <a:pt x="28" y="57"/>
                    </a:lnTo>
                    <a:lnTo>
                      <a:pt x="24" y="68"/>
                    </a:lnTo>
                    <a:lnTo>
                      <a:pt x="21" y="83"/>
                    </a:lnTo>
                    <a:lnTo>
                      <a:pt x="13" y="8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65"/>
              <p:cNvSpPr/>
              <p:nvPr/>
            </p:nvSpPr>
            <p:spPr>
              <a:xfrm>
                <a:off x="4493" y="3837"/>
                <a:ext cx="96" cy="9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208" y="46"/>
                    </a:moveTo>
                    <a:lnTo>
                      <a:pt x="208" y="34"/>
                    </a:lnTo>
                    <a:lnTo>
                      <a:pt x="207" y="24"/>
                    </a:lnTo>
                    <a:lnTo>
                      <a:pt x="204" y="18"/>
                    </a:lnTo>
                    <a:lnTo>
                      <a:pt x="201" y="14"/>
                    </a:lnTo>
                    <a:lnTo>
                      <a:pt x="195" y="11"/>
                    </a:lnTo>
                    <a:lnTo>
                      <a:pt x="188" y="8"/>
                    </a:lnTo>
                    <a:lnTo>
                      <a:pt x="179" y="7"/>
                    </a:lnTo>
                    <a:lnTo>
                      <a:pt x="168" y="7"/>
                    </a:lnTo>
                    <a:lnTo>
                      <a:pt x="168" y="0"/>
                    </a:lnTo>
                    <a:lnTo>
                      <a:pt x="288" y="0"/>
                    </a:lnTo>
                    <a:lnTo>
                      <a:pt x="288" y="7"/>
                    </a:lnTo>
                    <a:lnTo>
                      <a:pt x="276" y="8"/>
                    </a:lnTo>
                    <a:lnTo>
                      <a:pt x="267" y="10"/>
                    </a:lnTo>
                    <a:lnTo>
                      <a:pt x="260" y="11"/>
                    </a:lnTo>
                    <a:lnTo>
                      <a:pt x="254" y="15"/>
                    </a:lnTo>
                    <a:lnTo>
                      <a:pt x="252" y="20"/>
                    </a:lnTo>
                    <a:lnTo>
                      <a:pt x="250" y="27"/>
                    </a:lnTo>
                    <a:lnTo>
                      <a:pt x="249" y="37"/>
                    </a:lnTo>
                    <a:lnTo>
                      <a:pt x="247" y="50"/>
                    </a:lnTo>
                    <a:lnTo>
                      <a:pt x="247" y="227"/>
                    </a:lnTo>
                    <a:lnTo>
                      <a:pt x="249" y="240"/>
                    </a:lnTo>
                    <a:lnTo>
                      <a:pt x="250" y="250"/>
                    </a:lnTo>
                    <a:lnTo>
                      <a:pt x="252" y="257"/>
                    </a:lnTo>
                    <a:lnTo>
                      <a:pt x="254" y="261"/>
                    </a:lnTo>
                    <a:lnTo>
                      <a:pt x="260" y="264"/>
                    </a:lnTo>
                    <a:lnTo>
                      <a:pt x="267" y="267"/>
                    </a:lnTo>
                    <a:lnTo>
                      <a:pt x="276" y="269"/>
                    </a:lnTo>
                    <a:lnTo>
                      <a:pt x="288" y="270"/>
                    </a:lnTo>
                    <a:lnTo>
                      <a:pt x="288" y="277"/>
                    </a:lnTo>
                    <a:lnTo>
                      <a:pt x="168" y="277"/>
                    </a:lnTo>
                    <a:lnTo>
                      <a:pt x="168" y="270"/>
                    </a:lnTo>
                    <a:lnTo>
                      <a:pt x="179" y="269"/>
                    </a:lnTo>
                    <a:lnTo>
                      <a:pt x="189" y="267"/>
                    </a:lnTo>
                    <a:lnTo>
                      <a:pt x="197" y="264"/>
                    </a:lnTo>
                    <a:lnTo>
                      <a:pt x="201" y="261"/>
                    </a:lnTo>
                    <a:lnTo>
                      <a:pt x="205" y="257"/>
                    </a:lnTo>
                    <a:lnTo>
                      <a:pt x="207" y="250"/>
                    </a:lnTo>
                    <a:lnTo>
                      <a:pt x="208" y="240"/>
                    </a:lnTo>
                    <a:lnTo>
                      <a:pt x="208" y="227"/>
                    </a:lnTo>
                    <a:lnTo>
                      <a:pt x="208" y="67"/>
                    </a:lnTo>
                    <a:lnTo>
                      <a:pt x="80" y="232"/>
                    </a:lnTo>
                    <a:lnTo>
                      <a:pt x="81" y="247"/>
                    </a:lnTo>
                    <a:lnTo>
                      <a:pt x="82" y="257"/>
                    </a:lnTo>
                    <a:lnTo>
                      <a:pt x="85" y="261"/>
                    </a:lnTo>
                    <a:lnTo>
                      <a:pt x="93" y="266"/>
                    </a:lnTo>
                    <a:lnTo>
                      <a:pt x="103" y="269"/>
                    </a:lnTo>
                    <a:lnTo>
                      <a:pt x="120" y="270"/>
                    </a:lnTo>
                    <a:lnTo>
                      <a:pt x="120" y="277"/>
                    </a:lnTo>
                    <a:lnTo>
                      <a:pt x="0" y="277"/>
                    </a:lnTo>
                    <a:lnTo>
                      <a:pt x="0" y="270"/>
                    </a:lnTo>
                    <a:lnTo>
                      <a:pt x="12" y="269"/>
                    </a:lnTo>
                    <a:lnTo>
                      <a:pt x="22" y="267"/>
                    </a:lnTo>
                    <a:lnTo>
                      <a:pt x="29" y="264"/>
                    </a:lnTo>
                    <a:lnTo>
                      <a:pt x="33" y="261"/>
                    </a:lnTo>
                    <a:lnTo>
                      <a:pt x="36" y="257"/>
                    </a:lnTo>
                    <a:lnTo>
                      <a:pt x="39" y="250"/>
                    </a:lnTo>
                    <a:lnTo>
                      <a:pt x="40" y="240"/>
                    </a:lnTo>
                    <a:lnTo>
                      <a:pt x="40" y="227"/>
                    </a:lnTo>
                    <a:lnTo>
                      <a:pt x="40" y="50"/>
                    </a:lnTo>
                    <a:lnTo>
                      <a:pt x="40" y="37"/>
                    </a:lnTo>
                    <a:lnTo>
                      <a:pt x="39" y="27"/>
                    </a:lnTo>
                    <a:lnTo>
                      <a:pt x="36" y="20"/>
                    </a:lnTo>
                    <a:lnTo>
                      <a:pt x="33" y="15"/>
                    </a:lnTo>
                    <a:lnTo>
                      <a:pt x="29" y="11"/>
                    </a:lnTo>
                    <a:lnTo>
                      <a:pt x="22" y="10"/>
                    </a:lnTo>
                    <a:lnTo>
                      <a:pt x="12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7"/>
                    </a:lnTo>
                    <a:lnTo>
                      <a:pt x="108" y="8"/>
                    </a:lnTo>
                    <a:lnTo>
                      <a:pt x="98" y="10"/>
                    </a:lnTo>
                    <a:lnTo>
                      <a:pt x="91" y="11"/>
                    </a:lnTo>
                    <a:lnTo>
                      <a:pt x="87" y="15"/>
                    </a:lnTo>
                    <a:lnTo>
                      <a:pt x="84" y="20"/>
                    </a:lnTo>
                    <a:lnTo>
                      <a:pt x="81" y="27"/>
                    </a:lnTo>
                    <a:lnTo>
                      <a:pt x="80" y="37"/>
                    </a:lnTo>
                    <a:lnTo>
                      <a:pt x="80" y="50"/>
                    </a:lnTo>
                    <a:lnTo>
                      <a:pt x="80" y="211"/>
                    </a:lnTo>
                    <a:lnTo>
                      <a:pt x="208" y="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65"/>
              <p:cNvSpPr/>
              <p:nvPr/>
            </p:nvSpPr>
            <p:spPr>
              <a:xfrm>
                <a:off x="4632" y="3753"/>
                <a:ext cx="147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66" extrusionOk="0">
                    <a:moveTo>
                      <a:pt x="0" y="0"/>
                    </a:moveTo>
                    <a:lnTo>
                      <a:pt x="443" y="0"/>
                    </a:lnTo>
                    <a:lnTo>
                      <a:pt x="443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  <a:moveTo>
                      <a:pt x="0" y="133"/>
                    </a:moveTo>
                    <a:lnTo>
                      <a:pt x="443" y="133"/>
                    </a:lnTo>
                    <a:lnTo>
                      <a:pt x="443" y="166"/>
                    </a:lnTo>
                    <a:lnTo>
                      <a:pt x="0" y="166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65"/>
              <p:cNvSpPr txBox="1"/>
              <p:nvPr/>
            </p:nvSpPr>
            <p:spPr>
              <a:xfrm>
                <a:off x="4865" y="3800"/>
                <a:ext cx="71" cy="21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65"/>
              <p:cNvSpPr/>
              <p:nvPr/>
            </p:nvSpPr>
            <p:spPr>
              <a:xfrm>
                <a:off x="4959" y="3684"/>
                <a:ext cx="106" cy="19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79" extrusionOk="0">
                    <a:moveTo>
                      <a:pt x="9" y="119"/>
                    </a:moveTo>
                    <a:lnTo>
                      <a:pt x="22" y="91"/>
                    </a:lnTo>
                    <a:lnTo>
                      <a:pt x="35" y="68"/>
                    </a:lnTo>
                    <a:lnTo>
                      <a:pt x="43" y="58"/>
                    </a:lnTo>
                    <a:lnTo>
                      <a:pt x="51" y="48"/>
                    </a:lnTo>
                    <a:lnTo>
                      <a:pt x="59" y="39"/>
                    </a:lnTo>
                    <a:lnTo>
                      <a:pt x="68" y="32"/>
                    </a:lnTo>
                    <a:lnTo>
                      <a:pt x="78" y="25"/>
                    </a:lnTo>
                    <a:lnTo>
                      <a:pt x="88" y="17"/>
                    </a:lnTo>
                    <a:lnTo>
                      <a:pt x="98" y="13"/>
                    </a:lnTo>
                    <a:lnTo>
                      <a:pt x="110" y="9"/>
                    </a:lnTo>
                    <a:lnTo>
                      <a:pt x="121" y="4"/>
                    </a:lnTo>
                    <a:lnTo>
                      <a:pt x="133" y="3"/>
                    </a:lnTo>
                    <a:lnTo>
                      <a:pt x="146" y="1"/>
                    </a:lnTo>
                    <a:lnTo>
                      <a:pt x="159" y="0"/>
                    </a:lnTo>
                    <a:lnTo>
                      <a:pt x="175" y="1"/>
                    </a:lnTo>
                    <a:lnTo>
                      <a:pt x="191" y="3"/>
                    </a:lnTo>
                    <a:lnTo>
                      <a:pt x="205" y="7"/>
                    </a:lnTo>
                    <a:lnTo>
                      <a:pt x="218" y="12"/>
                    </a:lnTo>
                    <a:lnTo>
                      <a:pt x="230" y="17"/>
                    </a:lnTo>
                    <a:lnTo>
                      <a:pt x="241" y="25"/>
                    </a:lnTo>
                    <a:lnTo>
                      <a:pt x="251" y="35"/>
                    </a:lnTo>
                    <a:lnTo>
                      <a:pt x="262" y="45"/>
                    </a:lnTo>
                    <a:lnTo>
                      <a:pt x="267" y="52"/>
                    </a:lnTo>
                    <a:lnTo>
                      <a:pt x="273" y="61"/>
                    </a:lnTo>
                    <a:lnTo>
                      <a:pt x="277" y="69"/>
                    </a:lnTo>
                    <a:lnTo>
                      <a:pt x="282" y="78"/>
                    </a:lnTo>
                    <a:lnTo>
                      <a:pt x="285" y="87"/>
                    </a:lnTo>
                    <a:lnTo>
                      <a:pt x="286" y="95"/>
                    </a:lnTo>
                    <a:lnTo>
                      <a:pt x="288" y="104"/>
                    </a:lnTo>
                    <a:lnTo>
                      <a:pt x="289" y="114"/>
                    </a:lnTo>
                    <a:lnTo>
                      <a:pt x="288" y="129"/>
                    </a:lnTo>
                    <a:lnTo>
                      <a:pt x="283" y="145"/>
                    </a:lnTo>
                    <a:lnTo>
                      <a:pt x="277" y="159"/>
                    </a:lnTo>
                    <a:lnTo>
                      <a:pt x="269" y="175"/>
                    </a:lnTo>
                    <a:lnTo>
                      <a:pt x="259" y="191"/>
                    </a:lnTo>
                    <a:lnTo>
                      <a:pt x="246" y="207"/>
                    </a:lnTo>
                    <a:lnTo>
                      <a:pt x="230" y="223"/>
                    </a:lnTo>
                    <a:lnTo>
                      <a:pt x="212" y="239"/>
                    </a:lnTo>
                    <a:lnTo>
                      <a:pt x="224" y="244"/>
                    </a:lnTo>
                    <a:lnTo>
                      <a:pt x="236" y="250"/>
                    </a:lnTo>
                    <a:lnTo>
                      <a:pt x="247" y="256"/>
                    </a:lnTo>
                    <a:lnTo>
                      <a:pt x="257" y="263"/>
                    </a:lnTo>
                    <a:lnTo>
                      <a:pt x="266" y="270"/>
                    </a:lnTo>
                    <a:lnTo>
                      <a:pt x="275" y="279"/>
                    </a:lnTo>
                    <a:lnTo>
                      <a:pt x="283" y="288"/>
                    </a:lnTo>
                    <a:lnTo>
                      <a:pt x="289" y="297"/>
                    </a:lnTo>
                    <a:lnTo>
                      <a:pt x="296" y="307"/>
                    </a:lnTo>
                    <a:lnTo>
                      <a:pt x="301" y="315"/>
                    </a:lnTo>
                    <a:lnTo>
                      <a:pt x="305" y="327"/>
                    </a:lnTo>
                    <a:lnTo>
                      <a:pt x="309" y="337"/>
                    </a:lnTo>
                    <a:lnTo>
                      <a:pt x="312" y="349"/>
                    </a:lnTo>
                    <a:lnTo>
                      <a:pt x="314" y="360"/>
                    </a:lnTo>
                    <a:lnTo>
                      <a:pt x="315" y="372"/>
                    </a:lnTo>
                    <a:lnTo>
                      <a:pt x="317" y="385"/>
                    </a:lnTo>
                    <a:lnTo>
                      <a:pt x="315" y="402"/>
                    </a:lnTo>
                    <a:lnTo>
                      <a:pt x="314" y="419"/>
                    </a:lnTo>
                    <a:lnTo>
                      <a:pt x="309" y="435"/>
                    </a:lnTo>
                    <a:lnTo>
                      <a:pt x="305" y="451"/>
                    </a:lnTo>
                    <a:lnTo>
                      <a:pt x="298" y="467"/>
                    </a:lnTo>
                    <a:lnTo>
                      <a:pt x="290" y="482"/>
                    </a:lnTo>
                    <a:lnTo>
                      <a:pt x="280" y="496"/>
                    </a:lnTo>
                    <a:lnTo>
                      <a:pt x="270" y="509"/>
                    </a:lnTo>
                    <a:lnTo>
                      <a:pt x="254" y="525"/>
                    </a:lnTo>
                    <a:lnTo>
                      <a:pt x="237" y="540"/>
                    </a:lnTo>
                    <a:lnTo>
                      <a:pt x="218" y="551"/>
                    </a:lnTo>
                    <a:lnTo>
                      <a:pt x="197" y="561"/>
                    </a:lnTo>
                    <a:lnTo>
                      <a:pt x="175" y="568"/>
                    </a:lnTo>
                    <a:lnTo>
                      <a:pt x="150" y="574"/>
                    </a:lnTo>
                    <a:lnTo>
                      <a:pt x="124" y="577"/>
                    </a:lnTo>
                    <a:lnTo>
                      <a:pt x="97" y="579"/>
                    </a:lnTo>
                    <a:lnTo>
                      <a:pt x="71" y="577"/>
                    </a:lnTo>
                    <a:lnTo>
                      <a:pt x="49" y="574"/>
                    </a:lnTo>
                    <a:lnTo>
                      <a:pt x="40" y="573"/>
                    </a:lnTo>
                    <a:lnTo>
                      <a:pt x="32" y="570"/>
                    </a:lnTo>
                    <a:lnTo>
                      <a:pt x="26" y="567"/>
                    </a:lnTo>
                    <a:lnTo>
                      <a:pt x="20" y="564"/>
                    </a:lnTo>
                    <a:lnTo>
                      <a:pt x="11" y="557"/>
                    </a:lnTo>
                    <a:lnTo>
                      <a:pt x="4" y="550"/>
                    </a:lnTo>
                    <a:lnTo>
                      <a:pt x="1" y="542"/>
                    </a:lnTo>
                    <a:lnTo>
                      <a:pt x="0" y="535"/>
                    </a:lnTo>
                    <a:lnTo>
                      <a:pt x="0" y="529"/>
                    </a:lnTo>
                    <a:lnTo>
                      <a:pt x="3" y="524"/>
                    </a:lnTo>
                    <a:lnTo>
                      <a:pt x="6" y="518"/>
                    </a:lnTo>
                    <a:lnTo>
                      <a:pt x="10" y="513"/>
                    </a:lnTo>
                    <a:lnTo>
                      <a:pt x="14" y="509"/>
                    </a:lnTo>
                    <a:lnTo>
                      <a:pt x="20" y="506"/>
                    </a:lnTo>
                    <a:lnTo>
                      <a:pt x="26" y="505"/>
                    </a:lnTo>
                    <a:lnTo>
                      <a:pt x="33" y="505"/>
                    </a:lnTo>
                    <a:lnTo>
                      <a:pt x="43" y="505"/>
                    </a:lnTo>
                    <a:lnTo>
                      <a:pt x="53" y="508"/>
                    </a:lnTo>
                    <a:lnTo>
                      <a:pt x="65" y="512"/>
                    </a:lnTo>
                    <a:lnTo>
                      <a:pt x="85" y="522"/>
                    </a:lnTo>
                    <a:lnTo>
                      <a:pt x="105" y="534"/>
                    </a:lnTo>
                    <a:lnTo>
                      <a:pt x="118" y="538"/>
                    </a:lnTo>
                    <a:lnTo>
                      <a:pt x="134" y="541"/>
                    </a:lnTo>
                    <a:lnTo>
                      <a:pt x="152" y="542"/>
                    </a:lnTo>
                    <a:lnTo>
                      <a:pt x="162" y="542"/>
                    </a:lnTo>
                    <a:lnTo>
                      <a:pt x="172" y="541"/>
                    </a:lnTo>
                    <a:lnTo>
                      <a:pt x="181" y="538"/>
                    </a:lnTo>
                    <a:lnTo>
                      <a:pt x="191" y="535"/>
                    </a:lnTo>
                    <a:lnTo>
                      <a:pt x="199" y="529"/>
                    </a:lnTo>
                    <a:lnTo>
                      <a:pt x="208" y="525"/>
                    </a:lnTo>
                    <a:lnTo>
                      <a:pt x="217" y="518"/>
                    </a:lnTo>
                    <a:lnTo>
                      <a:pt x="224" y="511"/>
                    </a:lnTo>
                    <a:lnTo>
                      <a:pt x="231" y="502"/>
                    </a:lnTo>
                    <a:lnTo>
                      <a:pt x="238" y="493"/>
                    </a:lnTo>
                    <a:lnTo>
                      <a:pt x="243" y="485"/>
                    </a:lnTo>
                    <a:lnTo>
                      <a:pt x="247" y="474"/>
                    </a:lnTo>
                    <a:lnTo>
                      <a:pt x="251" y="466"/>
                    </a:lnTo>
                    <a:lnTo>
                      <a:pt x="253" y="456"/>
                    </a:lnTo>
                    <a:lnTo>
                      <a:pt x="254" y="444"/>
                    </a:lnTo>
                    <a:lnTo>
                      <a:pt x="256" y="434"/>
                    </a:lnTo>
                    <a:lnTo>
                      <a:pt x="254" y="418"/>
                    </a:lnTo>
                    <a:lnTo>
                      <a:pt x="251" y="402"/>
                    </a:lnTo>
                    <a:lnTo>
                      <a:pt x="247" y="386"/>
                    </a:lnTo>
                    <a:lnTo>
                      <a:pt x="241" y="370"/>
                    </a:lnTo>
                    <a:lnTo>
                      <a:pt x="236" y="360"/>
                    </a:lnTo>
                    <a:lnTo>
                      <a:pt x="230" y="350"/>
                    </a:lnTo>
                    <a:lnTo>
                      <a:pt x="224" y="343"/>
                    </a:lnTo>
                    <a:lnTo>
                      <a:pt x="217" y="336"/>
                    </a:lnTo>
                    <a:lnTo>
                      <a:pt x="208" y="327"/>
                    </a:lnTo>
                    <a:lnTo>
                      <a:pt x="197" y="320"/>
                    </a:lnTo>
                    <a:lnTo>
                      <a:pt x="184" y="312"/>
                    </a:lnTo>
                    <a:lnTo>
                      <a:pt x="169" y="305"/>
                    </a:lnTo>
                    <a:lnTo>
                      <a:pt x="153" y="299"/>
                    </a:lnTo>
                    <a:lnTo>
                      <a:pt x="139" y="295"/>
                    </a:lnTo>
                    <a:lnTo>
                      <a:pt x="123" y="294"/>
                    </a:lnTo>
                    <a:lnTo>
                      <a:pt x="107" y="292"/>
                    </a:lnTo>
                    <a:lnTo>
                      <a:pt x="94" y="292"/>
                    </a:lnTo>
                    <a:lnTo>
                      <a:pt x="94" y="281"/>
                    </a:lnTo>
                    <a:lnTo>
                      <a:pt x="110" y="278"/>
                    </a:lnTo>
                    <a:lnTo>
                      <a:pt x="126" y="272"/>
                    </a:lnTo>
                    <a:lnTo>
                      <a:pt x="142" y="265"/>
                    </a:lnTo>
                    <a:lnTo>
                      <a:pt x="158" y="256"/>
                    </a:lnTo>
                    <a:lnTo>
                      <a:pt x="173" y="246"/>
                    </a:lnTo>
                    <a:lnTo>
                      <a:pt x="186" y="236"/>
                    </a:lnTo>
                    <a:lnTo>
                      <a:pt x="197" y="223"/>
                    </a:lnTo>
                    <a:lnTo>
                      <a:pt x="205" y="210"/>
                    </a:lnTo>
                    <a:lnTo>
                      <a:pt x="212" y="197"/>
                    </a:lnTo>
                    <a:lnTo>
                      <a:pt x="217" y="182"/>
                    </a:lnTo>
                    <a:lnTo>
                      <a:pt x="220" y="166"/>
                    </a:lnTo>
                    <a:lnTo>
                      <a:pt x="220" y="150"/>
                    </a:lnTo>
                    <a:lnTo>
                      <a:pt x="220" y="140"/>
                    </a:lnTo>
                    <a:lnTo>
                      <a:pt x="218" y="130"/>
                    </a:lnTo>
                    <a:lnTo>
                      <a:pt x="217" y="121"/>
                    </a:lnTo>
                    <a:lnTo>
                      <a:pt x="214" y="113"/>
                    </a:lnTo>
                    <a:lnTo>
                      <a:pt x="210" y="104"/>
                    </a:lnTo>
                    <a:lnTo>
                      <a:pt x="205" y="97"/>
                    </a:lnTo>
                    <a:lnTo>
                      <a:pt x="199" y="90"/>
                    </a:lnTo>
                    <a:lnTo>
                      <a:pt x="194" y="82"/>
                    </a:lnTo>
                    <a:lnTo>
                      <a:pt x="186" y="77"/>
                    </a:lnTo>
                    <a:lnTo>
                      <a:pt x="179" y="71"/>
                    </a:lnTo>
                    <a:lnTo>
                      <a:pt x="172" y="67"/>
                    </a:lnTo>
                    <a:lnTo>
                      <a:pt x="165" y="64"/>
                    </a:lnTo>
                    <a:lnTo>
                      <a:pt x="156" y="61"/>
                    </a:lnTo>
                    <a:lnTo>
                      <a:pt x="147" y="58"/>
                    </a:lnTo>
                    <a:lnTo>
                      <a:pt x="137" y="56"/>
                    </a:lnTo>
                    <a:lnTo>
                      <a:pt x="129" y="56"/>
                    </a:lnTo>
                    <a:lnTo>
                      <a:pt x="113" y="58"/>
                    </a:lnTo>
                    <a:lnTo>
                      <a:pt x="98" y="61"/>
                    </a:lnTo>
                    <a:lnTo>
                      <a:pt x="84" y="67"/>
                    </a:lnTo>
                    <a:lnTo>
                      <a:pt x="69" y="74"/>
                    </a:lnTo>
                    <a:lnTo>
                      <a:pt x="56" y="84"/>
                    </a:lnTo>
                    <a:lnTo>
                      <a:pt x="45" y="95"/>
                    </a:lnTo>
                    <a:lnTo>
                      <a:pt x="33" y="108"/>
                    </a:lnTo>
                    <a:lnTo>
                      <a:pt x="22" y="124"/>
                    </a:lnTo>
                    <a:lnTo>
                      <a:pt x="9" y="1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65"/>
              <p:cNvSpPr/>
              <p:nvPr/>
            </p:nvSpPr>
            <p:spPr>
              <a:xfrm>
                <a:off x="5162" y="3688"/>
                <a:ext cx="167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56" extrusionOk="0">
                    <a:moveTo>
                      <a:pt x="373" y="273"/>
                    </a:moveTo>
                    <a:lnTo>
                      <a:pt x="400" y="280"/>
                    </a:lnTo>
                    <a:lnTo>
                      <a:pt x="424" y="289"/>
                    </a:lnTo>
                    <a:lnTo>
                      <a:pt x="434" y="293"/>
                    </a:lnTo>
                    <a:lnTo>
                      <a:pt x="444" y="299"/>
                    </a:lnTo>
                    <a:lnTo>
                      <a:pt x="452" y="306"/>
                    </a:lnTo>
                    <a:lnTo>
                      <a:pt x="460" y="312"/>
                    </a:lnTo>
                    <a:lnTo>
                      <a:pt x="470" y="322"/>
                    </a:lnTo>
                    <a:lnTo>
                      <a:pt x="477" y="332"/>
                    </a:lnTo>
                    <a:lnTo>
                      <a:pt x="484" y="342"/>
                    </a:lnTo>
                    <a:lnTo>
                      <a:pt x="490" y="354"/>
                    </a:lnTo>
                    <a:lnTo>
                      <a:pt x="494" y="366"/>
                    </a:lnTo>
                    <a:lnTo>
                      <a:pt x="497" y="379"/>
                    </a:lnTo>
                    <a:lnTo>
                      <a:pt x="499" y="392"/>
                    </a:lnTo>
                    <a:lnTo>
                      <a:pt x="500" y="405"/>
                    </a:lnTo>
                    <a:lnTo>
                      <a:pt x="499" y="415"/>
                    </a:lnTo>
                    <a:lnTo>
                      <a:pt x="497" y="425"/>
                    </a:lnTo>
                    <a:lnTo>
                      <a:pt x="496" y="435"/>
                    </a:lnTo>
                    <a:lnTo>
                      <a:pt x="493" y="445"/>
                    </a:lnTo>
                    <a:lnTo>
                      <a:pt x="489" y="455"/>
                    </a:lnTo>
                    <a:lnTo>
                      <a:pt x="484" y="464"/>
                    </a:lnTo>
                    <a:lnTo>
                      <a:pt x="480" y="474"/>
                    </a:lnTo>
                    <a:lnTo>
                      <a:pt x="473" y="484"/>
                    </a:lnTo>
                    <a:lnTo>
                      <a:pt x="467" y="493"/>
                    </a:lnTo>
                    <a:lnTo>
                      <a:pt x="458" y="501"/>
                    </a:lnTo>
                    <a:lnTo>
                      <a:pt x="451" y="509"/>
                    </a:lnTo>
                    <a:lnTo>
                      <a:pt x="442" y="516"/>
                    </a:lnTo>
                    <a:lnTo>
                      <a:pt x="432" y="523"/>
                    </a:lnTo>
                    <a:lnTo>
                      <a:pt x="424" y="529"/>
                    </a:lnTo>
                    <a:lnTo>
                      <a:pt x="412" y="535"/>
                    </a:lnTo>
                    <a:lnTo>
                      <a:pt x="402" y="539"/>
                    </a:lnTo>
                    <a:lnTo>
                      <a:pt x="389" y="543"/>
                    </a:lnTo>
                    <a:lnTo>
                      <a:pt x="376" y="546"/>
                    </a:lnTo>
                    <a:lnTo>
                      <a:pt x="360" y="549"/>
                    </a:lnTo>
                    <a:lnTo>
                      <a:pt x="344" y="552"/>
                    </a:lnTo>
                    <a:lnTo>
                      <a:pt x="305" y="555"/>
                    </a:lnTo>
                    <a:lnTo>
                      <a:pt x="262" y="556"/>
                    </a:lnTo>
                    <a:lnTo>
                      <a:pt x="0" y="556"/>
                    </a:lnTo>
                    <a:lnTo>
                      <a:pt x="0" y="542"/>
                    </a:lnTo>
                    <a:lnTo>
                      <a:pt x="20" y="542"/>
                    </a:lnTo>
                    <a:lnTo>
                      <a:pt x="29" y="541"/>
                    </a:lnTo>
                    <a:lnTo>
                      <a:pt x="36" y="541"/>
                    </a:lnTo>
                    <a:lnTo>
                      <a:pt x="43" y="538"/>
                    </a:lnTo>
                    <a:lnTo>
                      <a:pt x="51" y="536"/>
                    </a:lnTo>
                    <a:lnTo>
                      <a:pt x="56" y="533"/>
                    </a:lnTo>
                    <a:lnTo>
                      <a:pt x="62" y="529"/>
                    </a:lnTo>
                    <a:lnTo>
                      <a:pt x="66" y="525"/>
                    </a:lnTo>
                    <a:lnTo>
                      <a:pt x="71" y="519"/>
                    </a:lnTo>
                    <a:lnTo>
                      <a:pt x="74" y="510"/>
                    </a:lnTo>
                    <a:lnTo>
                      <a:pt x="78" y="497"/>
                    </a:lnTo>
                    <a:lnTo>
                      <a:pt x="79" y="480"/>
                    </a:lnTo>
                    <a:lnTo>
                      <a:pt x="79" y="458"/>
                    </a:lnTo>
                    <a:lnTo>
                      <a:pt x="79" y="98"/>
                    </a:lnTo>
                    <a:lnTo>
                      <a:pt x="79" y="75"/>
                    </a:lnTo>
                    <a:lnTo>
                      <a:pt x="77" y="56"/>
                    </a:lnTo>
                    <a:lnTo>
                      <a:pt x="75" y="49"/>
                    </a:lnTo>
                    <a:lnTo>
                      <a:pt x="74" y="43"/>
                    </a:lnTo>
                    <a:lnTo>
                      <a:pt x="71" y="37"/>
                    </a:lnTo>
                    <a:lnTo>
                      <a:pt x="68" y="33"/>
                    </a:lnTo>
                    <a:lnTo>
                      <a:pt x="64" y="30"/>
                    </a:lnTo>
                    <a:lnTo>
                      <a:pt x="59" y="26"/>
                    </a:lnTo>
                    <a:lnTo>
                      <a:pt x="53" y="23"/>
                    </a:lnTo>
                    <a:lnTo>
                      <a:pt x="48" y="20"/>
                    </a:lnTo>
                    <a:lnTo>
                      <a:pt x="35" y="17"/>
                    </a:lnTo>
                    <a:lnTo>
                      <a:pt x="20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72" y="1"/>
                    </a:lnTo>
                    <a:lnTo>
                      <a:pt x="301" y="2"/>
                    </a:lnTo>
                    <a:lnTo>
                      <a:pt x="325" y="5"/>
                    </a:lnTo>
                    <a:lnTo>
                      <a:pt x="347" y="10"/>
                    </a:lnTo>
                    <a:lnTo>
                      <a:pt x="363" y="14"/>
                    </a:lnTo>
                    <a:lnTo>
                      <a:pt x="376" y="18"/>
                    </a:lnTo>
                    <a:lnTo>
                      <a:pt x="389" y="24"/>
                    </a:lnTo>
                    <a:lnTo>
                      <a:pt x="402" y="30"/>
                    </a:lnTo>
                    <a:lnTo>
                      <a:pt x="413" y="37"/>
                    </a:lnTo>
                    <a:lnTo>
                      <a:pt x="424" y="44"/>
                    </a:lnTo>
                    <a:lnTo>
                      <a:pt x="432" y="53"/>
                    </a:lnTo>
                    <a:lnTo>
                      <a:pt x="441" y="62"/>
                    </a:lnTo>
                    <a:lnTo>
                      <a:pt x="450" y="72"/>
                    </a:lnTo>
                    <a:lnTo>
                      <a:pt x="455" y="82"/>
                    </a:lnTo>
                    <a:lnTo>
                      <a:pt x="461" y="92"/>
                    </a:lnTo>
                    <a:lnTo>
                      <a:pt x="465" y="102"/>
                    </a:lnTo>
                    <a:lnTo>
                      <a:pt x="470" y="114"/>
                    </a:lnTo>
                    <a:lnTo>
                      <a:pt x="471" y="125"/>
                    </a:lnTo>
                    <a:lnTo>
                      <a:pt x="473" y="137"/>
                    </a:lnTo>
                    <a:lnTo>
                      <a:pt x="474" y="149"/>
                    </a:lnTo>
                    <a:lnTo>
                      <a:pt x="473" y="159"/>
                    </a:lnTo>
                    <a:lnTo>
                      <a:pt x="473" y="169"/>
                    </a:lnTo>
                    <a:lnTo>
                      <a:pt x="470" y="179"/>
                    </a:lnTo>
                    <a:lnTo>
                      <a:pt x="467" y="189"/>
                    </a:lnTo>
                    <a:lnTo>
                      <a:pt x="464" y="198"/>
                    </a:lnTo>
                    <a:lnTo>
                      <a:pt x="460" y="206"/>
                    </a:lnTo>
                    <a:lnTo>
                      <a:pt x="454" y="215"/>
                    </a:lnTo>
                    <a:lnTo>
                      <a:pt x="448" y="224"/>
                    </a:lnTo>
                    <a:lnTo>
                      <a:pt x="442" y="231"/>
                    </a:lnTo>
                    <a:lnTo>
                      <a:pt x="434" y="240"/>
                    </a:lnTo>
                    <a:lnTo>
                      <a:pt x="426" y="245"/>
                    </a:lnTo>
                    <a:lnTo>
                      <a:pt x="416" y="253"/>
                    </a:lnTo>
                    <a:lnTo>
                      <a:pt x="408" y="258"/>
                    </a:lnTo>
                    <a:lnTo>
                      <a:pt x="396" y="264"/>
                    </a:lnTo>
                    <a:lnTo>
                      <a:pt x="386" y="269"/>
                    </a:lnTo>
                    <a:lnTo>
                      <a:pt x="373" y="273"/>
                    </a:lnTo>
                    <a:close/>
                    <a:moveTo>
                      <a:pt x="159" y="250"/>
                    </a:moveTo>
                    <a:lnTo>
                      <a:pt x="175" y="253"/>
                    </a:lnTo>
                    <a:lnTo>
                      <a:pt x="194" y="254"/>
                    </a:lnTo>
                    <a:lnTo>
                      <a:pt x="214" y="256"/>
                    </a:lnTo>
                    <a:lnTo>
                      <a:pt x="236" y="256"/>
                    </a:lnTo>
                    <a:lnTo>
                      <a:pt x="265" y="256"/>
                    </a:lnTo>
                    <a:lnTo>
                      <a:pt x="288" y="253"/>
                    </a:lnTo>
                    <a:lnTo>
                      <a:pt x="309" y="248"/>
                    </a:lnTo>
                    <a:lnTo>
                      <a:pt x="325" y="243"/>
                    </a:lnTo>
                    <a:lnTo>
                      <a:pt x="340" y="235"/>
                    </a:lnTo>
                    <a:lnTo>
                      <a:pt x="353" y="227"/>
                    </a:lnTo>
                    <a:lnTo>
                      <a:pt x="363" y="217"/>
                    </a:lnTo>
                    <a:lnTo>
                      <a:pt x="372" y="204"/>
                    </a:lnTo>
                    <a:lnTo>
                      <a:pt x="379" y="190"/>
                    </a:lnTo>
                    <a:lnTo>
                      <a:pt x="385" y="176"/>
                    </a:lnTo>
                    <a:lnTo>
                      <a:pt x="387" y="162"/>
                    </a:lnTo>
                    <a:lnTo>
                      <a:pt x="387" y="146"/>
                    </a:lnTo>
                    <a:lnTo>
                      <a:pt x="387" y="134"/>
                    </a:lnTo>
                    <a:lnTo>
                      <a:pt x="386" y="123"/>
                    </a:lnTo>
                    <a:lnTo>
                      <a:pt x="383" y="111"/>
                    </a:lnTo>
                    <a:lnTo>
                      <a:pt x="379" y="101"/>
                    </a:lnTo>
                    <a:lnTo>
                      <a:pt x="373" y="91"/>
                    </a:lnTo>
                    <a:lnTo>
                      <a:pt x="366" y="81"/>
                    </a:lnTo>
                    <a:lnTo>
                      <a:pt x="357" y="70"/>
                    </a:lnTo>
                    <a:lnTo>
                      <a:pt x="348" y="62"/>
                    </a:lnTo>
                    <a:lnTo>
                      <a:pt x="338" y="55"/>
                    </a:lnTo>
                    <a:lnTo>
                      <a:pt x="327" y="47"/>
                    </a:lnTo>
                    <a:lnTo>
                      <a:pt x="314" y="42"/>
                    </a:lnTo>
                    <a:lnTo>
                      <a:pt x="299" y="36"/>
                    </a:lnTo>
                    <a:lnTo>
                      <a:pt x="285" y="33"/>
                    </a:lnTo>
                    <a:lnTo>
                      <a:pt x="267" y="30"/>
                    </a:lnTo>
                    <a:lnTo>
                      <a:pt x="250" y="28"/>
                    </a:lnTo>
                    <a:lnTo>
                      <a:pt x="233" y="27"/>
                    </a:lnTo>
                    <a:lnTo>
                      <a:pt x="212" y="28"/>
                    </a:lnTo>
                    <a:lnTo>
                      <a:pt x="194" y="30"/>
                    </a:lnTo>
                    <a:lnTo>
                      <a:pt x="175" y="33"/>
                    </a:lnTo>
                    <a:lnTo>
                      <a:pt x="159" y="37"/>
                    </a:lnTo>
                    <a:lnTo>
                      <a:pt x="159" y="250"/>
                    </a:lnTo>
                    <a:close/>
                    <a:moveTo>
                      <a:pt x="159" y="516"/>
                    </a:moveTo>
                    <a:lnTo>
                      <a:pt x="182" y="522"/>
                    </a:lnTo>
                    <a:lnTo>
                      <a:pt x="205" y="525"/>
                    </a:lnTo>
                    <a:lnTo>
                      <a:pt x="228" y="526"/>
                    </a:lnTo>
                    <a:lnTo>
                      <a:pt x="253" y="528"/>
                    </a:lnTo>
                    <a:lnTo>
                      <a:pt x="270" y="528"/>
                    </a:lnTo>
                    <a:lnTo>
                      <a:pt x="288" y="525"/>
                    </a:lnTo>
                    <a:lnTo>
                      <a:pt x="304" y="523"/>
                    </a:lnTo>
                    <a:lnTo>
                      <a:pt x="318" y="519"/>
                    </a:lnTo>
                    <a:lnTo>
                      <a:pt x="331" y="514"/>
                    </a:lnTo>
                    <a:lnTo>
                      <a:pt x="344" y="509"/>
                    </a:lnTo>
                    <a:lnTo>
                      <a:pt x="356" y="501"/>
                    </a:lnTo>
                    <a:lnTo>
                      <a:pt x="366" y="494"/>
                    </a:lnTo>
                    <a:lnTo>
                      <a:pt x="374" y="486"/>
                    </a:lnTo>
                    <a:lnTo>
                      <a:pt x="383" y="477"/>
                    </a:lnTo>
                    <a:lnTo>
                      <a:pt x="389" y="467"/>
                    </a:lnTo>
                    <a:lnTo>
                      <a:pt x="395" y="457"/>
                    </a:lnTo>
                    <a:lnTo>
                      <a:pt x="399" y="447"/>
                    </a:lnTo>
                    <a:lnTo>
                      <a:pt x="402" y="435"/>
                    </a:lnTo>
                    <a:lnTo>
                      <a:pt x="403" y="423"/>
                    </a:lnTo>
                    <a:lnTo>
                      <a:pt x="405" y="412"/>
                    </a:lnTo>
                    <a:lnTo>
                      <a:pt x="403" y="396"/>
                    </a:lnTo>
                    <a:lnTo>
                      <a:pt x="400" y="380"/>
                    </a:lnTo>
                    <a:lnTo>
                      <a:pt x="395" y="364"/>
                    </a:lnTo>
                    <a:lnTo>
                      <a:pt x="387" y="350"/>
                    </a:lnTo>
                    <a:lnTo>
                      <a:pt x="382" y="342"/>
                    </a:lnTo>
                    <a:lnTo>
                      <a:pt x="377" y="335"/>
                    </a:lnTo>
                    <a:lnTo>
                      <a:pt x="370" y="328"/>
                    </a:lnTo>
                    <a:lnTo>
                      <a:pt x="364" y="322"/>
                    </a:lnTo>
                    <a:lnTo>
                      <a:pt x="348" y="311"/>
                    </a:lnTo>
                    <a:lnTo>
                      <a:pt x="330" y="302"/>
                    </a:lnTo>
                    <a:lnTo>
                      <a:pt x="308" y="295"/>
                    </a:lnTo>
                    <a:lnTo>
                      <a:pt x="285" y="289"/>
                    </a:lnTo>
                    <a:lnTo>
                      <a:pt x="259" y="286"/>
                    </a:lnTo>
                    <a:lnTo>
                      <a:pt x="231" y="285"/>
                    </a:lnTo>
                    <a:lnTo>
                      <a:pt x="218" y="285"/>
                    </a:lnTo>
                    <a:lnTo>
                      <a:pt x="208" y="285"/>
                    </a:lnTo>
                    <a:lnTo>
                      <a:pt x="197" y="285"/>
                    </a:lnTo>
                    <a:lnTo>
                      <a:pt x="188" y="286"/>
                    </a:lnTo>
                    <a:lnTo>
                      <a:pt x="171" y="286"/>
                    </a:lnTo>
                    <a:lnTo>
                      <a:pt x="159" y="289"/>
                    </a:lnTo>
                    <a:lnTo>
                      <a:pt x="159" y="5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65"/>
              <p:cNvSpPr/>
              <p:nvPr/>
            </p:nvSpPr>
            <p:spPr>
              <a:xfrm>
                <a:off x="734" y="539"/>
                <a:ext cx="157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82" extrusionOk="0">
                    <a:moveTo>
                      <a:pt x="333" y="26"/>
                    </a:moveTo>
                    <a:lnTo>
                      <a:pt x="185" y="26"/>
                    </a:lnTo>
                    <a:lnTo>
                      <a:pt x="185" y="159"/>
                    </a:lnTo>
                    <a:lnTo>
                      <a:pt x="184" y="207"/>
                    </a:lnTo>
                    <a:lnTo>
                      <a:pt x="182" y="252"/>
                    </a:lnTo>
                    <a:lnTo>
                      <a:pt x="179" y="291"/>
                    </a:lnTo>
                    <a:lnTo>
                      <a:pt x="176" y="326"/>
                    </a:lnTo>
                    <a:lnTo>
                      <a:pt x="171" y="356"/>
                    </a:lnTo>
                    <a:lnTo>
                      <a:pt x="165" y="382"/>
                    </a:lnTo>
                    <a:lnTo>
                      <a:pt x="158" y="404"/>
                    </a:lnTo>
                    <a:lnTo>
                      <a:pt x="150" y="421"/>
                    </a:lnTo>
                    <a:lnTo>
                      <a:pt x="140" y="435"/>
                    </a:lnTo>
                    <a:lnTo>
                      <a:pt x="130" y="448"/>
                    </a:lnTo>
                    <a:lnTo>
                      <a:pt x="120" y="459"/>
                    </a:lnTo>
                    <a:lnTo>
                      <a:pt x="109" y="467"/>
                    </a:lnTo>
                    <a:lnTo>
                      <a:pt x="96" y="473"/>
                    </a:lnTo>
                    <a:lnTo>
                      <a:pt x="83" y="479"/>
                    </a:lnTo>
                    <a:lnTo>
                      <a:pt x="68" y="480"/>
                    </a:lnTo>
                    <a:lnTo>
                      <a:pt x="54" y="482"/>
                    </a:lnTo>
                    <a:lnTo>
                      <a:pt x="42" y="482"/>
                    </a:lnTo>
                    <a:lnTo>
                      <a:pt x="30" y="479"/>
                    </a:lnTo>
                    <a:lnTo>
                      <a:pt x="22" y="475"/>
                    </a:lnTo>
                    <a:lnTo>
                      <a:pt x="13" y="469"/>
                    </a:lnTo>
                    <a:lnTo>
                      <a:pt x="7" y="463"/>
                    </a:lnTo>
                    <a:lnTo>
                      <a:pt x="3" y="456"/>
                    </a:lnTo>
                    <a:lnTo>
                      <a:pt x="0" y="447"/>
                    </a:lnTo>
                    <a:lnTo>
                      <a:pt x="0" y="440"/>
                    </a:lnTo>
                    <a:lnTo>
                      <a:pt x="0" y="433"/>
                    </a:lnTo>
                    <a:lnTo>
                      <a:pt x="2" y="427"/>
                    </a:lnTo>
                    <a:lnTo>
                      <a:pt x="4" y="422"/>
                    </a:lnTo>
                    <a:lnTo>
                      <a:pt x="9" y="417"/>
                    </a:lnTo>
                    <a:lnTo>
                      <a:pt x="13" y="412"/>
                    </a:lnTo>
                    <a:lnTo>
                      <a:pt x="19" y="409"/>
                    </a:lnTo>
                    <a:lnTo>
                      <a:pt x="25" y="408"/>
                    </a:lnTo>
                    <a:lnTo>
                      <a:pt x="30" y="408"/>
                    </a:lnTo>
                    <a:lnTo>
                      <a:pt x="36" y="408"/>
                    </a:lnTo>
                    <a:lnTo>
                      <a:pt x="42" y="409"/>
                    </a:lnTo>
                    <a:lnTo>
                      <a:pt x="49" y="414"/>
                    </a:lnTo>
                    <a:lnTo>
                      <a:pt x="57" y="418"/>
                    </a:lnTo>
                    <a:lnTo>
                      <a:pt x="64" y="422"/>
                    </a:lnTo>
                    <a:lnTo>
                      <a:pt x="71" y="427"/>
                    </a:lnTo>
                    <a:lnTo>
                      <a:pt x="78" y="428"/>
                    </a:lnTo>
                    <a:lnTo>
                      <a:pt x="84" y="430"/>
                    </a:lnTo>
                    <a:lnTo>
                      <a:pt x="91" y="428"/>
                    </a:lnTo>
                    <a:lnTo>
                      <a:pt x="98" y="427"/>
                    </a:lnTo>
                    <a:lnTo>
                      <a:pt x="106" y="422"/>
                    </a:lnTo>
                    <a:lnTo>
                      <a:pt x="113" y="417"/>
                    </a:lnTo>
                    <a:lnTo>
                      <a:pt x="119" y="409"/>
                    </a:lnTo>
                    <a:lnTo>
                      <a:pt x="124" y="401"/>
                    </a:lnTo>
                    <a:lnTo>
                      <a:pt x="129" y="391"/>
                    </a:lnTo>
                    <a:lnTo>
                      <a:pt x="135" y="379"/>
                    </a:lnTo>
                    <a:lnTo>
                      <a:pt x="139" y="365"/>
                    </a:lnTo>
                    <a:lnTo>
                      <a:pt x="143" y="347"/>
                    </a:lnTo>
                    <a:lnTo>
                      <a:pt x="146" y="328"/>
                    </a:lnTo>
                    <a:lnTo>
                      <a:pt x="149" y="305"/>
                    </a:lnTo>
                    <a:lnTo>
                      <a:pt x="152" y="252"/>
                    </a:lnTo>
                    <a:lnTo>
                      <a:pt x="153" y="187"/>
                    </a:lnTo>
                    <a:lnTo>
                      <a:pt x="153" y="87"/>
                    </a:lnTo>
                    <a:lnTo>
                      <a:pt x="153" y="65"/>
                    </a:lnTo>
                    <a:lnTo>
                      <a:pt x="150" y="48"/>
                    </a:lnTo>
                    <a:lnTo>
                      <a:pt x="149" y="41"/>
                    </a:lnTo>
                    <a:lnTo>
                      <a:pt x="146" y="35"/>
                    </a:lnTo>
                    <a:lnTo>
                      <a:pt x="145" y="30"/>
                    </a:lnTo>
                    <a:lnTo>
                      <a:pt x="142" y="26"/>
                    </a:lnTo>
                    <a:lnTo>
                      <a:pt x="137" y="23"/>
                    </a:lnTo>
                    <a:lnTo>
                      <a:pt x="133" y="20"/>
                    </a:lnTo>
                    <a:lnTo>
                      <a:pt x="127" y="19"/>
                    </a:lnTo>
                    <a:lnTo>
                      <a:pt x="122" y="17"/>
                    </a:lnTo>
                    <a:lnTo>
                      <a:pt x="106" y="15"/>
                    </a:lnTo>
                    <a:lnTo>
                      <a:pt x="85" y="13"/>
                    </a:lnTo>
                    <a:lnTo>
                      <a:pt x="85" y="0"/>
                    </a:lnTo>
                    <a:lnTo>
                      <a:pt x="469" y="0"/>
                    </a:lnTo>
                    <a:lnTo>
                      <a:pt x="469" y="13"/>
                    </a:lnTo>
                    <a:lnTo>
                      <a:pt x="448" y="15"/>
                    </a:lnTo>
                    <a:lnTo>
                      <a:pt x="432" y="17"/>
                    </a:lnTo>
                    <a:lnTo>
                      <a:pt x="425" y="19"/>
                    </a:lnTo>
                    <a:lnTo>
                      <a:pt x="419" y="20"/>
                    </a:lnTo>
                    <a:lnTo>
                      <a:pt x="415" y="23"/>
                    </a:lnTo>
                    <a:lnTo>
                      <a:pt x="412" y="26"/>
                    </a:lnTo>
                    <a:lnTo>
                      <a:pt x="409" y="30"/>
                    </a:lnTo>
                    <a:lnTo>
                      <a:pt x="406" y="35"/>
                    </a:lnTo>
                    <a:lnTo>
                      <a:pt x="403" y="41"/>
                    </a:lnTo>
                    <a:lnTo>
                      <a:pt x="402" y="48"/>
                    </a:lnTo>
                    <a:lnTo>
                      <a:pt x="401" y="65"/>
                    </a:lnTo>
                    <a:lnTo>
                      <a:pt x="399" y="87"/>
                    </a:lnTo>
                    <a:lnTo>
                      <a:pt x="399" y="389"/>
                    </a:lnTo>
                    <a:lnTo>
                      <a:pt x="401" y="411"/>
                    </a:lnTo>
                    <a:lnTo>
                      <a:pt x="402" y="428"/>
                    </a:lnTo>
                    <a:lnTo>
                      <a:pt x="403" y="435"/>
                    </a:lnTo>
                    <a:lnTo>
                      <a:pt x="406" y="441"/>
                    </a:lnTo>
                    <a:lnTo>
                      <a:pt x="409" y="446"/>
                    </a:lnTo>
                    <a:lnTo>
                      <a:pt x="412" y="448"/>
                    </a:lnTo>
                    <a:lnTo>
                      <a:pt x="415" y="453"/>
                    </a:lnTo>
                    <a:lnTo>
                      <a:pt x="419" y="454"/>
                    </a:lnTo>
                    <a:lnTo>
                      <a:pt x="425" y="457"/>
                    </a:lnTo>
                    <a:lnTo>
                      <a:pt x="432" y="459"/>
                    </a:lnTo>
                    <a:lnTo>
                      <a:pt x="448" y="461"/>
                    </a:lnTo>
                    <a:lnTo>
                      <a:pt x="469" y="463"/>
                    </a:lnTo>
                    <a:lnTo>
                      <a:pt x="469" y="476"/>
                    </a:lnTo>
                    <a:lnTo>
                      <a:pt x="263" y="476"/>
                    </a:lnTo>
                    <a:lnTo>
                      <a:pt x="263" y="463"/>
                    </a:lnTo>
                    <a:lnTo>
                      <a:pt x="283" y="461"/>
                    </a:lnTo>
                    <a:lnTo>
                      <a:pt x="299" y="459"/>
                    </a:lnTo>
                    <a:lnTo>
                      <a:pt x="307" y="457"/>
                    </a:lnTo>
                    <a:lnTo>
                      <a:pt x="312" y="454"/>
                    </a:lnTo>
                    <a:lnTo>
                      <a:pt x="317" y="453"/>
                    </a:lnTo>
                    <a:lnTo>
                      <a:pt x="320" y="448"/>
                    </a:lnTo>
                    <a:lnTo>
                      <a:pt x="323" y="446"/>
                    </a:lnTo>
                    <a:lnTo>
                      <a:pt x="325" y="441"/>
                    </a:lnTo>
                    <a:lnTo>
                      <a:pt x="327" y="435"/>
                    </a:lnTo>
                    <a:lnTo>
                      <a:pt x="330" y="428"/>
                    </a:lnTo>
                    <a:lnTo>
                      <a:pt x="331" y="411"/>
                    </a:lnTo>
                    <a:lnTo>
                      <a:pt x="333" y="389"/>
                    </a:lnTo>
                    <a:lnTo>
                      <a:pt x="333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65"/>
              <p:cNvSpPr/>
              <p:nvPr/>
            </p:nvSpPr>
            <p:spPr>
              <a:xfrm>
                <a:off x="900" y="591"/>
                <a:ext cx="118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21" extrusionOk="0">
                    <a:moveTo>
                      <a:pt x="107" y="223"/>
                    </a:moveTo>
                    <a:lnTo>
                      <a:pt x="246" y="61"/>
                    </a:lnTo>
                    <a:lnTo>
                      <a:pt x="246" y="49"/>
                    </a:lnTo>
                    <a:lnTo>
                      <a:pt x="243" y="37"/>
                    </a:lnTo>
                    <a:lnTo>
                      <a:pt x="240" y="30"/>
                    </a:lnTo>
                    <a:lnTo>
                      <a:pt x="236" y="23"/>
                    </a:lnTo>
                    <a:lnTo>
                      <a:pt x="230" y="19"/>
                    </a:lnTo>
                    <a:lnTo>
                      <a:pt x="223" y="16"/>
                    </a:lnTo>
                    <a:lnTo>
                      <a:pt x="214" y="13"/>
                    </a:lnTo>
                    <a:lnTo>
                      <a:pt x="204" y="13"/>
                    </a:lnTo>
                    <a:lnTo>
                      <a:pt x="204" y="0"/>
                    </a:lnTo>
                    <a:lnTo>
                      <a:pt x="353" y="0"/>
                    </a:lnTo>
                    <a:lnTo>
                      <a:pt x="353" y="13"/>
                    </a:lnTo>
                    <a:lnTo>
                      <a:pt x="343" y="13"/>
                    </a:lnTo>
                    <a:lnTo>
                      <a:pt x="334" y="14"/>
                    </a:lnTo>
                    <a:lnTo>
                      <a:pt x="327" y="16"/>
                    </a:lnTo>
                    <a:lnTo>
                      <a:pt x="321" y="17"/>
                    </a:lnTo>
                    <a:lnTo>
                      <a:pt x="314" y="23"/>
                    </a:lnTo>
                    <a:lnTo>
                      <a:pt x="310" y="29"/>
                    </a:lnTo>
                    <a:lnTo>
                      <a:pt x="307" y="35"/>
                    </a:lnTo>
                    <a:lnTo>
                      <a:pt x="305" y="45"/>
                    </a:lnTo>
                    <a:lnTo>
                      <a:pt x="305" y="58"/>
                    </a:lnTo>
                    <a:lnTo>
                      <a:pt x="304" y="75"/>
                    </a:lnTo>
                    <a:lnTo>
                      <a:pt x="304" y="246"/>
                    </a:lnTo>
                    <a:lnTo>
                      <a:pt x="305" y="263"/>
                    </a:lnTo>
                    <a:lnTo>
                      <a:pt x="305" y="276"/>
                    </a:lnTo>
                    <a:lnTo>
                      <a:pt x="307" y="285"/>
                    </a:lnTo>
                    <a:lnTo>
                      <a:pt x="308" y="291"/>
                    </a:lnTo>
                    <a:lnTo>
                      <a:pt x="314" y="296"/>
                    </a:lnTo>
                    <a:lnTo>
                      <a:pt x="320" y="302"/>
                    </a:lnTo>
                    <a:lnTo>
                      <a:pt x="326" y="305"/>
                    </a:lnTo>
                    <a:lnTo>
                      <a:pt x="333" y="306"/>
                    </a:lnTo>
                    <a:lnTo>
                      <a:pt x="342" y="308"/>
                    </a:lnTo>
                    <a:lnTo>
                      <a:pt x="353" y="308"/>
                    </a:lnTo>
                    <a:lnTo>
                      <a:pt x="353" y="321"/>
                    </a:lnTo>
                    <a:lnTo>
                      <a:pt x="198" y="321"/>
                    </a:lnTo>
                    <a:lnTo>
                      <a:pt x="198" y="308"/>
                    </a:lnTo>
                    <a:lnTo>
                      <a:pt x="211" y="308"/>
                    </a:lnTo>
                    <a:lnTo>
                      <a:pt x="222" y="305"/>
                    </a:lnTo>
                    <a:lnTo>
                      <a:pt x="230" y="302"/>
                    </a:lnTo>
                    <a:lnTo>
                      <a:pt x="238" y="298"/>
                    </a:lnTo>
                    <a:lnTo>
                      <a:pt x="240" y="291"/>
                    </a:lnTo>
                    <a:lnTo>
                      <a:pt x="245" y="279"/>
                    </a:lnTo>
                    <a:lnTo>
                      <a:pt x="246" y="265"/>
                    </a:lnTo>
                    <a:lnTo>
                      <a:pt x="246" y="246"/>
                    </a:lnTo>
                    <a:lnTo>
                      <a:pt x="246" y="94"/>
                    </a:lnTo>
                    <a:lnTo>
                      <a:pt x="107" y="256"/>
                    </a:lnTo>
                    <a:lnTo>
                      <a:pt x="109" y="269"/>
                    </a:lnTo>
                    <a:lnTo>
                      <a:pt x="110" y="280"/>
                    </a:lnTo>
                    <a:lnTo>
                      <a:pt x="113" y="289"/>
                    </a:lnTo>
                    <a:lnTo>
                      <a:pt x="116" y="296"/>
                    </a:lnTo>
                    <a:lnTo>
                      <a:pt x="120" y="302"/>
                    </a:lnTo>
                    <a:lnTo>
                      <a:pt x="128" y="305"/>
                    </a:lnTo>
                    <a:lnTo>
                      <a:pt x="138" y="308"/>
                    </a:lnTo>
                    <a:lnTo>
                      <a:pt x="149" y="308"/>
                    </a:lnTo>
                    <a:lnTo>
                      <a:pt x="149" y="321"/>
                    </a:lnTo>
                    <a:lnTo>
                      <a:pt x="0" y="321"/>
                    </a:lnTo>
                    <a:lnTo>
                      <a:pt x="0" y="308"/>
                    </a:lnTo>
                    <a:lnTo>
                      <a:pt x="15" y="308"/>
                    </a:lnTo>
                    <a:lnTo>
                      <a:pt x="26" y="305"/>
                    </a:lnTo>
                    <a:lnTo>
                      <a:pt x="35" y="302"/>
                    </a:lnTo>
                    <a:lnTo>
                      <a:pt x="41" y="296"/>
                    </a:lnTo>
                    <a:lnTo>
                      <a:pt x="45" y="289"/>
                    </a:lnTo>
                    <a:lnTo>
                      <a:pt x="47" y="279"/>
                    </a:lnTo>
                    <a:lnTo>
                      <a:pt x="50" y="263"/>
                    </a:lnTo>
                    <a:lnTo>
                      <a:pt x="50" y="246"/>
                    </a:lnTo>
                    <a:lnTo>
                      <a:pt x="50" y="75"/>
                    </a:lnTo>
                    <a:lnTo>
                      <a:pt x="50" y="58"/>
                    </a:lnTo>
                    <a:lnTo>
                      <a:pt x="48" y="45"/>
                    </a:lnTo>
                    <a:lnTo>
                      <a:pt x="47" y="36"/>
                    </a:lnTo>
                    <a:lnTo>
                      <a:pt x="45" y="30"/>
                    </a:lnTo>
                    <a:lnTo>
                      <a:pt x="41" y="24"/>
                    </a:lnTo>
                    <a:lnTo>
                      <a:pt x="34" y="19"/>
                    </a:lnTo>
                    <a:lnTo>
                      <a:pt x="28" y="16"/>
                    </a:lnTo>
                    <a:lnTo>
                      <a:pt x="21" y="14"/>
                    </a:lnTo>
                    <a:lnTo>
                      <a:pt x="1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13"/>
                    </a:lnTo>
                    <a:lnTo>
                      <a:pt x="145" y="13"/>
                    </a:lnTo>
                    <a:lnTo>
                      <a:pt x="136" y="14"/>
                    </a:lnTo>
                    <a:lnTo>
                      <a:pt x="129" y="16"/>
                    </a:lnTo>
                    <a:lnTo>
                      <a:pt x="125" y="17"/>
                    </a:lnTo>
                    <a:lnTo>
                      <a:pt x="118" y="23"/>
                    </a:lnTo>
                    <a:lnTo>
                      <a:pt x="112" y="29"/>
                    </a:lnTo>
                    <a:lnTo>
                      <a:pt x="110" y="35"/>
                    </a:lnTo>
                    <a:lnTo>
                      <a:pt x="109" y="45"/>
                    </a:lnTo>
                    <a:lnTo>
                      <a:pt x="107" y="58"/>
                    </a:lnTo>
                    <a:lnTo>
                      <a:pt x="107" y="75"/>
                    </a:lnTo>
                    <a:lnTo>
                      <a:pt x="107" y="2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65"/>
              <p:cNvSpPr/>
              <p:nvPr/>
            </p:nvSpPr>
            <p:spPr>
              <a:xfrm>
                <a:off x="1029" y="591"/>
                <a:ext cx="117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21" extrusionOk="0">
                    <a:moveTo>
                      <a:pt x="106" y="143"/>
                    </a:moveTo>
                    <a:lnTo>
                      <a:pt x="246" y="143"/>
                    </a:lnTo>
                    <a:lnTo>
                      <a:pt x="246" y="75"/>
                    </a:lnTo>
                    <a:lnTo>
                      <a:pt x="245" y="49"/>
                    </a:lnTo>
                    <a:lnTo>
                      <a:pt x="243" y="35"/>
                    </a:lnTo>
                    <a:lnTo>
                      <a:pt x="242" y="30"/>
                    </a:lnTo>
                    <a:lnTo>
                      <a:pt x="239" y="26"/>
                    </a:lnTo>
                    <a:lnTo>
                      <a:pt x="236" y="23"/>
                    </a:lnTo>
                    <a:lnTo>
                      <a:pt x="232" y="19"/>
                    </a:lnTo>
                    <a:lnTo>
                      <a:pt x="226" y="16"/>
                    </a:lnTo>
                    <a:lnTo>
                      <a:pt x="217" y="14"/>
                    </a:lnTo>
                    <a:lnTo>
                      <a:pt x="209" y="13"/>
                    </a:lnTo>
                    <a:lnTo>
                      <a:pt x="197" y="13"/>
                    </a:lnTo>
                    <a:lnTo>
                      <a:pt x="197" y="0"/>
                    </a:lnTo>
                    <a:lnTo>
                      <a:pt x="353" y="0"/>
                    </a:lnTo>
                    <a:lnTo>
                      <a:pt x="353" y="13"/>
                    </a:lnTo>
                    <a:lnTo>
                      <a:pt x="343" y="13"/>
                    </a:lnTo>
                    <a:lnTo>
                      <a:pt x="334" y="14"/>
                    </a:lnTo>
                    <a:lnTo>
                      <a:pt x="327" y="16"/>
                    </a:lnTo>
                    <a:lnTo>
                      <a:pt x="321" y="17"/>
                    </a:lnTo>
                    <a:lnTo>
                      <a:pt x="316" y="20"/>
                    </a:lnTo>
                    <a:lnTo>
                      <a:pt x="313" y="23"/>
                    </a:lnTo>
                    <a:lnTo>
                      <a:pt x="310" y="27"/>
                    </a:lnTo>
                    <a:lnTo>
                      <a:pt x="307" y="32"/>
                    </a:lnTo>
                    <a:lnTo>
                      <a:pt x="304" y="48"/>
                    </a:lnTo>
                    <a:lnTo>
                      <a:pt x="304" y="75"/>
                    </a:lnTo>
                    <a:lnTo>
                      <a:pt x="304" y="246"/>
                    </a:lnTo>
                    <a:lnTo>
                      <a:pt x="304" y="272"/>
                    </a:lnTo>
                    <a:lnTo>
                      <a:pt x="307" y="286"/>
                    </a:lnTo>
                    <a:lnTo>
                      <a:pt x="308" y="291"/>
                    </a:lnTo>
                    <a:lnTo>
                      <a:pt x="311" y="295"/>
                    </a:lnTo>
                    <a:lnTo>
                      <a:pt x="314" y="299"/>
                    </a:lnTo>
                    <a:lnTo>
                      <a:pt x="320" y="302"/>
                    </a:lnTo>
                    <a:lnTo>
                      <a:pt x="326" y="305"/>
                    </a:lnTo>
                    <a:lnTo>
                      <a:pt x="333" y="306"/>
                    </a:lnTo>
                    <a:lnTo>
                      <a:pt x="342" y="308"/>
                    </a:lnTo>
                    <a:lnTo>
                      <a:pt x="353" y="308"/>
                    </a:lnTo>
                    <a:lnTo>
                      <a:pt x="353" y="321"/>
                    </a:lnTo>
                    <a:lnTo>
                      <a:pt x="197" y="321"/>
                    </a:lnTo>
                    <a:lnTo>
                      <a:pt x="197" y="308"/>
                    </a:lnTo>
                    <a:lnTo>
                      <a:pt x="210" y="308"/>
                    </a:lnTo>
                    <a:lnTo>
                      <a:pt x="222" y="305"/>
                    </a:lnTo>
                    <a:lnTo>
                      <a:pt x="230" y="302"/>
                    </a:lnTo>
                    <a:lnTo>
                      <a:pt x="236" y="298"/>
                    </a:lnTo>
                    <a:lnTo>
                      <a:pt x="240" y="291"/>
                    </a:lnTo>
                    <a:lnTo>
                      <a:pt x="243" y="279"/>
                    </a:lnTo>
                    <a:lnTo>
                      <a:pt x="245" y="265"/>
                    </a:lnTo>
                    <a:lnTo>
                      <a:pt x="246" y="246"/>
                    </a:lnTo>
                    <a:lnTo>
                      <a:pt x="246" y="166"/>
                    </a:lnTo>
                    <a:lnTo>
                      <a:pt x="106" y="166"/>
                    </a:lnTo>
                    <a:lnTo>
                      <a:pt x="106" y="246"/>
                    </a:lnTo>
                    <a:lnTo>
                      <a:pt x="107" y="272"/>
                    </a:lnTo>
                    <a:lnTo>
                      <a:pt x="109" y="286"/>
                    </a:lnTo>
                    <a:lnTo>
                      <a:pt x="112" y="291"/>
                    </a:lnTo>
                    <a:lnTo>
                      <a:pt x="113" y="295"/>
                    </a:lnTo>
                    <a:lnTo>
                      <a:pt x="118" y="299"/>
                    </a:lnTo>
                    <a:lnTo>
                      <a:pt x="122" y="302"/>
                    </a:lnTo>
                    <a:lnTo>
                      <a:pt x="128" y="305"/>
                    </a:lnTo>
                    <a:lnTo>
                      <a:pt x="135" y="306"/>
                    </a:lnTo>
                    <a:lnTo>
                      <a:pt x="145" y="308"/>
                    </a:lnTo>
                    <a:lnTo>
                      <a:pt x="155" y="308"/>
                    </a:lnTo>
                    <a:lnTo>
                      <a:pt x="155" y="321"/>
                    </a:lnTo>
                    <a:lnTo>
                      <a:pt x="0" y="321"/>
                    </a:lnTo>
                    <a:lnTo>
                      <a:pt x="0" y="308"/>
                    </a:lnTo>
                    <a:lnTo>
                      <a:pt x="13" y="308"/>
                    </a:lnTo>
                    <a:lnTo>
                      <a:pt x="25" y="305"/>
                    </a:lnTo>
                    <a:lnTo>
                      <a:pt x="34" y="302"/>
                    </a:lnTo>
                    <a:lnTo>
                      <a:pt x="39" y="296"/>
                    </a:lnTo>
                    <a:lnTo>
                      <a:pt x="44" y="289"/>
                    </a:lnTo>
                    <a:lnTo>
                      <a:pt x="47" y="279"/>
                    </a:lnTo>
                    <a:lnTo>
                      <a:pt x="48" y="263"/>
                    </a:lnTo>
                    <a:lnTo>
                      <a:pt x="48" y="246"/>
                    </a:lnTo>
                    <a:lnTo>
                      <a:pt x="48" y="75"/>
                    </a:lnTo>
                    <a:lnTo>
                      <a:pt x="48" y="49"/>
                    </a:lnTo>
                    <a:lnTo>
                      <a:pt x="47" y="35"/>
                    </a:lnTo>
                    <a:lnTo>
                      <a:pt x="44" y="30"/>
                    </a:lnTo>
                    <a:lnTo>
                      <a:pt x="41" y="26"/>
                    </a:lnTo>
                    <a:lnTo>
                      <a:pt x="38" y="22"/>
                    </a:lnTo>
                    <a:lnTo>
                      <a:pt x="34" y="19"/>
                    </a:lnTo>
                    <a:lnTo>
                      <a:pt x="28" y="16"/>
                    </a:lnTo>
                    <a:lnTo>
                      <a:pt x="19" y="14"/>
                    </a:lnTo>
                    <a:lnTo>
                      <a:pt x="1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55" y="0"/>
                    </a:lnTo>
                    <a:lnTo>
                      <a:pt x="155" y="13"/>
                    </a:lnTo>
                    <a:lnTo>
                      <a:pt x="145" y="13"/>
                    </a:lnTo>
                    <a:lnTo>
                      <a:pt x="136" y="14"/>
                    </a:lnTo>
                    <a:lnTo>
                      <a:pt x="129" y="16"/>
                    </a:lnTo>
                    <a:lnTo>
                      <a:pt x="123" y="17"/>
                    </a:lnTo>
                    <a:lnTo>
                      <a:pt x="119" y="20"/>
                    </a:lnTo>
                    <a:lnTo>
                      <a:pt x="115" y="23"/>
                    </a:lnTo>
                    <a:lnTo>
                      <a:pt x="112" y="27"/>
                    </a:lnTo>
                    <a:lnTo>
                      <a:pt x="110" y="32"/>
                    </a:lnTo>
                    <a:lnTo>
                      <a:pt x="107" y="48"/>
                    </a:lnTo>
                    <a:lnTo>
                      <a:pt x="106" y="75"/>
                    </a:lnTo>
                    <a:lnTo>
                      <a:pt x="106" y="1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65"/>
              <p:cNvSpPr/>
              <p:nvPr/>
            </p:nvSpPr>
            <p:spPr>
              <a:xfrm>
                <a:off x="1160" y="587"/>
                <a:ext cx="91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41" extrusionOk="0">
                    <a:moveTo>
                      <a:pt x="51" y="130"/>
                    </a:moveTo>
                    <a:lnTo>
                      <a:pt x="51" y="147"/>
                    </a:lnTo>
                    <a:lnTo>
                      <a:pt x="52" y="165"/>
                    </a:lnTo>
                    <a:lnTo>
                      <a:pt x="55" y="181"/>
                    </a:lnTo>
                    <a:lnTo>
                      <a:pt x="59" y="195"/>
                    </a:lnTo>
                    <a:lnTo>
                      <a:pt x="64" y="208"/>
                    </a:lnTo>
                    <a:lnTo>
                      <a:pt x="69" y="221"/>
                    </a:lnTo>
                    <a:lnTo>
                      <a:pt x="77" y="233"/>
                    </a:lnTo>
                    <a:lnTo>
                      <a:pt x="85" y="243"/>
                    </a:lnTo>
                    <a:lnTo>
                      <a:pt x="94" y="253"/>
                    </a:lnTo>
                    <a:lnTo>
                      <a:pt x="104" y="262"/>
                    </a:lnTo>
                    <a:lnTo>
                      <a:pt x="113" y="267"/>
                    </a:lnTo>
                    <a:lnTo>
                      <a:pt x="123" y="273"/>
                    </a:lnTo>
                    <a:lnTo>
                      <a:pt x="135" y="277"/>
                    </a:lnTo>
                    <a:lnTo>
                      <a:pt x="145" y="282"/>
                    </a:lnTo>
                    <a:lnTo>
                      <a:pt x="156" y="283"/>
                    </a:lnTo>
                    <a:lnTo>
                      <a:pt x="168" y="283"/>
                    </a:lnTo>
                    <a:lnTo>
                      <a:pt x="184" y="283"/>
                    </a:lnTo>
                    <a:lnTo>
                      <a:pt x="197" y="279"/>
                    </a:lnTo>
                    <a:lnTo>
                      <a:pt x="211" y="275"/>
                    </a:lnTo>
                    <a:lnTo>
                      <a:pt x="223" y="266"/>
                    </a:lnTo>
                    <a:lnTo>
                      <a:pt x="234" y="256"/>
                    </a:lnTo>
                    <a:lnTo>
                      <a:pt x="244" y="243"/>
                    </a:lnTo>
                    <a:lnTo>
                      <a:pt x="253" y="227"/>
                    </a:lnTo>
                    <a:lnTo>
                      <a:pt x="262" y="207"/>
                    </a:lnTo>
                    <a:lnTo>
                      <a:pt x="273" y="214"/>
                    </a:lnTo>
                    <a:lnTo>
                      <a:pt x="270" y="225"/>
                    </a:lnTo>
                    <a:lnTo>
                      <a:pt x="268" y="237"/>
                    </a:lnTo>
                    <a:lnTo>
                      <a:pt x="263" y="249"/>
                    </a:lnTo>
                    <a:lnTo>
                      <a:pt x="259" y="260"/>
                    </a:lnTo>
                    <a:lnTo>
                      <a:pt x="253" y="270"/>
                    </a:lnTo>
                    <a:lnTo>
                      <a:pt x="246" y="282"/>
                    </a:lnTo>
                    <a:lnTo>
                      <a:pt x="239" y="292"/>
                    </a:lnTo>
                    <a:lnTo>
                      <a:pt x="230" y="302"/>
                    </a:lnTo>
                    <a:lnTo>
                      <a:pt x="221" y="311"/>
                    </a:lnTo>
                    <a:lnTo>
                      <a:pt x="211" y="319"/>
                    </a:lnTo>
                    <a:lnTo>
                      <a:pt x="201" y="325"/>
                    </a:lnTo>
                    <a:lnTo>
                      <a:pt x="189" y="331"/>
                    </a:lnTo>
                    <a:lnTo>
                      <a:pt x="178" y="335"/>
                    </a:lnTo>
                    <a:lnTo>
                      <a:pt x="166" y="338"/>
                    </a:lnTo>
                    <a:lnTo>
                      <a:pt x="155" y="341"/>
                    </a:lnTo>
                    <a:lnTo>
                      <a:pt x="142" y="341"/>
                    </a:lnTo>
                    <a:lnTo>
                      <a:pt x="127" y="341"/>
                    </a:lnTo>
                    <a:lnTo>
                      <a:pt x="113" y="338"/>
                    </a:lnTo>
                    <a:lnTo>
                      <a:pt x="100" y="335"/>
                    </a:lnTo>
                    <a:lnTo>
                      <a:pt x="87" y="330"/>
                    </a:lnTo>
                    <a:lnTo>
                      <a:pt x="75" y="324"/>
                    </a:lnTo>
                    <a:lnTo>
                      <a:pt x="64" y="315"/>
                    </a:lnTo>
                    <a:lnTo>
                      <a:pt x="52" y="306"/>
                    </a:lnTo>
                    <a:lnTo>
                      <a:pt x="42" y="296"/>
                    </a:lnTo>
                    <a:lnTo>
                      <a:pt x="32" y="285"/>
                    </a:lnTo>
                    <a:lnTo>
                      <a:pt x="23" y="272"/>
                    </a:lnTo>
                    <a:lnTo>
                      <a:pt x="16" y="257"/>
                    </a:lnTo>
                    <a:lnTo>
                      <a:pt x="10" y="243"/>
                    </a:lnTo>
                    <a:lnTo>
                      <a:pt x="6" y="227"/>
                    </a:lnTo>
                    <a:lnTo>
                      <a:pt x="3" y="211"/>
                    </a:lnTo>
                    <a:lnTo>
                      <a:pt x="2" y="194"/>
                    </a:lnTo>
                    <a:lnTo>
                      <a:pt x="0" y="175"/>
                    </a:lnTo>
                    <a:lnTo>
                      <a:pt x="2" y="154"/>
                    </a:lnTo>
                    <a:lnTo>
                      <a:pt x="3" y="136"/>
                    </a:lnTo>
                    <a:lnTo>
                      <a:pt x="6" y="117"/>
                    </a:lnTo>
                    <a:lnTo>
                      <a:pt x="12" y="101"/>
                    </a:lnTo>
                    <a:lnTo>
                      <a:pt x="17" y="85"/>
                    </a:lnTo>
                    <a:lnTo>
                      <a:pt x="25" y="71"/>
                    </a:lnTo>
                    <a:lnTo>
                      <a:pt x="33" y="58"/>
                    </a:lnTo>
                    <a:lnTo>
                      <a:pt x="43" y="46"/>
                    </a:lnTo>
                    <a:lnTo>
                      <a:pt x="54" y="34"/>
                    </a:lnTo>
                    <a:lnTo>
                      <a:pt x="65" y="26"/>
                    </a:lnTo>
                    <a:lnTo>
                      <a:pt x="78" y="17"/>
                    </a:lnTo>
                    <a:lnTo>
                      <a:pt x="91" y="11"/>
                    </a:lnTo>
                    <a:lnTo>
                      <a:pt x="104" y="6"/>
                    </a:lnTo>
                    <a:lnTo>
                      <a:pt x="119" y="3"/>
                    </a:lnTo>
                    <a:lnTo>
                      <a:pt x="133" y="0"/>
                    </a:lnTo>
                    <a:lnTo>
                      <a:pt x="149" y="0"/>
                    </a:lnTo>
                    <a:lnTo>
                      <a:pt x="162" y="0"/>
                    </a:lnTo>
                    <a:lnTo>
                      <a:pt x="175" y="1"/>
                    </a:lnTo>
                    <a:lnTo>
                      <a:pt x="187" y="4"/>
                    </a:lnTo>
                    <a:lnTo>
                      <a:pt x="198" y="8"/>
                    </a:lnTo>
                    <a:lnTo>
                      <a:pt x="210" y="13"/>
                    </a:lnTo>
                    <a:lnTo>
                      <a:pt x="220" y="20"/>
                    </a:lnTo>
                    <a:lnTo>
                      <a:pt x="228" y="27"/>
                    </a:lnTo>
                    <a:lnTo>
                      <a:pt x="239" y="34"/>
                    </a:lnTo>
                    <a:lnTo>
                      <a:pt x="246" y="45"/>
                    </a:lnTo>
                    <a:lnTo>
                      <a:pt x="253" y="55"/>
                    </a:lnTo>
                    <a:lnTo>
                      <a:pt x="259" y="65"/>
                    </a:lnTo>
                    <a:lnTo>
                      <a:pt x="265" y="76"/>
                    </a:lnTo>
                    <a:lnTo>
                      <a:pt x="268" y="89"/>
                    </a:lnTo>
                    <a:lnTo>
                      <a:pt x="270" y="102"/>
                    </a:lnTo>
                    <a:lnTo>
                      <a:pt x="272" y="115"/>
                    </a:lnTo>
                    <a:lnTo>
                      <a:pt x="273" y="130"/>
                    </a:lnTo>
                    <a:lnTo>
                      <a:pt x="51" y="130"/>
                    </a:lnTo>
                    <a:close/>
                    <a:moveTo>
                      <a:pt x="51" y="110"/>
                    </a:moveTo>
                    <a:lnTo>
                      <a:pt x="200" y="110"/>
                    </a:lnTo>
                    <a:lnTo>
                      <a:pt x="198" y="95"/>
                    </a:lnTo>
                    <a:lnTo>
                      <a:pt x="197" y="84"/>
                    </a:lnTo>
                    <a:lnTo>
                      <a:pt x="195" y="73"/>
                    </a:lnTo>
                    <a:lnTo>
                      <a:pt x="192" y="66"/>
                    </a:lnTo>
                    <a:lnTo>
                      <a:pt x="187" y="58"/>
                    </a:lnTo>
                    <a:lnTo>
                      <a:pt x="181" y="49"/>
                    </a:lnTo>
                    <a:lnTo>
                      <a:pt x="174" y="42"/>
                    </a:lnTo>
                    <a:lnTo>
                      <a:pt x="166" y="36"/>
                    </a:lnTo>
                    <a:lnTo>
                      <a:pt x="158" y="30"/>
                    </a:lnTo>
                    <a:lnTo>
                      <a:pt x="148" y="27"/>
                    </a:lnTo>
                    <a:lnTo>
                      <a:pt x="139" y="24"/>
                    </a:lnTo>
                    <a:lnTo>
                      <a:pt x="129" y="24"/>
                    </a:lnTo>
                    <a:lnTo>
                      <a:pt x="121" y="24"/>
                    </a:lnTo>
                    <a:lnTo>
                      <a:pt x="116" y="26"/>
                    </a:lnTo>
                    <a:lnTo>
                      <a:pt x="108" y="27"/>
                    </a:lnTo>
                    <a:lnTo>
                      <a:pt x="101" y="30"/>
                    </a:lnTo>
                    <a:lnTo>
                      <a:pt x="90" y="37"/>
                    </a:lnTo>
                    <a:lnTo>
                      <a:pt x="77" y="47"/>
                    </a:lnTo>
                    <a:lnTo>
                      <a:pt x="72" y="53"/>
                    </a:lnTo>
                    <a:lnTo>
                      <a:pt x="67" y="59"/>
                    </a:lnTo>
                    <a:lnTo>
                      <a:pt x="62" y="66"/>
                    </a:lnTo>
                    <a:lnTo>
                      <a:pt x="59" y="73"/>
                    </a:lnTo>
                    <a:lnTo>
                      <a:pt x="56" y="82"/>
                    </a:lnTo>
                    <a:lnTo>
                      <a:pt x="54" y="91"/>
                    </a:lnTo>
                    <a:lnTo>
                      <a:pt x="52" y="101"/>
                    </a:lnTo>
                    <a:lnTo>
                      <a:pt x="51" y="1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65"/>
              <p:cNvSpPr/>
              <p:nvPr/>
            </p:nvSpPr>
            <p:spPr>
              <a:xfrm>
                <a:off x="1263" y="538"/>
                <a:ext cx="118" cy="16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79" extrusionOk="0">
                    <a:moveTo>
                      <a:pt x="61" y="28"/>
                    </a:moveTo>
                    <a:lnTo>
                      <a:pt x="63" y="22"/>
                    </a:lnTo>
                    <a:lnTo>
                      <a:pt x="63" y="18"/>
                    </a:lnTo>
                    <a:lnTo>
                      <a:pt x="65" y="12"/>
                    </a:lnTo>
                    <a:lnTo>
                      <a:pt x="68" y="9"/>
                    </a:lnTo>
                    <a:lnTo>
                      <a:pt x="73" y="5"/>
                    </a:lnTo>
                    <a:lnTo>
                      <a:pt x="76" y="3"/>
                    </a:lnTo>
                    <a:lnTo>
                      <a:pt x="81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97" y="3"/>
                    </a:lnTo>
                    <a:lnTo>
                      <a:pt x="103" y="7"/>
                    </a:lnTo>
                    <a:lnTo>
                      <a:pt x="107" y="12"/>
                    </a:lnTo>
                    <a:lnTo>
                      <a:pt x="113" y="18"/>
                    </a:lnTo>
                    <a:lnTo>
                      <a:pt x="118" y="25"/>
                    </a:lnTo>
                    <a:lnTo>
                      <a:pt x="122" y="33"/>
                    </a:lnTo>
                    <a:lnTo>
                      <a:pt x="126" y="45"/>
                    </a:lnTo>
                    <a:lnTo>
                      <a:pt x="132" y="55"/>
                    </a:lnTo>
                    <a:lnTo>
                      <a:pt x="138" y="64"/>
                    </a:lnTo>
                    <a:lnTo>
                      <a:pt x="144" y="71"/>
                    </a:lnTo>
                    <a:lnTo>
                      <a:pt x="151" y="75"/>
                    </a:lnTo>
                    <a:lnTo>
                      <a:pt x="157" y="78"/>
                    </a:lnTo>
                    <a:lnTo>
                      <a:pt x="164" y="80"/>
                    </a:lnTo>
                    <a:lnTo>
                      <a:pt x="170" y="81"/>
                    </a:lnTo>
                    <a:lnTo>
                      <a:pt x="177" y="81"/>
                    </a:lnTo>
                    <a:lnTo>
                      <a:pt x="187" y="81"/>
                    </a:lnTo>
                    <a:lnTo>
                      <a:pt x="196" y="78"/>
                    </a:lnTo>
                    <a:lnTo>
                      <a:pt x="203" y="75"/>
                    </a:lnTo>
                    <a:lnTo>
                      <a:pt x="210" y="71"/>
                    </a:lnTo>
                    <a:lnTo>
                      <a:pt x="214" y="67"/>
                    </a:lnTo>
                    <a:lnTo>
                      <a:pt x="220" y="58"/>
                    </a:lnTo>
                    <a:lnTo>
                      <a:pt x="226" y="49"/>
                    </a:lnTo>
                    <a:lnTo>
                      <a:pt x="230" y="38"/>
                    </a:lnTo>
                    <a:lnTo>
                      <a:pt x="235" y="29"/>
                    </a:lnTo>
                    <a:lnTo>
                      <a:pt x="239" y="22"/>
                    </a:lnTo>
                    <a:lnTo>
                      <a:pt x="242" y="16"/>
                    </a:lnTo>
                    <a:lnTo>
                      <a:pt x="246" y="10"/>
                    </a:lnTo>
                    <a:lnTo>
                      <a:pt x="252" y="6"/>
                    </a:lnTo>
                    <a:lnTo>
                      <a:pt x="256" y="3"/>
                    </a:lnTo>
                    <a:lnTo>
                      <a:pt x="262" y="2"/>
                    </a:lnTo>
                    <a:lnTo>
                      <a:pt x="266" y="2"/>
                    </a:lnTo>
                    <a:lnTo>
                      <a:pt x="272" y="2"/>
                    </a:lnTo>
                    <a:lnTo>
                      <a:pt x="277" y="3"/>
                    </a:lnTo>
                    <a:lnTo>
                      <a:pt x="281" y="6"/>
                    </a:lnTo>
                    <a:lnTo>
                      <a:pt x="285" y="9"/>
                    </a:lnTo>
                    <a:lnTo>
                      <a:pt x="288" y="13"/>
                    </a:lnTo>
                    <a:lnTo>
                      <a:pt x="290" y="18"/>
                    </a:lnTo>
                    <a:lnTo>
                      <a:pt x="291" y="22"/>
                    </a:lnTo>
                    <a:lnTo>
                      <a:pt x="292" y="28"/>
                    </a:lnTo>
                    <a:lnTo>
                      <a:pt x="291" y="33"/>
                    </a:lnTo>
                    <a:lnTo>
                      <a:pt x="290" y="41"/>
                    </a:lnTo>
                    <a:lnTo>
                      <a:pt x="287" y="48"/>
                    </a:lnTo>
                    <a:lnTo>
                      <a:pt x="284" y="54"/>
                    </a:lnTo>
                    <a:lnTo>
                      <a:pt x="278" y="59"/>
                    </a:lnTo>
                    <a:lnTo>
                      <a:pt x="272" y="65"/>
                    </a:lnTo>
                    <a:lnTo>
                      <a:pt x="265" y="73"/>
                    </a:lnTo>
                    <a:lnTo>
                      <a:pt x="256" y="78"/>
                    </a:lnTo>
                    <a:lnTo>
                      <a:pt x="248" y="83"/>
                    </a:lnTo>
                    <a:lnTo>
                      <a:pt x="238" y="88"/>
                    </a:lnTo>
                    <a:lnTo>
                      <a:pt x="229" y="91"/>
                    </a:lnTo>
                    <a:lnTo>
                      <a:pt x="219" y="96"/>
                    </a:lnTo>
                    <a:lnTo>
                      <a:pt x="209" y="97"/>
                    </a:lnTo>
                    <a:lnTo>
                      <a:pt x="198" y="100"/>
                    </a:lnTo>
                    <a:lnTo>
                      <a:pt x="187" y="100"/>
                    </a:lnTo>
                    <a:lnTo>
                      <a:pt x="177" y="101"/>
                    </a:lnTo>
                    <a:lnTo>
                      <a:pt x="162" y="100"/>
                    </a:lnTo>
                    <a:lnTo>
                      <a:pt x="149" y="100"/>
                    </a:lnTo>
                    <a:lnTo>
                      <a:pt x="138" y="99"/>
                    </a:lnTo>
                    <a:lnTo>
                      <a:pt x="126" y="96"/>
                    </a:lnTo>
                    <a:lnTo>
                      <a:pt x="116" y="93"/>
                    </a:lnTo>
                    <a:lnTo>
                      <a:pt x="106" y="88"/>
                    </a:lnTo>
                    <a:lnTo>
                      <a:pt x="97" y="86"/>
                    </a:lnTo>
                    <a:lnTo>
                      <a:pt x="90" y="80"/>
                    </a:lnTo>
                    <a:lnTo>
                      <a:pt x="83" y="74"/>
                    </a:lnTo>
                    <a:lnTo>
                      <a:pt x="77" y="68"/>
                    </a:lnTo>
                    <a:lnTo>
                      <a:pt x="73" y="62"/>
                    </a:lnTo>
                    <a:lnTo>
                      <a:pt x="68" y="57"/>
                    </a:lnTo>
                    <a:lnTo>
                      <a:pt x="65" y="49"/>
                    </a:lnTo>
                    <a:lnTo>
                      <a:pt x="63" y="42"/>
                    </a:lnTo>
                    <a:lnTo>
                      <a:pt x="63" y="36"/>
                    </a:lnTo>
                    <a:lnTo>
                      <a:pt x="61" y="28"/>
                    </a:lnTo>
                    <a:close/>
                    <a:moveTo>
                      <a:pt x="107" y="381"/>
                    </a:moveTo>
                    <a:lnTo>
                      <a:pt x="246" y="219"/>
                    </a:lnTo>
                    <a:lnTo>
                      <a:pt x="245" y="207"/>
                    </a:lnTo>
                    <a:lnTo>
                      <a:pt x="243" y="195"/>
                    </a:lnTo>
                    <a:lnTo>
                      <a:pt x="240" y="188"/>
                    </a:lnTo>
                    <a:lnTo>
                      <a:pt x="236" y="181"/>
                    </a:lnTo>
                    <a:lnTo>
                      <a:pt x="230" y="177"/>
                    </a:lnTo>
                    <a:lnTo>
                      <a:pt x="223" y="174"/>
                    </a:lnTo>
                    <a:lnTo>
                      <a:pt x="214" y="171"/>
                    </a:lnTo>
                    <a:lnTo>
                      <a:pt x="203" y="171"/>
                    </a:lnTo>
                    <a:lnTo>
                      <a:pt x="203" y="158"/>
                    </a:lnTo>
                    <a:lnTo>
                      <a:pt x="353" y="158"/>
                    </a:lnTo>
                    <a:lnTo>
                      <a:pt x="353" y="171"/>
                    </a:lnTo>
                    <a:lnTo>
                      <a:pt x="342" y="171"/>
                    </a:lnTo>
                    <a:lnTo>
                      <a:pt x="333" y="172"/>
                    </a:lnTo>
                    <a:lnTo>
                      <a:pt x="327" y="174"/>
                    </a:lnTo>
                    <a:lnTo>
                      <a:pt x="321" y="175"/>
                    </a:lnTo>
                    <a:lnTo>
                      <a:pt x="314" y="181"/>
                    </a:lnTo>
                    <a:lnTo>
                      <a:pt x="308" y="187"/>
                    </a:lnTo>
                    <a:lnTo>
                      <a:pt x="307" y="193"/>
                    </a:lnTo>
                    <a:lnTo>
                      <a:pt x="305" y="203"/>
                    </a:lnTo>
                    <a:lnTo>
                      <a:pt x="304" y="216"/>
                    </a:lnTo>
                    <a:lnTo>
                      <a:pt x="304" y="233"/>
                    </a:lnTo>
                    <a:lnTo>
                      <a:pt x="304" y="404"/>
                    </a:lnTo>
                    <a:lnTo>
                      <a:pt x="304" y="421"/>
                    </a:lnTo>
                    <a:lnTo>
                      <a:pt x="305" y="434"/>
                    </a:lnTo>
                    <a:lnTo>
                      <a:pt x="307" y="443"/>
                    </a:lnTo>
                    <a:lnTo>
                      <a:pt x="308" y="449"/>
                    </a:lnTo>
                    <a:lnTo>
                      <a:pt x="313" y="454"/>
                    </a:lnTo>
                    <a:lnTo>
                      <a:pt x="320" y="460"/>
                    </a:lnTo>
                    <a:lnTo>
                      <a:pt x="326" y="463"/>
                    </a:lnTo>
                    <a:lnTo>
                      <a:pt x="333" y="464"/>
                    </a:lnTo>
                    <a:lnTo>
                      <a:pt x="342" y="466"/>
                    </a:lnTo>
                    <a:lnTo>
                      <a:pt x="353" y="466"/>
                    </a:lnTo>
                    <a:lnTo>
                      <a:pt x="353" y="479"/>
                    </a:lnTo>
                    <a:lnTo>
                      <a:pt x="197" y="479"/>
                    </a:lnTo>
                    <a:lnTo>
                      <a:pt x="197" y="466"/>
                    </a:lnTo>
                    <a:lnTo>
                      <a:pt x="211" y="466"/>
                    </a:lnTo>
                    <a:lnTo>
                      <a:pt x="222" y="463"/>
                    </a:lnTo>
                    <a:lnTo>
                      <a:pt x="230" y="460"/>
                    </a:lnTo>
                    <a:lnTo>
                      <a:pt x="236" y="456"/>
                    </a:lnTo>
                    <a:lnTo>
                      <a:pt x="240" y="449"/>
                    </a:lnTo>
                    <a:lnTo>
                      <a:pt x="243" y="437"/>
                    </a:lnTo>
                    <a:lnTo>
                      <a:pt x="246" y="423"/>
                    </a:lnTo>
                    <a:lnTo>
                      <a:pt x="246" y="404"/>
                    </a:lnTo>
                    <a:lnTo>
                      <a:pt x="246" y="252"/>
                    </a:lnTo>
                    <a:lnTo>
                      <a:pt x="107" y="414"/>
                    </a:lnTo>
                    <a:lnTo>
                      <a:pt x="107" y="427"/>
                    </a:lnTo>
                    <a:lnTo>
                      <a:pt x="110" y="438"/>
                    </a:lnTo>
                    <a:lnTo>
                      <a:pt x="112" y="447"/>
                    </a:lnTo>
                    <a:lnTo>
                      <a:pt x="116" y="454"/>
                    </a:lnTo>
                    <a:lnTo>
                      <a:pt x="120" y="460"/>
                    </a:lnTo>
                    <a:lnTo>
                      <a:pt x="128" y="463"/>
                    </a:lnTo>
                    <a:lnTo>
                      <a:pt x="138" y="466"/>
                    </a:lnTo>
                    <a:lnTo>
                      <a:pt x="149" y="466"/>
                    </a:lnTo>
                    <a:lnTo>
                      <a:pt x="149" y="479"/>
                    </a:lnTo>
                    <a:lnTo>
                      <a:pt x="0" y="479"/>
                    </a:lnTo>
                    <a:lnTo>
                      <a:pt x="0" y="466"/>
                    </a:lnTo>
                    <a:lnTo>
                      <a:pt x="15" y="466"/>
                    </a:lnTo>
                    <a:lnTo>
                      <a:pt x="26" y="463"/>
                    </a:lnTo>
                    <a:lnTo>
                      <a:pt x="35" y="460"/>
                    </a:lnTo>
                    <a:lnTo>
                      <a:pt x="41" y="454"/>
                    </a:lnTo>
                    <a:lnTo>
                      <a:pt x="44" y="447"/>
                    </a:lnTo>
                    <a:lnTo>
                      <a:pt x="47" y="437"/>
                    </a:lnTo>
                    <a:lnTo>
                      <a:pt x="48" y="421"/>
                    </a:lnTo>
                    <a:lnTo>
                      <a:pt x="50" y="404"/>
                    </a:lnTo>
                    <a:lnTo>
                      <a:pt x="50" y="233"/>
                    </a:lnTo>
                    <a:lnTo>
                      <a:pt x="50" y="216"/>
                    </a:lnTo>
                    <a:lnTo>
                      <a:pt x="48" y="203"/>
                    </a:lnTo>
                    <a:lnTo>
                      <a:pt x="47" y="194"/>
                    </a:lnTo>
                    <a:lnTo>
                      <a:pt x="45" y="188"/>
                    </a:lnTo>
                    <a:lnTo>
                      <a:pt x="41" y="182"/>
                    </a:lnTo>
                    <a:lnTo>
                      <a:pt x="34" y="177"/>
                    </a:lnTo>
                    <a:lnTo>
                      <a:pt x="28" y="174"/>
                    </a:lnTo>
                    <a:lnTo>
                      <a:pt x="21" y="172"/>
                    </a:lnTo>
                    <a:lnTo>
                      <a:pt x="12" y="171"/>
                    </a:lnTo>
                    <a:lnTo>
                      <a:pt x="0" y="171"/>
                    </a:lnTo>
                    <a:lnTo>
                      <a:pt x="0" y="158"/>
                    </a:lnTo>
                    <a:lnTo>
                      <a:pt x="157" y="158"/>
                    </a:lnTo>
                    <a:lnTo>
                      <a:pt x="157" y="171"/>
                    </a:lnTo>
                    <a:lnTo>
                      <a:pt x="145" y="171"/>
                    </a:lnTo>
                    <a:lnTo>
                      <a:pt x="136" y="172"/>
                    </a:lnTo>
                    <a:lnTo>
                      <a:pt x="129" y="174"/>
                    </a:lnTo>
                    <a:lnTo>
                      <a:pt x="125" y="175"/>
                    </a:lnTo>
                    <a:lnTo>
                      <a:pt x="118" y="181"/>
                    </a:lnTo>
                    <a:lnTo>
                      <a:pt x="112" y="187"/>
                    </a:lnTo>
                    <a:lnTo>
                      <a:pt x="110" y="193"/>
                    </a:lnTo>
                    <a:lnTo>
                      <a:pt x="109" y="203"/>
                    </a:lnTo>
                    <a:lnTo>
                      <a:pt x="107" y="216"/>
                    </a:lnTo>
                    <a:lnTo>
                      <a:pt x="107" y="233"/>
                    </a:lnTo>
                    <a:lnTo>
                      <a:pt x="107" y="38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65"/>
              <p:cNvSpPr/>
              <p:nvPr/>
            </p:nvSpPr>
            <p:spPr>
              <a:xfrm>
                <a:off x="1392" y="591"/>
                <a:ext cx="117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21" extrusionOk="0">
                    <a:moveTo>
                      <a:pt x="107" y="143"/>
                    </a:moveTo>
                    <a:lnTo>
                      <a:pt x="247" y="143"/>
                    </a:lnTo>
                    <a:lnTo>
                      <a:pt x="247" y="75"/>
                    </a:lnTo>
                    <a:lnTo>
                      <a:pt x="246" y="49"/>
                    </a:lnTo>
                    <a:lnTo>
                      <a:pt x="244" y="35"/>
                    </a:lnTo>
                    <a:lnTo>
                      <a:pt x="243" y="30"/>
                    </a:lnTo>
                    <a:lnTo>
                      <a:pt x="240" y="26"/>
                    </a:lnTo>
                    <a:lnTo>
                      <a:pt x="236" y="23"/>
                    </a:lnTo>
                    <a:lnTo>
                      <a:pt x="231" y="19"/>
                    </a:lnTo>
                    <a:lnTo>
                      <a:pt x="225" y="16"/>
                    </a:lnTo>
                    <a:lnTo>
                      <a:pt x="218" y="14"/>
                    </a:lnTo>
                    <a:lnTo>
                      <a:pt x="210" y="13"/>
                    </a:lnTo>
                    <a:lnTo>
                      <a:pt x="198" y="13"/>
                    </a:lnTo>
                    <a:lnTo>
                      <a:pt x="198" y="0"/>
                    </a:lnTo>
                    <a:lnTo>
                      <a:pt x="353" y="0"/>
                    </a:lnTo>
                    <a:lnTo>
                      <a:pt x="353" y="13"/>
                    </a:lnTo>
                    <a:lnTo>
                      <a:pt x="343" y="13"/>
                    </a:lnTo>
                    <a:lnTo>
                      <a:pt x="334" y="14"/>
                    </a:lnTo>
                    <a:lnTo>
                      <a:pt x="327" y="16"/>
                    </a:lnTo>
                    <a:lnTo>
                      <a:pt x="321" y="17"/>
                    </a:lnTo>
                    <a:lnTo>
                      <a:pt x="317" y="20"/>
                    </a:lnTo>
                    <a:lnTo>
                      <a:pt x="314" y="23"/>
                    </a:lnTo>
                    <a:lnTo>
                      <a:pt x="311" y="27"/>
                    </a:lnTo>
                    <a:lnTo>
                      <a:pt x="308" y="32"/>
                    </a:lnTo>
                    <a:lnTo>
                      <a:pt x="305" y="48"/>
                    </a:lnTo>
                    <a:lnTo>
                      <a:pt x="305" y="75"/>
                    </a:lnTo>
                    <a:lnTo>
                      <a:pt x="305" y="246"/>
                    </a:lnTo>
                    <a:lnTo>
                      <a:pt x="305" y="272"/>
                    </a:lnTo>
                    <a:lnTo>
                      <a:pt x="306" y="286"/>
                    </a:lnTo>
                    <a:lnTo>
                      <a:pt x="309" y="291"/>
                    </a:lnTo>
                    <a:lnTo>
                      <a:pt x="312" y="295"/>
                    </a:lnTo>
                    <a:lnTo>
                      <a:pt x="315" y="299"/>
                    </a:lnTo>
                    <a:lnTo>
                      <a:pt x="319" y="302"/>
                    </a:lnTo>
                    <a:lnTo>
                      <a:pt x="325" y="305"/>
                    </a:lnTo>
                    <a:lnTo>
                      <a:pt x="334" y="306"/>
                    </a:lnTo>
                    <a:lnTo>
                      <a:pt x="343" y="308"/>
                    </a:lnTo>
                    <a:lnTo>
                      <a:pt x="353" y="308"/>
                    </a:lnTo>
                    <a:lnTo>
                      <a:pt x="353" y="321"/>
                    </a:lnTo>
                    <a:lnTo>
                      <a:pt x="198" y="321"/>
                    </a:lnTo>
                    <a:lnTo>
                      <a:pt x="198" y="308"/>
                    </a:lnTo>
                    <a:lnTo>
                      <a:pt x="211" y="308"/>
                    </a:lnTo>
                    <a:lnTo>
                      <a:pt x="223" y="305"/>
                    </a:lnTo>
                    <a:lnTo>
                      <a:pt x="230" y="302"/>
                    </a:lnTo>
                    <a:lnTo>
                      <a:pt x="237" y="298"/>
                    </a:lnTo>
                    <a:lnTo>
                      <a:pt x="241" y="291"/>
                    </a:lnTo>
                    <a:lnTo>
                      <a:pt x="244" y="279"/>
                    </a:lnTo>
                    <a:lnTo>
                      <a:pt x="246" y="265"/>
                    </a:lnTo>
                    <a:lnTo>
                      <a:pt x="247" y="246"/>
                    </a:lnTo>
                    <a:lnTo>
                      <a:pt x="247" y="166"/>
                    </a:lnTo>
                    <a:lnTo>
                      <a:pt x="107" y="166"/>
                    </a:lnTo>
                    <a:lnTo>
                      <a:pt x="107" y="246"/>
                    </a:lnTo>
                    <a:lnTo>
                      <a:pt x="108" y="272"/>
                    </a:lnTo>
                    <a:lnTo>
                      <a:pt x="110" y="286"/>
                    </a:lnTo>
                    <a:lnTo>
                      <a:pt x="111" y="291"/>
                    </a:lnTo>
                    <a:lnTo>
                      <a:pt x="114" y="295"/>
                    </a:lnTo>
                    <a:lnTo>
                      <a:pt x="119" y="299"/>
                    </a:lnTo>
                    <a:lnTo>
                      <a:pt x="123" y="302"/>
                    </a:lnTo>
                    <a:lnTo>
                      <a:pt x="129" y="305"/>
                    </a:lnTo>
                    <a:lnTo>
                      <a:pt x="136" y="306"/>
                    </a:lnTo>
                    <a:lnTo>
                      <a:pt x="146" y="308"/>
                    </a:lnTo>
                    <a:lnTo>
                      <a:pt x="156" y="308"/>
                    </a:lnTo>
                    <a:lnTo>
                      <a:pt x="156" y="321"/>
                    </a:lnTo>
                    <a:lnTo>
                      <a:pt x="0" y="321"/>
                    </a:lnTo>
                    <a:lnTo>
                      <a:pt x="0" y="308"/>
                    </a:lnTo>
                    <a:lnTo>
                      <a:pt x="14" y="308"/>
                    </a:lnTo>
                    <a:lnTo>
                      <a:pt x="26" y="305"/>
                    </a:lnTo>
                    <a:lnTo>
                      <a:pt x="35" y="302"/>
                    </a:lnTo>
                    <a:lnTo>
                      <a:pt x="40" y="296"/>
                    </a:lnTo>
                    <a:lnTo>
                      <a:pt x="45" y="289"/>
                    </a:lnTo>
                    <a:lnTo>
                      <a:pt x="48" y="279"/>
                    </a:lnTo>
                    <a:lnTo>
                      <a:pt x="49" y="263"/>
                    </a:lnTo>
                    <a:lnTo>
                      <a:pt x="49" y="246"/>
                    </a:lnTo>
                    <a:lnTo>
                      <a:pt x="49" y="75"/>
                    </a:lnTo>
                    <a:lnTo>
                      <a:pt x="49" y="49"/>
                    </a:lnTo>
                    <a:lnTo>
                      <a:pt x="46" y="35"/>
                    </a:lnTo>
                    <a:lnTo>
                      <a:pt x="45" y="30"/>
                    </a:lnTo>
                    <a:lnTo>
                      <a:pt x="42" y="26"/>
                    </a:lnTo>
                    <a:lnTo>
                      <a:pt x="39" y="22"/>
                    </a:lnTo>
                    <a:lnTo>
                      <a:pt x="33" y="19"/>
                    </a:lnTo>
                    <a:lnTo>
                      <a:pt x="27" y="16"/>
                    </a:lnTo>
                    <a:lnTo>
                      <a:pt x="20" y="14"/>
                    </a:lnTo>
                    <a:lnTo>
                      <a:pt x="1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13"/>
                    </a:lnTo>
                    <a:lnTo>
                      <a:pt x="146" y="13"/>
                    </a:lnTo>
                    <a:lnTo>
                      <a:pt x="137" y="14"/>
                    </a:lnTo>
                    <a:lnTo>
                      <a:pt x="130" y="16"/>
                    </a:lnTo>
                    <a:lnTo>
                      <a:pt x="124" y="17"/>
                    </a:lnTo>
                    <a:lnTo>
                      <a:pt x="120" y="20"/>
                    </a:lnTo>
                    <a:lnTo>
                      <a:pt x="116" y="23"/>
                    </a:lnTo>
                    <a:lnTo>
                      <a:pt x="113" y="27"/>
                    </a:lnTo>
                    <a:lnTo>
                      <a:pt x="111" y="32"/>
                    </a:lnTo>
                    <a:lnTo>
                      <a:pt x="108" y="48"/>
                    </a:lnTo>
                    <a:lnTo>
                      <a:pt x="107" y="75"/>
                    </a:lnTo>
                    <a:lnTo>
                      <a:pt x="107" y="1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65"/>
              <p:cNvSpPr/>
              <p:nvPr/>
            </p:nvSpPr>
            <p:spPr>
              <a:xfrm>
                <a:off x="1523" y="587"/>
                <a:ext cx="98" cy="113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38" extrusionOk="0">
                    <a:moveTo>
                      <a:pt x="179" y="285"/>
                    </a:moveTo>
                    <a:lnTo>
                      <a:pt x="157" y="302"/>
                    </a:lnTo>
                    <a:lnTo>
                      <a:pt x="138" y="315"/>
                    </a:lnTo>
                    <a:lnTo>
                      <a:pt x="125" y="324"/>
                    </a:lnTo>
                    <a:lnTo>
                      <a:pt x="117" y="330"/>
                    </a:lnTo>
                    <a:lnTo>
                      <a:pt x="108" y="332"/>
                    </a:lnTo>
                    <a:lnTo>
                      <a:pt x="98" y="335"/>
                    </a:lnTo>
                    <a:lnTo>
                      <a:pt x="88" y="337"/>
                    </a:lnTo>
                    <a:lnTo>
                      <a:pt x="76" y="338"/>
                    </a:lnTo>
                    <a:lnTo>
                      <a:pt x="69" y="338"/>
                    </a:lnTo>
                    <a:lnTo>
                      <a:pt x="60" y="337"/>
                    </a:lnTo>
                    <a:lnTo>
                      <a:pt x="53" y="335"/>
                    </a:lnTo>
                    <a:lnTo>
                      <a:pt x="46" y="332"/>
                    </a:lnTo>
                    <a:lnTo>
                      <a:pt x="40" y="330"/>
                    </a:lnTo>
                    <a:lnTo>
                      <a:pt x="33" y="325"/>
                    </a:lnTo>
                    <a:lnTo>
                      <a:pt x="27" y="321"/>
                    </a:lnTo>
                    <a:lnTo>
                      <a:pt x="21" y="315"/>
                    </a:lnTo>
                    <a:lnTo>
                      <a:pt x="17" y="309"/>
                    </a:lnTo>
                    <a:lnTo>
                      <a:pt x="13" y="302"/>
                    </a:lnTo>
                    <a:lnTo>
                      <a:pt x="8" y="296"/>
                    </a:lnTo>
                    <a:lnTo>
                      <a:pt x="5" y="289"/>
                    </a:lnTo>
                    <a:lnTo>
                      <a:pt x="3" y="280"/>
                    </a:lnTo>
                    <a:lnTo>
                      <a:pt x="1" y="273"/>
                    </a:lnTo>
                    <a:lnTo>
                      <a:pt x="1" y="264"/>
                    </a:lnTo>
                    <a:lnTo>
                      <a:pt x="0" y="254"/>
                    </a:lnTo>
                    <a:lnTo>
                      <a:pt x="1" y="244"/>
                    </a:lnTo>
                    <a:lnTo>
                      <a:pt x="3" y="233"/>
                    </a:lnTo>
                    <a:lnTo>
                      <a:pt x="5" y="222"/>
                    </a:lnTo>
                    <a:lnTo>
                      <a:pt x="11" y="214"/>
                    </a:lnTo>
                    <a:lnTo>
                      <a:pt x="20" y="202"/>
                    </a:lnTo>
                    <a:lnTo>
                      <a:pt x="30" y="191"/>
                    </a:lnTo>
                    <a:lnTo>
                      <a:pt x="44" y="181"/>
                    </a:lnTo>
                    <a:lnTo>
                      <a:pt x="60" y="169"/>
                    </a:lnTo>
                    <a:lnTo>
                      <a:pt x="82" y="157"/>
                    </a:lnTo>
                    <a:lnTo>
                      <a:pt x="108" y="146"/>
                    </a:lnTo>
                    <a:lnTo>
                      <a:pt x="141" y="133"/>
                    </a:lnTo>
                    <a:lnTo>
                      <a:pt x="179" y="118"/>
                    </a:lnTo>
                    <a:lnTo>
                      <a:pt x="179" y="105"/>
                    </a:lnTo>
                    <a:lnTo>
                      <a:pt x="179" y="84"/>
                    </a:lnTo>
                    <a:lnTo>
                      <a:pt x="176" y="65"/>
                    </a:lnTo>
                    <a:lnTo>
                      <a:pt x="173" y="56"/>
                    </a:lnTo>
                    <a:lnTo>
                      <a:pt x="170" y="50"/>
                    </a:lnTo>
                    <a:lnTo>
                      <a:pt x="167" y="45"/>
                    </a:lnTo>
                    <a:lnTo>
                      <a:pt x="164" y="39"/>
                    </a:lnTo>
                    <a:lnTo>
                      <a:pt x="156" y="32"/>
                    </a:lnTo>
                    <a:lnTo>
                      <a:pt x="146" y="26"/>
                    </a:lnTo>
                    <a:lnTo>
                      <a:pt x="133" y="23"/>
                    </a:lnTo>
                    <a:lnTo>
                      <a:pt x="120" y="21"/>
                    </a:lnTo>
                    <a:lnTo>
                      <a:pt x="109" y="21"/>
                    </a:lnTo>
                    <a:lnTo>
                      <a:pt x="99" y="24"/>
                    </a:lnTo>
                    <a:lnTo>
                      <a:pt x="92" y="27"/>
                    </a:lnTo>
                    <a:lnTo>
                      <a:pt x="85" y="33"/>
                    </a:lnTo>
                    <a:lnTo>
                      <a:pt x="79" y="39"/>
                    </a:lnTo>
                    <a:lnTo>
                      <a:pt x="75" y="46"/>
                    </a:lnTo>
                    <a:lnTo>
                      <a:pt x="72" y="53"/>
                    </a:lnTo>
                    <a:lnTo>
                      <a:pt x="70" y="60"/>
                    </a:lnTo>
                    <a:lnTo>
                      <a:pt x="72" y="81"/>
                    </a:lnTo>
                    <a:lnTo>
                      <a:pt x="72" y="88"/>
                    </a:lnTo>
                    <a:lnTo>
                      <a:pt x="70" y="95"/>
                    </a:lnTo>
                    <a:lnTo>
                      <a:pt x="68" y="101"/>
                    </a:lnTo>
                    <a:lnTo>
                      <a:pt x="63" y="105"/>
                    </a:lnTo>
                    <a:lnTo>
                      <a:pt x="59" y="110"/>
                    </a:lnTo>
                    <a:lnTo>
                      <a:pt x="55" y="113"/>
                    </a:lnTo>
                    <a:lnTo>
                      <a:pt x="49" y="114"/>
                    </a:lnTo>
                    <a:lnTo>
                      <a:pt x="42" y="114"/>
                    </a:lnTo>
                    <a:lnTo>
                      <a:pt x="36" y="114"/>
                    </a:lnTo>
                    <a:lnTo>
                      <a:pt x="30" y="113"/>
                    </a:lnTo>
                    <a:lnTo>
                      <a:pt x="26" y="110"/>
                    </a:lnTo>
                    <a:lnTo>
                      <a:pt x="21" y="105"/>
                    </a:lnTo>
                    <a:lnTo>
                      <a:pt x="17" y="101"/>
                    </a:lnTo>
                    <a:lnTo>
                      <a:pt x="14" y="95"/>
                    </a:lnTo>
                    <a:lnTo>
                      <a:pt x="13" y="88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4" y="66"/>
                    </a:lnTo>
                    <a:lnTo>
                      <a:pt x="17" y="59"/>
                    </a:lnTo>
                    <a:lnTo>
                      <a:pt x="20" y="52"/>
                    </a:lnTo>
                    <a:lnTo>
                      <a:pt x="24" y="45"/>
                    </a:lnTo>
                    <a:lnTo>
                      <a:pt x="30" y="37"/>
                    </a:lnTo>
                    <a:lnTo>
                      <a:pt x="36" y="32"/>
                    </a:lnTo>
                    <a:lnTo>
                      <a:pt x="43" y="24"/>
                    </a:lnTo>
                    <a:lnTo>
                      <a:pt x="52" y="19"/>
                    </a:lnTo>
                    <a:lnTo>
                      <a:pt x="60" y="14"/>
                    </a:lnTo>
                    <a:lnTo>
                      <a:pt x="70" y="10"/>
                    </a:lnTo>
                    <a:lnTo>
                      <a:pt x="81" y="6"/>
                    </a:lnTo>
                    <a:lnTo>
                      <a:pt x="92" y="3"/>
                    </a:lnTo>
                    <a:lnTo>
                      <a:pt x="104" y="1"/>
                    </a:lnTo>
                    <a:lnTo>
                      <a:pt x="117" y="0"/>
                    </a:lnTo>
                    <a:lnTo>
                      <a:pt x="130" y="0"/>
                    </a:lnTo>
                    <a:lnTo>
                      <a:pt x="150" y="1"/>
                    </a:lnTo>
                    <a:lnTo>
                      <a:pt x="169" y="3"/>
                    </a:lnTo>
                    <a:lnTo>
                      <a:pt x="186" y="8"/>
                    </a:lnTo>
                    <a:lnTo>
                      <a:pt x="201" y="14"/>
                    </a:lnTo>
                    <a:lnTo>
                      <a:pt x="211" y="20"/>
                    </a:lnTo>
                    <a:lnTo>
                      <a:pt x="218" y="29"/>
                    </a:lnTo>
                    <a:lnTo>
                      <a:pt x="225" y="37"/>
                    </a:lnTo>
                    <a:lnTo>
                      <a:pt x="231" y="49"/>
                    </a:lnTo>
                    <a:lnTo>
                      <a:pt x="234" y="58"/>
                    </a:lnTo>
                    <a:lnTo>
                      <a:pt x="235" y="71"/>
                    </a:lnTo>
                    <a:lnTo>
                      <a:pt x="237" y="89"/>
                    </a:lnTo>
                    <a:lnTo>
                      <a:pt x="237" y="110"/>
                    </a:lnTo>
                    <a:lnTo>
                      <a:pt x="237" y="220"/>
                    </a:lnTo>
                    <a:lnTo>
                      <a:pt x="237" y="240"/>
                    </a:lnTo>
                    <a:lnTo>
                      <a:pt x="238" y="257"/>
                    </a:lnTo>
                    <a:lnTo>
                      <a:pt x="238" y="269"/>
                    </a:lnTo>
                    <a:lnTo>
                      <a:pt x="240" y="276"/>
                    </a:lnTo>
                    <a:lnTo>
                      <a:pt x="241" y="285"/>
                    </a:lnTo>
                    <a:lnTo>
                      <a:pt x="245" y="290"/>
                    </a:lnTo>
                    <a:lnTo>
                      <a:pt x="250" y="292"/>
                    </a:lnTo>
                    <a:lnTo>
                      <a:pt x="254" y="293"/>
                    </a:lnTo>
                    <a:lnTo>
                      <a:pt x="260" y="293"/>
                    </a:lnTo>
                    <a:lnTo>
                      <a:pt x="264" y="290"/>
                    </a:lnTo>
                    <a:lnTo>
                      <a:pt x="274" y="282"/>
                    </a:lnTo>
                    <a:lnTo>
                      <a:pt x="293" y="264"/>
                    </a:lnTo>
                    <a:lnTo>
                      <a:pt x="293" y="285"/>
                    </a:lnTo>
                    <a:lnTo>
                      <a:pt x="283" y="298"/>
                    </a:lnTo>
                    <a:lnTo>
                      <a:pt x="273" y="308"/>
                    </a:lnTo>
                    <a:lnTo>
                      <a:pt x="263" y="316"/>
                    </a:lnTo>
                    <a:lnTo>
                      <a:pt x="254" y="324"/>
                    </a:lnTo>
                    <a:lnTo>
                      <a:pt x="244" y="330"/>
                    </a:lnTo>
                    <a:lnTo>
                      <a:pt x="235" y="334"/>
                    </a:lnTo>
                    <a:lnTo>
                      <a:pt x="227" y="337"/>
                    </a:lnTo>
                    <a:lnTo>
                      <a:pt x="218" y="338"/>
                    </a:lnTo>
                    <a:lnTo>
                      <a:pt x="209" y="337"/>
                    </a:lnTo>
                    <a:lnTo>
                      <a:pt x="202" y="335"/>
                    </a:lnTo>
                    <a:lnTo>
                      <a:pt x="195" y="331"/>
                    </a:lnTo>
                    <a:lnTo>
                      <a:pt x="190" y="325"/>
                    </a:lnTo>
                    <a:lnTo>
                      <a:pt x="185" y="318"/>
                    </a:lnTo>
                    <a:lnTo>
                      <a:pt x="182" y="309"/>
                    </a:lnTo>
                    <a:lnTo>
                      <a:pt x="180" y="298"/>
                    </a:lnTo>
                    <a:lnTo>
                      <a:pt x="179" y="285"/>
                    </a:lnTo>
                    <a:close/>
                    <a:moveTo>
                      <a:pt x="179" y="262"/>
                    </a:moveTo>
                    <a:lnTo>
                      <a:pt x="179" y="139"/>
                    </a:lnTo>
                    <a:lnTo>
                      <a:pt x="156" y="149"/>
                    </a:lnTo>
                    <a:lnTo>
                      <a:pt x="136" y="157"/>
                    </a:lnTo>
                    <a:lnTo>
                      <a:pt x="121" y="165"/>
                    </a:lnTo>
                    <a:lnTo>
                      <a:pt x="111" y="169"/>
                    </a:lnTo>
                    <a:lnTo>
                      <a:pt x="98" y="178"/>
                    </a:lnTo>
                    <a:lnTo>
                      <a:pt x="86" y="185"/>
                    </a:lnTo>
                    <a:lnTo>
                      <a:pt x="78" y="194"/>
                    </a:lnTo>
                    <a:lnTo>
                      <a:pt x="70" y="202"/>
                    </a:lnTo>
                    <a:lnTo>
                      <a:pt x="66" y="211"/>
                    </a:lnTo>
                    <a:lnTo>
                      <a:pt x="62" y="220"/>
                    </a:lnTo>
                    <a:lnTo>
                      <a:pt x="60" y="228"/>
                    </a:lnTo>
                    <a:lnTo>
                      <a:pt x="59" y="238"/>
                    </a:lnTo>
                    <a:lnTo>
                      <a:pt x="60" y="250"/>
                    </a:lnTo>
                    <a:lnTo>
                      <a:pt x="63" y="262"/>
                    </a:lnTo>
                    <a:lnTo>
                      <a:pt x="68" y="272"/>
                    </a:lnTo>
                    <a:lnTo>
                      <a:pt x="75" y="280"/>
                    </a:lnTo>
                    <a:lnTo>
                      <a:pt x="82" y="288"/>
                    </a:lnTo>
                    <a:lnTo>
                      <a:pt x="91" y="293"/>
                    </a:lnTo>
                    <a:lnTo>
                      <a:pt x="99" y="296"/>
                    </a:lnTo>
                    <a:lnTo>
                      <a:pt x="109" y="298"/>
                    </a:lnTo>
                    <a:lnTo>
                      <a:pt x="115" y="296"/>
                    </a:lnTo>
                    <a:lnTo>
                      <a:pt x="124" y="295"/>
                    </a:lnTo>
                    <a:lnTo>
                      <a:pt x="131" y="292"/>
                    </a:lnTo>
                    <a:lnTo>
                      <a:pt x="140" y="289"/>
                    </a:lnTo>
                    <a:lnTo>
                      <a:pt x="159" y="277"/>
                    </a:lnTo>
                    <a:lnTo>
                      <a:pt x="179" y="26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65"/>
              <p:cNvSpPr/>
              <p:nvPr/>
            </p:nvSpPr>
            <p:spPr>
              <a:xfrm>
                <a:off x="1621" y="591"/>
                <a:ext cx="105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21" extrusionOk="0">
                    <a:moveTo>
                      <a:pt x="315" y="0"/>
                    </a:moveTo>
                    <a:lnTo>
                      <a:pt x="315" y="13"/>
                    </a:lnTo>
                    <a:lnTo>
                      <a:pt x="305" y="13"/>
                    </a:lnTo>
                    <a:lnTo>
                      <a:pt x="296" y="14"/>
                    </a:lnTo>
                    <a:lnTo>
                      <a:pt x="289" y="16"/>
                    </a:lnTo>
                    <a:lnTo>
                      <a:pt x="283" y="19"/>
                    </a:lnTo>
                    <a:lnTo>
                      <a:pt x="279" y="22"/>
                    </a:lnTo>
                    <a:lnTo>
                      <a:pt x="275" y="26"/>
                    </a:lnTo>
                    <a:lnTo>
                      <a:pt x="272" y="29"/>
                    </a:lnTo>
                    <a:lnTo>
                      <a:pt x="270" y="33"/>
                    </a:lnTo>
                    <a:lnTo>
                      <a:pt x="268" y="49"/>
                    </a:lnTo>
                    <a:lnTo>
                      <a:pt x="268" y="75"/>
                    </a:lnTo>
                    <a:lnTo>
                      <a:pt x="268" y="246"/>
                    </a:lnTo>
                    <a:lnTo>
                      <a:pt x="268" y="270"/>
                    </a:lnTo>
                    <a:lnTo>
                      <a:pt x="269" y="286"/>
                    </a:lnTo>
                    <a:lnTo>
                      <a:pt x="272" y="291"/>
                    </a:lnTo>
                    <a:lnTo>
                      <a:pt x="275" y="295"/>
                    </a:lnTo>
                    <a:lnTo>
                      <a:pt x="278" y="299"/>
                    </a:lnTo>
                    <a:lnTo>
                      <a:pt x="283" y="302"/>
                    </a:lnTo>
                    <a:lnTo>
                      <a:pt x="289" y="305"/>
                    </a:lnTo>
                    <a:lnTo>
                      <a:pt x="296" y="306"/>
                    </a:lnTo>
                    <a:lnTo>
                      <a:pt x="305" y="308"/>
                    </a:lnTo>
                    <a:lnTo>
                      <a:pt x="315" y="308"/>
                    </a:lnTo>
                    <a:lnTo>
                      <a:pt x="315" y="321"/>
                    </a:lnTo>
                    <a:lnTo>
                      <a:pt x="161" y="321"/>
                    </a:lnTo>
                    <a:lnTo>
                      <a:pt x="161" y="308"/>
                    </a:lnTo>
                    <a:lnTo>
                      <a:pt x="174" y="308"/>
                    </a:lnTo>
                    <a:lnTo>
                      <a:pt x="184" y="305"/>
                    </a:lnTo>
                    <a:lnTo>
                      <a:pt x="192" y="302"/>
                    </a:lnTo>
                    <a:lnTo>
                      <a:pt x="200" y="298"/>
                    </a:lnTo>
                    <a:lnTo>
                      <a:pt x="204" y="291"/>
                    </a:lnTo>
                    <a:lnTo>
                      <a:pt x="207" y="279"/>
                    </a:lnTo>
                    <a:lnTo>
                      <a:pt x="208" y="265"/>
                    </a:lnTo>
                    <a:lnTo>
                      <a:pt x="208" y="246"/>
                    </a:lnTo>
                    <a:lnTo>
                      <a:pt x="208" y="176"/>
                    </a:lnTo>
                    <a:lnTo>
                      <a:pt x="194" y="176"/>
                    </a:lnTo>
                    <a:lnTo>
                      <a:pt x="189" y="176"/>
                    </a:lnTo>
                    <a:lnTo>
                      <a:pt x="184" y="176"/>
                    </a:lnTo>
                    <a:lnTo>
                      <a:pt x="81" y="321"/>
                    </a:lnTo>
                    <a:lnTo>
                      <a:pt x="0" y="321"/>
                    </a:lnTo>
                    <a:lnTo>
                      <a:pt x="0" y="308"/>
                    </a:lnTo>
                    <a:lnTo>
                      <a:pt x="9" y="308"/>
                    </a:lnTo>
                    <a:lnTo>
                      <a:pt x="16" y="306"/>
                    </a:lnTo>
                    <a:lnTo>
                      <a:pt x="20" y="305"/>
                    </a:lnTo>
                    <a:lnTo>
                      <a:pt x="25" y="304"/>
                    </a:lnTo>
                    <a:lnTo>
                      <a:pt x="35" y="293"/>
                    </a:lnTo>
                    <a:lnTo>
                      <a:pt x="51" y="272"/>
                    </a:lnTo>
                    <a:lnTo>
                      <a:pt x="126" y="166"/>
                    </a:lnTo>
                    <a:lnTo>
                      <a:pt x="107" y="159"/>
                    </a:lnTo>
                    <a:lnTo>
                      <a:pt x="90" y="150"/>
                    </a:lnTo>
                    <a:lnTo>
                      <a:pt x="77" y="142"/>
                    </a:lnTo>
                    <a:lnTo>
                      <a:pt x="65" y="130"/>
                    </a:lnTo>
                    <a:lnTo>
                      <a:pt x="56" y="120"/>
                    </a:lnTo>
                    <a:lnTo>
                      <a:pt x="49" y="107"/>
                    </a:lnTo>
                    <a:lnTo>
                      <a:pt x="46" y="94"/>
                    </a:lnTo>
                    <a:lnTo>
                      <a:pt x="45" y="79"/>
                    </a:lnTo>
                    <a:lnTo>
                      <a:pt x="45" y="72"/>
                    </a:lnTo>
                    <a:lnTo>
                      <a:pt x="46" y="65"/>
                    </a:lnTo>
                    <a:lnTo>
                      <a:pt x="49" y="56"/>
                    </a:lnTo>
                    <a:lnTo>
                      <a:pt x="52" y="49"/>
                    </a:lnTo>
                    <a:lnTo>
                      <a:pt x="56" y="43"/>
                    </a:lnTo>
                    <a:lnTo>
                      <a:pt x="61" y="36"/>
                    </a:lnTo>
                    <a:lnTo>
                      <a:pt x="67" y="29"/>
                    </a:lnTo>
                    <a:lnTo>
                      <a:pt x="74" y="23"/>
                    </a:lnTo>
                    <a:lnTo>
                      <a:pt x="81" y="17"/>
                    </a:lnTo>
                    <a:lnTo>
                      <a:pt x="91" y="13"/>
                    </a:lnTo>
                    <a:lnTo>
                      <a:pt x="101" y="9"/>
                    </a:lnTo>
                    <a:lnTo>
                      <a:pt x="113" y="6"/>
                    </a:lnTo>
                    <a:lnTo>
                      <a:pt x="126" y="3"/>
                    </a:lnTo>
                    <a:lnTo>
                      <a:pt x="140" y="1"/>
                    </a:lnTo>
                    <a:lnTo>
                      <a:pt x="156" y="0"/>
                    </a:lnTo>
                    <a:lnTo>
                      <a:pt x="172" y="0"/>
                    </a:lnTo>
                    <a:lnTo>
                      <a:pt x="315" y="0"/>
                    </a:lnTo>
                    <a:close/>
                    <a:moveTo>
                      <a:pt x="208" y="26"/>
                    </a:moveTo>
                    <a:lnTo>
                      <a:pt x="195" y="23"/>
                    </a:lnTo>
                    <a:lnTo>
                      <a:pt x="182" y="22"/>
                    </a:lnTo>
                    <a:lnTo>
                      <a:pt x="166" y="23"/>
                    </a:lnTo>
                    <a:lnTo>
                      <a:pt x="152" y="26"/>
                    </a:lnTo>
                    <a:lnTo>
                      <a:pt x="146" y="29"/>
                    </a:lnTo>
                    <a:lnTo>
                      <a:pt x="140" y="32"/>
                    </a:lnTo>
                    <a:lnTo>
                      <a:pt x="135" y="36"/>
                    </a:lnTo>
                    <a:lnTo>
                      <a:pt x="130" y="39"/>
                    </a:lnTo>
                    <a:lnTo>
                      <a:pt x="122" y="49"/>
                    </a:lnTo>
                    <a:lnTo>
                      <a:pt x="117" y="59"/>
                    </a:lnTo>
                    <a:lnTo>
                      <a:pt x="113" y="69"/>
                    </a:lnTo>
                    <a:lnTo>
                      <a:pt x="113" y="81"/>
                    </a:lnTo>
                    <a:lnTo>
                      <a:pt x="113" y="90"/>
                    </a:lnTo>
                    <a:lnTo>
                      <a:pt x="114" y="97"/>
                    </a:lnTo>
                    <a:lnTo>
                      <a:pt x="116" y="103"/>
                    </a:lnTo>
                    <a:lnTo>
                      <a:pt x="119" y="110"/>
                    </a:lnTo>
                    <a:lnTo>
                      <a:pt x="122" y="116"/>
                    </a:lnTo>
                    <a:lnTo>
                      <a:pt x="126" y="121"/>
                    </a:lnTo>
                    <a:lnTo>
                      <a:pt x="132" y="127"/>
                    </a:lnTo>
                    <a:lnTo>
                      <a:pt x="137" y="133"/>
                    </a:lnTo>
                    <a:lnTo>
                      <a:pt x="143" y="137"/>
                    </a:lnTo>
                    <a:lnTo>
                      <a:pt x="150" y="142"/>
                    </a:lnTo>
                    <a:lnTo>
                      <a:pt x="158" y="146"/>
                    </a:lnTo>
                    <a:lnTo>
                      <a:pt x="165" y="149"/>
                    </a:lnTo>
                    <a:lnTo>
                      <a:pt x="182" y="152"/>
                    </a:lnTo>
                    <a:lnTo>
                      <a:pt x="200" y="153"/>
                    </a:lnTo>
                    <a:lnTo>
                      <a:pt x="204" y="153"/>
                    </a:lnTo>
                    <a:lnTo>
                      <a:pt x="208" y="153"/>
                    </a:lnTo>
                    <a:lnTo>
                      <a:pt x="208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65"/>
              <p:cNvSpPr/>
              <p:nvPr/>
            </p:nvSpPr>
            <p:spPr>
              <a:xfrm>
                <a:off x="800" y="853"/>
                <a:ext cx="104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41" extrusionOk="0">
                    <a:moveTo>
                      <a:pt x="155" y="0"/>
                    </a:moveTo>
                    <a:lnTo>
                      <a:pt x="174" y="1"/>
                    </a:lnTo>
                    <a:lnTo>
                      <a:pt x="190" y="4"/>
                    </a:lnTo>
                    <a:lnTo>
                      <a:pt x="205" y="8"/>
                    </a:lnTo>
                    <a:lnTo>
                      <a:pt x="221" y="14"/>
                    </a:lnTo>
                    <a:lnTo>
                      <a:pt x="236" y="21"/>
                    </a:lnTo>
                    <a:lnTo>
                      <a:pt x="249" y="32"/>
                    </a:lnTo>
                    <a:lnTo>
                      <a:pt x="262" y="43"/>
                    </a:lnTo>
                    <a:lnTo>
                      <a:pt x="273" y="56"/>
                    </a:lnTo>
                    <a:lnTo>
                      <a:pt x="282" y="68"/>
                    </a:lnTo>
                    <a:lnTo>
                      <a:pt x="289" y="81"/>
                    </a:lnTo>
                    <a:lnTo>
                      <a:pt x="295" y="94"/>
                    </a:lnTo>
                    <a:lnTo>
                      <a:pt x="301" y="107"/>
                    </a:lnTo>
                    <a:lnTo>
                      <a:pt x="305" y="121"/>
                    </a:lnTo>
                    <a:lnTo>
                      <a:pt x="308" y="134"/>
                    </a:lnTo>
                    <a:lnTo>
                      <a:pt x="310" y="150"/>
                    </a:lnTo>
                    <a:lnTo>
                      <a:pt x="310" y="165"/>
                    </a:lnTo>
                    <a:lnTo>
                      <a:pt x="310" y="186"/>
                    </a:lnTo>
                    <a:lnTo>
                      <a:pt x="305" y="208"/>
                    </a:lnTo>
                    <a:lnTo>
                      <a:pt x="298" y="230"/>
                    </a:lnTo>
                    <a:lnTo>
                      <a:pt x="289" y="253"/>
                    </a:lnTo>
                    <a:lnTo>
                      <a:pt x="284" y="263"/>
                    </a:lnTo>
                    <a:lnTo>
                      <a:pt x="278" y="273"/>
                    </a:lnTo>
                    <a:lnTo>
                      <a:pt x="272" y="283"/>
                    </a:lnTo>
                    <a:lnTo>
                      <a:pt x="265" y="292"/>
                    </a:lnTo>
                    <a:lnTo>
                      <a:pt x="258" y="299"/>
                    </a:lnTo>
                    <a:lnTo>
                      <a:pt x="250" y="306"/>
                    </a:lnTo>
                    <a:lnTo>
                      <a:pt x="242" y="314"/>
                    </a:lnTo>
                    <a:lnTo>
                      <a:pt x="233" y="319"/>
                    </a:lnTo>
                    <a:lnTo>
                      <a:pt x="223" y="325"/>
                    </a:lnTo>
                    <a:lnTo>
                      <a:pt x="214" y="329"/>
                    </a:lnTo>
                    <a:lnTo>
                      <a:pt x="204" y="332"/>
                    </a:lnTo>
                    <a:lnTo>
                      <a:pt x="194" y="335"/>
                    </a:lnTo>
                    <a:lnTo>
                      <a:pt x="184" y="338"/>
                    </a:lnTo>
                    <a:lnTo>
                      <a:pt x="174" y="340"/>
                    </a:lnTo>
                    <a:lnTo>
                      <a:pt x="162" y="341"/>
                    </a:lnTo>
                    <a:lnTo>
                      <a:pt x="152" y="341"/>
                    </a:lnTo>
                    <a:lnTo>
                      <a:pt x="133" y="341"/>
                    </a:lnTo>
                    <a:lnTo>
                      <a:pt x="117" y="338"/>
                    </a:lnTo>
                    <a:lnTo>
                      <a:pt x="101" y="334"/>
                    </a:lnTo>
                    <a:lnTo>
                      <a:pt x="85" y="327"/>
                    </a:lnTo>
                    <a:lnTo>
                      <a:pt x="72" y="319"/>
                    </a:lnTo>
                    <a:lnTo>
                      <a:pt x="59" y="309"/>
                    </a:lnTo>
                    <a:lnTo>
                      <a:pt x="46" y="298"/>
                    </a:lnTo>
                    <a:lnTo>
                      <a:pt x="36" y="283"/>
                    </a:lnTo>
                    <a:lnTo>
                      <a:pt x="28" y="272"/>
                    </a:lnTo>
                    <a:lnTo>
                      <a:pt x="20" y="259"/>
                    </a:lnTo>
                    <a:lnTo>
                      <a:pt x="13" y="246"/>
                    </a:lnTo>
                    <a:lnTo>
                      <a:pt x="9" y="231"/>
                    </a:lnTo>
                    <a:lnTo>
                      <a:pt x="5" y="218"/>
                    </a:lnTo>
                    <a:lnTo>
                      <a:pt x="2" y="204"/>
                    </a:lnTo>
                    <a:lnTo>
                      <a:pt x="0" y="189"/>
                    </a:lnTo>
                    <a:lnTo>
                      <a:pt x="0" y="173"/>
                    </a:lnTo>
                    <a:lnTo>
                      <a:pt x="2" y="152"/>
                    </a:lnTo>
                    <a:lnTo>
                      <a:pt x="5" y="130"/>
                    </a:lnTo>
                    <a:lnTo>
                      <a:pt x="12" y="108"/>
                    </a:lnTo>
                    <a:lnTo>
                      <a:pt x="22" y="86"/>
                    </a:lnTo>
                    <a:lnTo>
                      <a:pt x="28" y="75"/>
                    </a:lnTo>
                    <a:lnTo>
                      <a:pt x="33" y="65"/>
                    </a:lnTo>
                    <a:lnTo>
                      <a:pt x="39" y="56"/>
                    </a:lnTo>
                    <a:lnTo>
                      <a:pt x="46" y="47"/>
                    </a:lnTo>
                    <a:lnTo>
                      <a:pt x="55" y="40"/>
                    </a:lnTo>
                    <a:lnTo>
                      <a:pt x="62" y="33"/>
                    </a:lnTo>
                    <a:lnTo>
                      <a:pt x="71" y="27"/>
                    </a:lnTo>
                    <a:lnTo>
                      <a:pt x="80" y="21"/>
                    </a:lnTo>
                    <a:lnTo>
                      <a:pt x="97" y="11"/>
                    </a:lnTo>
                    <a:lnTo>
                      <a:pt x="116" y="5"/>
                    </a:lnTo>
                    <a:lnTo>
                      <a:pt x="136" y="1"/>
                    </a:lnTo>
                    <a:lnTo>
                      <a:pt x="155" y="0"/>
                    </a:lnTo>
                    <a:close/>
                    <a:moveTo>
                      <a:pt x="145" y="23"/>
                    </a:moveTo>
                    <a:lnTo>
                      <a:pt x="135" y="24"/>
                    </a:lnTo>
                    <a:lnTo>
                      <a:pt x="126" y="26"/>
                    </a:lnTo>
                    <a:lnTo>
                      <a:pt x="116" y="29"/>
                    </a:lnTo>
                    <a:lnTo>
                      <a:pt x="107" y="34"/>
                    </a:lnTo>
                    <a:lnTo>
                      <a:pt x="98" y="40"/>
                    </a:lnTo>
                    <a:lnTo>
                      <a:pt x="90" y="49"/>
                    </a:lnTo>
                    <a:lnTo>
                      <a:pt x="83" y="60"/>
                    </a:lnTo>
                    <a:lnTo>
                      <a:pt x="77" y="73"/>
                    </a:lnTo>
                    <a:lnTo>
                      <a:pt x="71" y="88"/>
                    </a:lnTo>
                    <a:lnTo>
                      <a:pt x="68" y="105"/>
                    </a:lnTo>
                    <a:lnTo>
                      <a:pt x="65" y="124"/>
                    </a:lnTo>
                    <a:lnTo>
                      <a:pt x="65" y="144"/>
                    </a:lnTo>
                    <a:lnTo>
                      <a:pt x="65" y="162"/>
                    </a:lnTo>
                    <a:lnTo>
                      <a:pt x="67" y="178"/>
                    </a:lnTo>
                    <a:lnTo>
                      <a:pt x="70" y="195"/>
                    </a:lnTo>
                    <a:lnTo>
                      <a:pt x="72" y="209"/>
                    </a:lnTo>
                    <a:lnTo>
                      <a:pt x="75" y="225"/>
                    </a:lnTo>
                    <a:lnTo>
                      <a:pt x="81" y="238"/>
                    </a:lnTo>
                    <a:lnTo>
                      <a:pt x="87" y="253"/>
                    </a:lnTo>
                    <a:lnTo>
                      <a:pt x="93" y="266"/>
                    </a:lnTo>
                    <a:lnTo>
                      <a:pt x="100" y="277"/>
                    </a:lnTo>
                    <a:lnTo>
                      <a:pt x="109" y="288"/>
                    </a:lnTo>
                    <a:lnTo>
                      <a:pt x="116" y="296"/>
                    </a:lnTo>
                    <a:lnTo>
                      <a:pt x="126" y="303"/>
                    </a:lnTo>
                    <a:lnTo>
                      <a:pt x="135" y="309"/>
                    </a:lnTo>
                    <a:lnTo>
                      <a:pt x="145" y="314"/>
                    </a:lnTo>
                    <a:lnTo>
                      <a:pt x="155" y="316"/>
                    </a:lnTo>
                    <a:lnTo>
                      <a:pt x="166" y="316"/>
                    </a:lnTo>
                    <a:lnTo>
                      <a:pt x="175" y="316"/>
                    </a:lnTo>
                    <a:lnTo>
                      <a:pt x="182" y="315"/>
                    </a:lnTo>
                    <a:lnTo>
                      <a:pt x="191" y="312"/>
                    </a:lnTo>
                    <a:lnTo>
                      <a:pt x="198" y="309"/>
                    </a:lnTo>
                    <a:lnTo>
                      <a:pt x="204" y="306"/>
                    </a:lnTo>
                    <a:lnTo>
                      <a:pt x="211" y="301"/>
                    </a:lnTo>
                    <a:lnTo>
                      <a:pt x="217" y="295"/>
                    </a:lnTo>
                    <a:lnTo>
                      <a:pt x="223" y="289"/>
                    </a:lnTo>
                    <a:lnTo>
                      <a:pt x="229" y="280"/>
                    </a:lnTo>
                    <a:lnTo>
                      <a:pt x="233" y="272"/>
                    </a:lnTo>
                    <a:lnTo>
                      <a:pt x="236" y="261"/>
                    </a:lnTo>
                    <a:lnTo>
                      <a:pt x="239" y="250"/>
                    </a:lnTo>
                    <a:lnTo>
                      <a:pt x="242" y="237"/>
                    </a:lnTo>
                    <a:lnTo>
                      <a:pt x="243" y="224"/>
                    </a:lnTo>
                    <a:lnTo>
                      <a:pt x="244" y="208"/>
                    </a:lnTo>
                    <a:lnTo>
                      <a:pt x="244" y="192"/>
                    </a:lnTo>
                    <a:lnTo>
                      <a:pt x="244" y="170"/>
                    </a:lnTo>
                    <a:lnTo>
                      <a:pt x="243" y="152"/>
                    </a:lnTo>
                    <a:lnTo>
                      <a:pt x="240" y="133"/>
                    </a:lnTo>
                    <a:lnTo>
                      <a:pt x="236" y="115"/>
                    </a:lnTo>
                    <a:lnTo>
                      <a:pt x="230" y="99"/>
                    </a:lnTo>
                    <a:lnTo>
                      <a:pt x="224" y="84"/>
                    </a:lnTo>
                    <a:lnTo>
                      <a:pt x="217" y="69"/>
                    </a:lnTo>
                    <a:lnTo>
                      <a:pt x="208" y="56"/>
                    </a:lnTo>
                    <a:lnTo>
                      <a:pt x="201" y="49"/>
                    </a:lnTo>
                    <a:lnTo>
                      <a:pt x="194" y="42"/>
                    </a:lnTo>
                    <a:lnTo>
                      <a:pt x="187" y="36"/>
                    </a:lnTo>
                    <a:lnTo>
                      <a:pt x="179" y="32"/>
                    </a:lnTo>
                    <a:lnTo>
                      <a:pt x="171" y="27"/>
                    </a:lnTo>
                    <a:lnTo>
                      <a:pt x="162" y="26"/>
                    </a:lnTo>
                    <a:lnTo>
                      <a:pt x="153" y="24"/>
                    </a:lnTo>
                    <a:lnTo>
                      <a:pt x="145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65"/>
              <p:cNvSpPr/>
              <p:nvPr/>
            </p:nvSpPr>
            <p:spPr>
              <a:xfrm>
                <a:off x="921" y="797"/>
                <a:ext cx="107" cy="17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09" extrusionOk="0">
                    <a:moveTo>
                      <a:pt x="25" y="270"/>
                    </a:moveTo>
                    <a:lnTo>
                      <a:pt x="30" y="257"/>
                    </a:lnTo>
                    <a:lnTo>
                      <a:pt x="36" y="246"/>
                    </a:lnTo>
                    <a:lnTo>
                      <a:pt x="42" y="236"/>
                    </a:lnTo>
                    <a:lnTo>
                      <a:pt x="49" y="226"/>
                    </a:lnTo>
                    <a:lnTo>
                      <a:pt x="55" y="217"/>
                    </a:lnTo>
                    <a:lnTo>
                      <a:pt x="64" y="208"/>
                    </a:lnTo>
                    <a:lnTo>
                      <a:pt x="71" y="201"/>
                    </a:lnTo>
                    <a:lnTo>
                      <a:pt x="80" y="194"/>
                    </a:lnTo>
                    <a:lnTo>
                      <a:pt x="88" y="188"/>
                    </a:lnTo>
                    <a:lnTo>
                      <a:pt x="97" y="182"/>
                    </a:lnTo>
                    <a:lnTo>
                      <a:pt x="107" y="178"/>
                    </a:lnTo>
                    <a:lnTo>
                      <a:pt x="117" y="175"/>
                    </a:lnTo>
                    <a:lnTo>
                      <a:pt x="127" y="172"/>
                    </a:lnTo>
                    <a:lnTo>
                      <a:pt x="137" y="169"/>
                    </a:lnTo>
                    <a:lnTo>
                      <a:pt x="149" y="169"/>
                    </a:lnTo>
                    <a:lnTo>
                      <a:pt x="160" y="168"/>
                    </a:lnTo>
                    <a:lnTo>
                      <a:pt x="178" y="169"/>
                    </a:lnTo>
                    <a:lnTo>
                      <a:pt x="194" y="171"/>
                    </a:lnTo>
                    <a:lnTo>
                      <a:pt x="208" y="175"/>
                    </a:lnTo>
                    <a:lnTo>
                      <a:pt x="223" y="181"/>
                    </a:lnTo>
                    <a:lnTo>
                      <a:pt x="236" y="188"/>
                    </a:lnTo>
                    <a:lnTo>
                      <a:pt x="249" y="197"/>
                    </a:lnTo>
                    <a:lnTo>
                      <a:pt x="260" y="207"/>
                    </a:lnTo>
                    <a:lnTo>
                      <a:pt x="270" y="218"/>
                    </a:lnTo>
                    <a:lnTo>
                      <a:pt x="280" y="231"/>
                    </a:lnTo>
                    <a:lnTo>
                      <a:pt x="289" y="244"/>
                    </a:lnTo>
                    <a:lnTo>
                      <a:pt x="296" y="259"/>
                    </a:lnTo>
                    <a:lnTo>
                      <a:pt x="304" y="272"/>
                    </a:lnTo>
                    <a:lnTo>
                      <a:pt x="308" y="286"/>
                    </a:lnTo>
                    <a:lnTo>
                      <a:pt x="311" y="302"/>
                    </a:lnTo>
                    <a:lnTo>
                      <a:pt x="314" y="318"/>
                    </a:lnTo>
                    <a:lnTo>
                      <a:pt x="314" y="334"/>
                    </a:lnTo>
                    <a:lnTo>
                      <a:pt x="314" y="350"/>
                    </a:lnTo>
                    <a:lnTo>
                      <a:pt x="311" y="366"/>
                    </a:lnTo>
                    <a:lnTo>
                      <a:pt x="308" y="382"/>
                    </a:lnTo>
                    <a:lnTo>
                      <a:pt x="304" y="398"/>
                    </a:lnTo>
                    <a:lnTo>
                      <a:pt x="296" y="412"/>
                    </a:lnTo>
                    <a:lnTo>
                      <a:pt x="289" y="427"/>
                    </a:lnTo>
                    <a:lnTo>
                      <a:pt x="280" y="441"/>
                    </a:lnTo>
                    <a:lnTo>
                      <a:pt x="270" y="456"/>
                    </a:lnTo>
                    <a:lnTo>
                      <a:pt x="259" y="467"/>
                    </a:lnTo>
                    <a:lnTo>
                      <a:pt x="247" y="479"/>
                    </a:lnTo>
                    <a:lnTo>
                      <a:pt x="234" y="489"/>
                    </a:lnTo>
                    <a:lnTo>
                      <a:pt x="220" y="496"/>
                    </a:lnTo>
                    <a:lnTo>
                      <a:pt x="204" y="502"/>
                    </a:lnTo>
                    <a:lnTo>
                      <a:pt x="188" y="506"/>
                    </a:lnTo>
                    <a:lnTo>
                      <a:pt x="172" y="509"/>
                    </a:lnTo>
                    <a:lnTo>
                      <a:pt x="153" y="509"/>
                    </a:lnTo>
                    <a:lnTo>
                      <a:pt x="136" y="509"/>
                    </a:lnTo>
                    <a:lnTo>
                      <a:pt x="119" y="506"/>
                    </a:lnTo>
                    <a:lnTo>
                      <a:pt x="103" y="500"/>
                    </a:lnTo>
                    <a:lnTo>
                      <a:pt x="87" y="495"/>
                    </a:lnTo>
                    <a:lnTo>
                      <a:pt x="74" y="486"/>
                    </a:lnTo>
                    <a:lnTo>
                      <a:pt x="61" y="474"/>
                    </a:lnTo>
                    <a:lnTo>
                      <a:pt x="49" y="461"/>
                    </a:lnTo>
                    <a:lnTo>
                      <a:pt x="39" y="447"/>
                    </a:lnTo>
                    <a:lnTo>
                      <a:pt x="30" y="431"/>
                    </a:lnTo>
                    <a:lnTo>
                      <a:pt x="22" y="414"/>
                    </a:lnTo>
                    <a:lnTo>
                      <a:pt x="14" y="396"/>
                    </a:lnTo>
                    <a:lnTo>
                      <a:pt x="10" y="377"/>
                    </a:lnTo>
                    <a:lnTo>
                      <a:pt x="6" y="359"/>
                    </a:lnTo>
                    <a:lnTo>
                      <a:pt x="1" y="338"/>
                    </a:lnTo>
                    <a:lnTo>
                      <a:pt x="0" y="317"/>
                    </a:lnTo>
                    <a:lnTo>
                      <a:pt x="0" y="295"/>
                    </a:lnTo>
                    <a:lnTo>
                      <a:pt x="1" y="260"/>
                    </a:lnTo>
                    <a:lnTo>
                      <a:pt x="4" y="228"/>
                    </a:lnTo>
                    <a:lnTo>
                      <a:pt x="12" y="195"/>
                    </a:lnTo>
                    <a:lnTo>
                      <a:pt x="20" y="165"/>
                    </a:lnTo>
                    <a:lnTo>
                      <a:pt x="30" y="137"/>
                    </a:lnTo>
                    <a:lnTo>
                      <a:pt x="41" y="113"/>
                    </a:lnTo>
                    <a:lnTo>
                      <a:pt x="52" y="92"/>
                    </a:lnTo>
                    <a:lnTo>
                      <a:pt x="62" y="75"/>
                    </a:lnTo>
                    <a:lnTo>
                      <a:pt x="75" y="61"/>
                    </a:lnTo>
                    <a:lnTo>
                      <a:pt x="87" y="49"/>
                    </a:lnTo>
                    <a:lnTo>
                      <a:pt x="100" y="39"/>
                    </a:lnTo>
                    <a:lnTo>
                      <a:pt x="114" y="32"/>
                    </a:lnTo>
                    <a:lnTo>
                      <a:pt x="123" y="29"/>
                    </a:lnTo>
                    <a:lnTo>
                      <a:pt x="133" y="26"/>
                    </a:lnTo>
                    <a:lnTo>
                      <a:pt x="143" y="23"/>
                    </a:lnTo>
                    <a:lnTo>
                      <a:pt x="156" y="22"/>
                    </a:lnTo>
                    <a:lnTo>
                      <a:pt x="185" y="19"/>
                    </a:lnTo>
                    <a:lnTo>
                      <a:pt x="220" y="17"/>
                    </a:lnTo>
                    <a:lnTo>
                      <a:pt x="243" y="17"/>
                    </a:lnTo>
                    <a:lnTo>
                      <a:pt x="262" y="16"/>
                    </a:lnTo>
                    <a:lnTo>
                      <a:pt x="276" y="14"/>
                    </a:lnTo>
                    <a:lnTo>
                      <a:pt x="285" y="14"/>
                    </a:lnTo>
                    <a:lnTo>
                      <a:pt x="289" y="11"/>
                    </a:lnTo>
                    <a:lnTo>
                      <a:pt x="295" y="9"/>
                    </a:lnTo>
                    <a:lnTo>
                      <a:pt x="301" y="4"/>
                    </a:lnTo>
                    <a:lnTo>
                      <a:pt x="305" y="0"/>
                    </a:lnTo>
                    <a:lnTo>
                      <a:pt x="320" y="0"/>
                    </a:lnTo>
                    <a:lnTo>
                      <a:pt x="314" y="16"/>
                    </a:lnTo>
                    <a:lnTo>
                      <a:pt x="307" y="29"/>
                    </a:lnTo>
                    <a:lnTo>
                      <a:pt x="299" y="40"/>
                    </a:lnTo>
                    <a:lnTo>
                      <a:pt x="291" y="49"/>
                    </a:lnTo>
                    <a:lnTo>
                      <a:pt x="283" y="56"/>
                    </a:lnTo>
                    <a:lnTo>
                      <a:pt x="275" y="61"/>
                    </a:lnTo>
                    <a:lnTo>
                      <a:pt x="265" y="65"/>
                    </a:lnTo>
                    <a:lnTo>
                      <a:pt x="256" y="69"/>
                    </a:lnTo>
                    <a:lnTo>
                      <a:pt x="244" y="71"/>
                    </a:lnTo>
                    <a:lnTo>
                      <a:pt x="230" y="74"/>
                    </a:lnTo>
                    <a:lnTo>
                      <a:pt x="211" y="75"/>
                    </a:lnTo>
                    <a:lnTo>
                      <a:pt x="188" y="75"/>
                    </a:lnTo>
                    <a:lnTo>
                      <a:pt x="163" y="77"/>
                    </a:lnTo>
                    <a:lnTo>
                      <a:pt x="143" y="78"/>
                    </a:lnTo>
                    <a:lnTo>
                      <a:pt x="127" y="81"/>
                    </a:lnTo>
                    <a:lnTo>
                      <a:pt x="116" y="84"/>
                    </a:lnTo>
                    <a:lnTo>
                      <a:pt x="104" y="88"/>
                    </a:lnTo>
                    <a:lnTo>
                      <a:pt x="94" y="94"/>
                    </a:lnTo>
                    <a:lnTo>
                      <a:pt x="84" y="104"/>
                    </a:lnTo>
                    <a:lnTo>
                      <a:pt x="74" y="114"/>
                    </a:lnTo>
                    <a:lnTo>
                      <a:pt x="62" y="129"/>
                    </a:lnTo>
                    <a:lnTo>
                      <a:pt x="54" y="145"/>
                    </a:lnTo>
                    <a:lnTo>
                      <a:pt x="46" y="162"/>
                    </a:lnTo>
                    <a:lnTo>
                      <a:pt x="39" y="181"/>
                    </a:lnTo>
                    <a:lnTo>
                      <a:pt x="33" y="202"/>
                    </a:lnTo>
                    <a:lnTo>
                      <a:pt x="29" y="224"/>
                    </a:lnTo>
                    <a:lnTo>
                      <a:pt x="26" y="246"/>
                    </a:lnTo>
                    <a:lnTo>
                      <a:pt x="25" y="270"/>
                    </a:lnTo>
                    <a:close/>
                    <a:moveTo>
                      <a:pt x="149" y="192"/>
                    </a:moveTo>
                    <a:lnTo>
                      <a:pt x="140" y="192"/>
                    </a:lnTo>
                    <a:lnTo>
                      <a:pt x="133" y="194"/>
                    </a:lnTo>
                    <a:lnTo>
                      <a:pt x="124" y="197"/>
                    </a:lnTo>
                    <a:lnTo>
                      <a:pt x="117" y="200"/>
                    </a:lnTo>
                    <a:lnTo>
                      <a:pt x="110" y="204"/>
                    </a:lnTo>
                    <a:lnTo>
                      <a:pt x="104" y="208"/>
                    </a:lnTo>
                    <a:lnTo>
                      <a:pt x="97" y="214"/>
                    </a:lnTo>
                    <a:lnTo>
                      <a:pt x="91" y="221"/>
                    </a:lnTo>
                    <a:lnTo>
                      <a:pt x="87" y="228"/>
                    </a:lnTo>
                    <a:lnTo>
                      <a:pt x="82" y="239"/>
                    </a:lnTo>
                    <a:lnTo>
                      <a:pt x="78" y="247"/>
                    </a:lnTo>
                    <a:lnTo>
                      <a:pt x="75" y="259"/>
                    </a:lnTo>
                    <a:lnTo>
                      <a:pt x="72" y="270"/>
                    </a:lnTo>
                    <a:lnTo>
                      <a:pt x="71" y="283"/>
                    </a:lnTo>
                    <a:lnTo>
                      <a:pt x="69" y="298"/>
                    </a:lnTo>
                    <a:lnTo>
                      <a:pt x="69" y="312"/>
                    </a:lnTo>
                    <a:lnTo>
                      <a:pt x="69" y="334"/>
                    </a:lnTo>
                    <a:lnTo>
                      <a:pt x="71" y="353"/>
                    </a:lnTo>
                    <a:lnTo>
                      <a:pt x="74" y="370"/>
                    </a:lnTo>
                    <a:lnTo>
                      <a:pt x="77" y="388"/>
                    </a:lnTo>
                    <a:lnTo>
                      <a:pt x="81" y="403"/>
                    </a:lnTo>
                    <a:lnTo>
                      <a:pt x="87" y="416"/>
                    </a:lnTo>
                    <a:lnTo>
                      <a:pt x="93" y="429"/>
                    </a:lnTo>
                    <a:lnTo>
                      <a:pt x="100" y="441"/>
                    </a:lnTo>
                    <a:lnTo>
                      <a:pt x="107" y="451"/>
                    </a:lnTo>
                    <a:lnTo>
                      <a:pt x="116" y="460"/>
                    </a:lnTo>
                    <a:lnTo>
                      <a:pt x="123" y="469"/>
                    </a:lnTo>
                    <a:lnTo>
                      <a:pt x="132" y="474"/>
                    </a:lnTo>
                    <a:lnTo>
                      <a:pt x="140" y="479"/>
                    </a:lnTo>
                    <a:lnTo>
                      <a:pt x="150" y="482"/>
                    </a:lnTo>
                    <a:lnTo>
                      <a:pt x="159" y="484"/>
                    </a:lnTo>
                    <a:lnTo>
                      <a:pt x="169" y="484"/>
                    </a:lnTo>
                    <a:lnTo>
                      <a:pt x="178" y="484"/>
                    </a:lnTo>
                    <a:lnTo>
                      <a:pt x="187" y="483"/>
                    </a:lnTo>
                    <a:lnTo>
                      <a:pt x="195" y="480"/>
                    </a:lnTo>
                    <a:lnTo>
                      <a:pt x="202" y="477"/>
                    </a:lnTo>
                    <a:lnTo>
                      <a:pt x="208" y="473"/>
                    </a:lnTo>
                    <a:lnTo>
                      <a:pt x="215" y="469"/>
                    </a:lnTo>
                    <a:lnTo>
                      <a:pt x="221" y="461"/>
                    </a:lnTo>
                    <a:lnTo>
                      <a:pt x="227" y="454"/>
                    </a:lnTo>
                    <a:lnTo>
                      <a:pt x="231" y="447"/>
                    </a:lnTo>
                    <a:lnTo>
                      <a:pt x="236" y="437"/>
                    </a:lnTo>
                    <a:lnTo>
                      <a:pt x="240" y="427"/>
                    </a:lnTo>
                    <a:lnTo>
                      <a:pt x="243" y="415"/>
                    </a:lnTo>
                    <a:lnTo>
                      <a:pt x="244" y="402"/>
                    </a:lnTo>
                    <a:lnTo>
                      <a:pt x="246" y="389"/>
                    </a:lnTo>
                    <a:lnTo>
                      <a:pt x="247" y="373"/>
                    </a:lnTo>
                    <a:lnTo>
                      <a:pt x="247" y="357"/>
                    </a:lnTo>
                    <a:lnTo>
                      <a:pt x="247" y="340"/>
                    </a:lnTo>
                    <a:lnTo>
                      <a:pt x="246" y="324"/>
                    </a:lnTo>
                    <a:lnTo>
                      <a:pt x="244" y="308"/>
                    </a:lnTo>
                    <a:lnTo>
                      <a:pt x="241" y="292"/>
                    </a:lnTo>
                    <a:lnTo>
                      <a:pt x="237" y="278"/>
                    </a:lnTo>
                    <a:lnTo>
                      <a:pt x="233" y="265"/>
                    </a:lnTo>
                    <a:lnTo>
                      <a:pt x="227" y="252"/>
                    </a:lnTo>
                    <a:lnTo>
                      <a:pt x="220" y="239"/>
                    </a:lnTo>
                    <a:lnTo>
                      <a:pt x="213" y="228"/>
                    </a:lnTo>
                    <a:lnTo>
                      <a:pt x="205" y="218"/>
                    </a:lnTo>
                    <a:lnTo>
                      <a:pt x="198" y="211"/>
                    </a:lnTo>
                    <a:lnTo>
                      <a:pt x="189" y="204"/>
                    </a:lnTo>
                    <a:lnTo>
                      <a:pt x="179" y="198"/>
                    </a:lnTo>
                    <a:lnTo>
                      <a:pt x="171" y="195"/>
                    </a:lnTo>
                    <a:lnTo>
                      <a:pt x="160" y="192"/>
                    </a:lnTo>
                    <a:lnTo>
                      <a:pt x="149" y="19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65"/>
              <p:cNvSpPr/>
              <p:nvPr/>
            </p:nvSpPr>
            <p:spPr>
              <a:xfrm>
                <a:off x="1030" y="856"/>
                <a:ext cx="113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27" extrusionOk="0">
                    <a:moveTo>
                      <a:pt x="51" y="0"/>
                    </a:moveTo>
                    <a:lnTo>
                      <a:pt x="339" y="0"/>
                    </a:lnTo>
                    <a:lnTo>
                      <a:pt x="339" y="13"/>
                    </a:lnTo>
                    <a:lnTo>
                      <a:pt x="328" y="13"/>
                    </a:lnTo>
                    <a:lnTo>
                      <a:pt x="318" y="14"/>
                    </a:lnTo>
                    <a:lnTo>
                      <a:pt x="313" y="16"/>
                    </a:lnTo>
                    <a:lnTo>
                      <a:pt x="307" y="17"/>
                    </a:lnTo>
                    <a:lnTo>
                      <a:pt x="300" y="23"/>
                    </a:lnTo>
                    <a:lnTo>
                      <a:pt x="295" y="30"/>
                    </a:lnTo>
                    <a:lnTo>
                      <a:pt x="292" y="35"/>
                    </a:lnTo>
                    <a:lnTo>
                      <a:pt x="291" y="45"/>
                    </a:lnTo>
                    <a:lnTo>
                      <a:pt x="291" y="58"/>
                    </a:lnTo>
                    <a:lnTo>
                      <a:pt x="289" y="75"/>
                    </a:lnTo>
                    <a:lnTo>
                      <a:pt x="289" y="246"/>
                    </a:lnTo>
                    <a:lnTo>
                      <a:pt x="291" y="263"/>
                    </a:lnTo>
                    <a:lnTo>
                      <a:pt x="291" y="276"/>
                    </a:lnTo>
                    <a:lnTo>
                      <a:pt x="292" y="285"/>
                    </a:lnTo>
                    <a:lnTo>
                      <a:pt x="294" y="291"/>
                    </a:lnTo>
                    <a:lnTo>
                      <a:pt x="298" y="298"/>
                    </a:lnTo>
                    <a:lnTo>
                      <a:pt x="305" y="304"/>
                    </a:lnTo>
                    <a:lnTo>
                      <a:pt x="311" y="305"/>
                    </a:lnTo>
                    <a:lnTo>
                      <a:pt x="318" y="308"/>
                    </a:lnTo>
                    <a:lnTo>
                      <a:pt x="327" y="308"/>
                    </a:lnTo>
                    <a:lnTo>
                      <a:pt x="339" y="309"/>
                    </a:lnTo>
                    <a:lnTo>
                      <a:pt x="339" y="322"/>
                    </a:lnTo>
                    <a:lnTo>
                      <a:pt x="172" y="322"/>
                    </a:lnTo>
                    <a:lnTo>
                      <a:pt x="172" y="309"/>
                    </a:lnTo>
                    <a:lnTo>
                      <a:pt x="195" y="308"/>
                    </a:lnTo>
                    <a:lnTo>
                      <a:pt x="210" y="306"/>
                    </a:lnTo>
                    <a:lnTo>
                      <a:pt x="214" y="304"/>
                    </a:lnTo>
                    <a:lnTo>
                      <a:pt x="219" y="301"/>
                    </a:lnTo>
                    <a:lnTo>
                      <a:pt x="223" y="298"/>
                    </a:lnTo>
                    <a:lnTo>
                      <a:pt x="226" y="292"/>
                    </a:lnTo>
                    <a:lnTo>
                      <a:pt x="229" y="285"/>
                    </a:lnTo>
                    <a:lnTo>
                      <a:pt x="230" y="276"/>
                    </a:lnTo>
                    <a:lnTo>
                      <a:pt x="232" y="262"/>
                    </a:lnTo>
                    <a:lnTo>
                      <a:pt x="232" y="246"/>
                    </a:lnTo>
                    <a:lnTo>
                      <a:pt x="232" y="23"/>
                    </a:lnTo>
                    <a:lnTo>
                      <a:pt x="125" y="23"/>
                    </a:lnTo>
                    <a:lnTo>
                      <a:pt x="125" y="159"/>
                    </a:lnTo>
                    <a:lnTo>
                      <a:pt x="125" y="194"/>
                    </a:lnTo>
                    <a:lnTo>
                      <a:pt x="123" y="224"/>
                    </a:lnTo>
                    <a:lnTo>
                      <a:pt x="120" y="249"/>
                    </a:lnTo>
                    <a:lnTo>
                      <a:pt x="117" y="266"/>
                    </a:lnTo>
                    <a:lnTo>
                      <a:pt x="113" y="280"/>
                    </a:lnTo>
                    <a:lnTo>
                      <a:pt x="107" y="293"/>
                    </a:lnTo>
                    <a:lnTo>
                      <a:pt x="100" y="304"/>
                    </a:lnTo>
                    <a:lnTo>
                      <a:pt x="91" y="312"/>
                    </a:lnTo>
                    <a:lnTo>
                      <a:pt x="80" y="319"/>
                    </a:lnTo>
                    <a:lnTo>
                      <a:pt x="70" y="324"/>
                    </a:lnTo>
                    <a:lnTo>
                      <a:pt x="57" y="327"/>
                    </a:lnTo>
                    <a:lnTo>
                      <a:pt x="45" y="327"/>
                    </a:lnTo>
                    <a:lnTo>
                      <a:pt x="34" y="327"/>
                    </a:lnTo>
                    <a:lnTo>
                      <a:pt x="25" y="325"/>
                    </a:lnTo>
                    <a:lnTo>
                      <a:pt x="18" y="322"/>
                    </a:lnTo>
                    <a:lnTo>
                      <a:pt x="10" y="318"/>
                    </a:lnTo>
                    <a:lnTo>
                      <a:pt x="6" y="312"/>
                    </a:lnTo>
                    <a:lnTo>
                      <a:pt x="3" y="306"/>
                    </a:lnTo>
                    <a:lnTo>
                      <a:pt x="0" y="299"/>
                    </a:lnTo>
                    <a:lnTo>
                      <a:pt x="0" y="291"/>
                    </a:lnTo>
                    <a:lnTo>
                      <a:pt x="0" y="283"/>
                    </a:lnTo>
                    <a:lnTo>
                      <a:pt x="2" y="279"/>
                    </a:lnTo>
                    <a:lnTo>
                      <a:pt x="3" y="273"/>
                    </a:lnTo>
                    <a:lnTo>
                      <a:pt x="8" y="269"/>
                    </a:lnTo>
                    <a:lnTo>
                      <a:pt x="10" y="266"/>
                    </a:lnTo>
                    <a:lnTo>
                      <a:pt x="15" y="263"/>
                    </a:lnTo>
                    <a:lnTo>
                      <a:pt x="21" y="262"/>
                    </a:lnTo>
                    <a:lnTo>
                      <a:pt x="26" y="262"/>
                    </a:lnTo>
                    <a:lnTo>
                      <a:pt x="32" y="262"/>
                    </a:lnTo>
                    <a:lnTo>
                      <a:pt x="38" y="265"/>
                    </a:lnTo>
                    <a:lnTo>
                      <a:pt x="44" y="267"/>
                    </a:lnTo>
                    <a:lnTo>
                      <a:pt x="48" y="272"/>
                    </a:lnTo>
                    <a:lnTo>
                      <a:pt x="55" y="278"/>
                    </a:lnTo>
                    <a:lnTo>
                      <a:pt x="61" y="282"/>
                    </a:lnTo>
                    <a:lnTo>
                      <a:pt x="65" y="283"/>
                    </a:lnTo>
                    <a:lnTo>
                      <a:pt x="70" y="285"/>
                    </a:lnTo>
                    <a:lnTo>
                      <a:pt x="73" y="285"/>
                    </a:lnTo>
                    <a:lnTo>
                      <a:pt x="77" y="283"/>
                    </a:lnTo>
                    <a:lnTo>
                      <a:pt x="80" y="280"/>
                    </a:lnTo>
                    <a:lnTo>
                      <a:pt x="83" y="278"/>
                    </a:lnTo>
                    <a:lnTo>
                      <a:pt x="88" y="270"/>
                    </a:lnTo>
                    <a:lnTo>
                      <a:pt x="93" y="259"/>
                    </a:lnTo>
                    <a:lnTo>
                      <a:pt x="96" y="243"/>
                    </a:lnTo>
                    <a:lnTo>
                      <a:pt x="97" y="221"/>
                    </a:lnTo>
                    <a:lnTo>
                      <a:pt x="99" y="197"/>
                    </a:lnTo>
                    <a:lnTo>
                      <a:pt x="100" y="165"/>
                    </a:lnTo>
                    <a:lnTo>
                      <a:pt x="100" y="94"/>
                    </a:lnTo>
                    <a:lnTo>
                      <a:pt x="99" y="69"/>
                    </a:lnTo>
                    <a:lnTo>
                      <a:pt x="97" y="50"/>
                    </a:lnTo>
                    <a:lnTo>
                      <a:pt x="96" y="36"/>
                    </a:lnTo>
                    <a:lnTo>
                      <a:pt x="91" y="27"/>
                    </a:lnTo>
                    <a:lnTo>
                      <a:pt x="86" y="22"/>
                    </a:lnTo>
                    <a:lnTo>
                      <a:pt x="77" y="17"/>
                    </a:lnTo>
                    <a:lnTo>
                      <a:pt x="65" y="14"/>
                    </a:lnTo>
                    <a:lnTo>
                      <a:pt x="51" y="1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65"/>
              <p:cNvSpPr/>
              <p:nvPr/>
            </p:nvSpPr>
            <p:spPr>
              <a:xfrm>
                <a:off x="1157" y="853"/>
                <a:ext cx="97" cy="11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38" extrusionOk="0">
                    <a:moveTo>
                      <a:pt x="179" y="285"/>
                    </a:moveTo>
                    <a:lnTo>
                      <a:pt x="156" y="302"/>
                    </a:lnTo>
                    <a:lnTo>
                      <a:pt x="138" y="315"/>
                    </a:lnTo>
                    <a:lnTo>
                      <a:pt x="125" y="325"/>
                    </a:lnTo>
                    <a:lnTo>
                      <a:pt x="117" y="329"/>
                    </a:lnTo>
                    <a:lnTo>
                      <a:pt x="106" y="334"/>
                    </a:lnTo>
                    <a:lnTo>
                      <a:pt x="96" y="337"/>
                    </a:lnTo>
                    <a:lnTo>
                      <a:pt x="86" y="338"/>
                    </a:lnTo>
                    <a:lnTo>
                      <a:pt x="76" y="338"/>
                    </a:lnTo>
                    <a:lnTo>
                      <a:pt x="67" y="338"/>
                    </a:lnTo>
                    <a:lnTo>
                      <a:pt x="60" y="337"/>
                    </a:lnTo>
                    <a:lnTo>
                      <a:pt x="53" y="335"/>
                    </a:lnTo>
                    <a:lnTo>
                      <a:pt x="46" y="332"/>
                    </a:lnTo>
                    <a:lnTo>
                      <a:pt x="39" y="329"/>
                    </a:lnTo>
                    <a:lnTo>
                      <a:pt x="33" y="325"/>
                    </a:lnTo>
                    <a:lnTo>
                      <a:pt x="27" y="321"/>
                    </a:lnTo>
                    <a:lnTo>
                      <a:pt x="21" y="315"/>
                    </a:lnTo>
                    <a:lnTo>
                      <a:pt x="15" y="309"/>
                    </a:lnTo>
                    <a:lnTo>
                      <a:pt x="11" y="303"/>
                    </a:lnTo>
                    <a:lnTo>
                      <a:pt x="8" y="296"/>
                    </a:lnTo>
                    <a:lnTo>
                      <a:pt x="5" y="289"/>
                    </a:lnTo>
                    <a:lnTo>
                      <a:pt x="2" y="282"/>
                    </a:lnTo>
                    <a:lnTo>
                      <a:pt x="1" y="273"/>
                    </a:lnTo>
                    <a:lnTo>
                      <a:pt x="0" y="264"/>
                    </a:lnTo>
                    <a:lnTo>
                      <a:pt x="0" y="256"/>
                    </a:lnTo>
                    <a:lnTo>
                      <a:pt x="0" y="244"/>
                    </a:lnTo>
                    <a:lnTo>
                      <a:pt x="2" y="234"/>
                    </a:lnTo>
                    <a:lnTo>
                      <a:pt x="5" y="224"/>
                    </a:lnTo>
                    <a:lnTo>
                      <a:pt x="10" y="215"/>
                    </a:lnTo>
                    <a:lnTo>
                      <a:pt x="18" y="204"/>
                    </a:lnTo>
                    <a:lnTo>
                      <a:pt x="30" y="192"/>
                    </a:lnTo>
                    <a:lnTo>
                      <a:pt x="43" y="180"/>
                    </a:lnTo>
                    <a:lnTo>
                      <a:pt x="60" y="169"/>
                    </a:lnTo>
                    <a:lnTo>
                      <a:pt x="80" y="159"/>
                    </a:lnTo>
                    <a:lnTo>
                      <a:pt x="108" y="146"/>
                    </a:lnTo>
                    <a:lnTo>
                      <a:pt x="140" y="133"/>
                    </a:lnTo>
                    <a:lnTo>
                      <a:pt x="179" y="118"/>
                    </a:lnTo>
                    <a:lnTo>
                      <a:pt x="179" y="105"/>
                    </a:lnTo>
                    <a:lnTo>
                      <a:pt x="177" y="84"/>
                    </a:lnTo>
                    <a:lnTo>
                      <a:pt x="174" y="65"/>
                    </a:lnTo>
                    <a:lnTo>
                      <a:pt x="173" y="58"/>
                    </a:lnTo>
                    <a:lnTo>
                      <a:pt x="170" y="50"/>
                    </a:lnTo>
                    <a:lnTo>
                      <a:pt x="167" y="45"/>
                    </a:lnTo>
                    <a:lnTo>
                      <a:pt x="163" y="40"/>
                    </a:lnTo>
                    <a:lnTo>
                      <a:pt x="154" y="32"/>
                    </a:lnTo>
                    <a:lnTo>
                      <a:pt x="144" y="26"/>
                    </a:lnTo>
                    <a:lnTo>
                      <a:pt x="132" y="23"/>
                    </a:lnTo>
                    <a:lnTo>
                      <a:pt x="118" y="21"/>
                    </a:lnTo>
                    <a:lnTo>
                      <a:pt x="108" y="23"/>
                    </a:lnTo>
                    <a:lnTo>
                      <a:pt x="99" y="24"/>
                    </a:lnTo>
                    <a:lnTo>
                      <a:pt x="91" y="29"/>
                    </a:lnTo>
                    <a:lnTo>
                      <a:pt x="83" y="33"/>
                    </a:lnTo>
                    <a:lnTo>
                      <a:pt x="78" y="40"/>
                    </a:lnTo>
                    <a:lnTo>
                      <a:pt x="73" y="46"/>
                    </a:lnTo>
                    <a:lnTo>
                      <a:pt x="72" y="53"/>
                    </a:lnTo>
                    <a:lnTo>
                      <a:pt x="70" y="60"/>
                    </a:lnTo>
                    <a:lnTo>
                      <a:pt x="70" y="81"/>
                    </a:lnTo>
                    <a:lnTo>
                      <a:pt x="70" y="89"/>
                    </a:lnTo>
                    <a:lnTo>
                      <a:pt x="69" y="95"/>
                    </a:lnTo>
                    <a:lnTo>
                      <a:pt x="66" y="101"/>
                    </a:lnTo>
                    <a:lnTo>
                      <a:pt x="63" y="107"/>
                    </a:lnTo>
                    <a:lnTo>
                      <a:pt x="59" y="110"/>
                    </a:lnTo>
                    <a:lnTo>
                      <a:pt x="53" y="113"/>
                    </a:lnTo>
                    <a:lnTo>
                      <a:pt x="47" y="114"/>
                    </a:lnTo>
                    <a:lnTo>
                      <a:pt x="41" y="115"/>
                    </a:lnTo>
                    <a:lnTo>
                      <a:pt x="34" y="114"/>
                    </a:lnTo>
                    <a:lnTo>
                      <a:pt x="30" y="113"/>
                    </a:lnTo>
                    <a:lnTo>
                      <a:pt x="24" y="110"/>
                    </a:lnTo>
                    <a:lnTo>
                      <a:pt x="20" y="105"/>
                    </a:lnTo>
                    <a:lnTo>
                      <a:pt x="17" y="101"/>
                    </a:lnTo>
                    <a:lnTo>
                      <a:pt x="14" y="95"/>
                    </a:lnTo>
                    <a:lnTo>
                      <a:pt x="13" y="88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4" y="66"/>
                    </a:lnTo>
                    <a:lnTo>
                      <a:pt x="15" y="59"/>
                    </a:lnTo>
                    <a:lnTo>
                      <a:pt x="20" y="52"/>
                    </a:lnTo>
                    <a:lnTo>
                      <a:pt x="24" y="45"/>
                    </a:lnTo>
                    <a:lnTo>
                      <a:pt x="28" y="39"/>
                    </a:lnTo>
                    <a:lnTo>
                      <a:pt x="36" y="32"/>
                    </a:lnTo>
                    <a:lnTo>
                      <a:pt x="43" y="26"/>
                    </a:lnTo>
                    <a:lnTo>
                      <a:pt x="50" y="20"/>
                    </a:lnTo>
                    <a:lnTo>
                      <a:pt x="59" y="14"/>
                    </a:lnTo>
                    <a:lnTo>
                      <a:pt x="69" y="10"/>
                    </a:lnTo>
                    <a:lnTo>
                      <a:pt x="79" y="7"/>
                    </a:lnTo>
                    <a:lnTo>
                      <a:pt x="91" y="4"/>
                    </a:lnTo>
                    <a:lnTo>
                      <a:pt x="104" y="1"/>
                    </a:lnTo>
                    <a:lnTo>
                      <a:pt x="115" y="1"/>
                    </a:lnTo>
                    <a:lnTo>
                      <a:pt x="130" y="0"/>
                    </a:lnTo>
                    <a:lnTo>
                      <a:pt x="150" y="1"/>
                    </a:lnTo>
                    <a:lnTo>
                      <a:pt x="169" y="4"/>
                    </a:lnTo>
                    <a:lnTo>
                      <a:pt x="185" y="8"/>
                    </a:lnTo>
                    <a:lnTo>
                      <a:pt x="199" y="14"/>
                    </a:lnTo>
                    <a:lnTo>
                      <a:pt x="209" y="21"/>
                    </a:lnTo>
                    <a:lnTo>
                      <a:pt x="218" y="29"/>
                    </a:lnTo>
                    <a:lnTo>
                      <a:pt x="225" y="37"/>
                    </a:lnTo>
                    <a:lnTo>
                      <a:pt x="231" y="49"/>
                    </a:lnTo>
                    <a:lnTo>
                      <a:pt x="232" y="59"/>
                    </a:lnTo>
                    <a:lnTo>
                      <a:pt x="235" y="72"/>
                    </a:lnTo>
                    <a:lnTo>
                      <a:pt x="237" y="89"/>
                    </a:lnTo>
                    <a:lnTo>
                      <a:pt x="237" y="111"/>
                    </a:lnTo>
                    <a:lnTo>
                      <a:pt x="237" y="220"/>
                    </a:lnTo>
                    <a:lnTo>
                      <a:pt x="237" y="241"/>
                    </a:lnTo>
                    <a:lnTo>
                      <a:pt x="237" y="257"/>
                    </a:lnTo>
                    <a:lnTo>
                      <a:pt x="238" y="269"/>
                    </a:lnTo>
                    <a:lnTo>
                      <a:pt x="238" y="276"/>
                    </a:lnTo>
                    <a:lnTo>
                      <a:pt x="241" y="285"/>
                    </a:lnTo>
                    <a:lnTo>
                      <a:pt x="244" y="290"/>
                    </a:lnTo>
                    <a:lnTo>
                      <a:pt x="248" y="293"/>
                    </a:lnTo>
                    <a:lnTo>
                      <a:pt x="254" y="293"/>
                    </a:lnTo>
                    <a:lnTo>
                      <a:pt x="258" y="293"/>
                    </a:lnTo>
                    <a:lnTo>
                      <a:pt x="263" y="292"/>
                    </a:lnTo>
                    <a:lnTo>
                      <a:pt x="274" y="283"/>
                    </a:lnTo>
                    <a:lnTo>
                      <a:pt x="292" y="266"/>
                    </a:lnTo>
                    <a:lnTo>
                      <a:pt x="292" y="285"/>
                    </a:lnTo>
                    <a:lnTo>
                      <a:pt x="281" y="298"/>
                    </a:lnTo>
                    <a:lnTo>
                      <a:pt x="273" y="308"/>
                    </a:lnTo>
                    <a:lnTo>
                      <a:pt x="263" y="318"/>
                    </a:lnTo>
                    <a:lnTo>
                      <a:pt x="252" y="325"/>
                    </a:lnTo>
                    <a:lnTo>
                      <a:pt x="244" y="331"/>
                    </a:lnTo>
                    <a:lnTo>
                      <a:pt x="235" y="335"/>
                    </a:lnTo>
                    <a:lnTo>
                      <a:pt x="225" y="337"/>
                    </a:lnTo>
                    <a:lnTo>
                      <a:pt x="216" y="338"/>
                    </a:lnTo>
                    <a:lnTo>
                      <a:pt x="208" y="337"/>
                    </a:lnTo>
                    <a:lnTo>
                      <a:pt x="200" y="335"/>
                    </a:lnTo>
                    <a:lnTo>
                      <a:pt x="195" y="331"/>
                    </a:lnTo>
                    <a:lnTo>
                      <a:pt x="189" y="327"/>
                    </a:lnTo>
                    <a:lnTo>
                      <a:pt x="185" y="319"/>
                    </a:lnTo>
                    <a:lnTo>
                      <a:pt x="182" y="309"/>
                    </a:lnTo>
                    <a:lnTo>
                      <a:pt x="179" y="299"/>
                    </a:lnTo>
                    <a:lnTo>
                      <a:pt x="179" y="285"/>
                    </a:lnTo>
                    <a:close/>
                    <a:moveTo>
                      <a:pt x="179" y="263"/>
                    </a:moveTo>
                    <a:lnTo>
                      <a:pt x="179" y="140"/>
                    </a:lnTo>
                    <a:lnTo>
                      <a:pt x="154" y="150"/>
                    </a:lnTo>
                    <a:lnTo>
                      <a:pt x="135" y="157"/>
                    </a:lnTo>
                    <a:lnTo>
                      <a:pt x="119" y="165"/>
                    </a:lnTo>
                    <a:lnTo>
                      <a:pt x="109" y="169"/>
                    </a:lnTo>
                    <a:lnTo>
                      <a:pt x="96" y="178"/>
                    </a:lnTo>
                    <a:lnTo>
                      <a:pt x="86" y="185"/>
                    </a:lnTo>
                    <a:lnTo>
                      <a:pt x="78" y="194"/>
                    </a:lnTo>
                    <a:lnTo>
                      <a:pt x="70" y="202"/>
                    </a:lnTo>
                    <a:lnTo>
                      <a:pt x="65" y="211"/>
                    </a:lnTo>
                    <a:lnTo>
                      <a:pt x="62" y="220"/>
                    </a:lnTo>
                    <a:lnTo>
                      <a:pt x="59" y="230"/>
                    </a:lnTo>
                    <a:lnTo>
                      <a:pt x="59" y="238"/>
                    </a:lnTo>
                    <a:lnTo>
                      <a:pt x="59" y="251"/>
                    </a:lnTo>
                    <a:lnTo>
                      <a:pt x="62" y="261"/>
                    </a:lnTo>
                    <a:lnTo>
                      <a:pt x="67" y="272"/>
                    </a:lnTo>
                    <a:lnTo>
                      <a:pt x="73" y="280"/>
                    </a:lnTo>
                    <a:lnTo>
                      <a:pt x="82" y="289"/>
                    </a:lnTo>
                    <a:lnTo>
                      <a:pt x="89" y="293"/>
                    </a:lnTo>
                    <a:lnTo>
                      <a:pt x="99" y="296"/>
                    </a:lnTo>
                    <a:lnTo>
                      <a:pt x="108" y="298"/>
                    </a:lnTo>
                    <a:lnTo>
                      <a:pt x="115" y="298"/>
                    </a:lnTo>
                    <a:lnTo>
                      <a:pt x="122" y="295"/>
                    </a:lnTo>
                    <a:lnTo>
                      <a:pt x="131" y="293"/>
                    </a:lnTo>
                    <a:lnTo>
                      <a:pt x="140" y="289"/>
                    </a:lnTo>
                    <a:lnTo>
                      <a:pt x="157" y="277"/>
                    </a:lnTo>
                    <a:lnTo>
                      <a:pt x="179" y="2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65"/>
              <p:cNvSpPr/>
              <p:nvPr/>
            </p:nvSpPr>
            <p:spPr>
              <a:xfrm>
                <a:off x="1263" y="853"/>
                <a:ext cx="90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41" extrusionOk="0">
                    <a:moveTo>
                      <a:pt x="271" y="209"/>
                    </a:moveTo>
                    <a:lnTo>
                      <a:pt x="267" y="225"/>
                    </a:lnTo>
                    <a:lnTo>
                      <a:pt x="263" y="240"/>
                    </a:lnTo>
                    <a:lnTo>
                      <a:pt x="258" y="253"/>
                    </a:lnTo>
                    <a:lnTo>
                      <a:pt x="251" y="266"/>
                    </a:lnTo>
                    <a:lnTo>
                      <a:pt x="245" y="277"/>
                    </a:lnTo>
                    <a:lnTo>
                      <a:pt x="238" y="289"/>
                    </a:lnTo>
                    <a:lnTo>
                      <a:pt x="229" y="298"/>
                    </a:lnTo>
                    <a:lnTo>
                      <a:pt x="219" y="308"/>
                    </a:lnTo>
                    <a:lnTo>
                      <a:pt x="211" y="315"/>
                    </a:lnTo>
                    <a:lnTo>
                      <a:pt x="200" y="322"/>
                    </a:lnTo>
                    <a:lnTo>
                      <a:pt x="190" y="328"/>
                    </a:lnTo>
                    <a:lnTo>
                      <a:pt x="180" y="332"/>
                    </a:lnTo>
                    <a:lnTo>
                      <a:pt x="169" y="337"/>
                    </a:lnTo>
                    <a:lnTo>
                      <a:pt x="159" y="340"/>
                    </a:lnTo>
                    <a:lnTo>
                      <a:pt x="147" y="341"/>
                    </a:lnTo>
                    <a:lnTo>
                      <a:pt x="135" y="341"/>
                    </a:lnTo>
                    <a:lnTo>
                      <a:pt x="122" y="341"/>
                    </a:lnTo>
                    <a:lnTo>
                      <a:pt x="109" y="338"/>
                    </a:lnTo>
                    <a:lnTo>
                      <a:pt x="96" y="335"/>
                    </a:lnTo>
                    <a:lnTo>
                      <a:pt x="85" y="329"/>
                    </a:lnTo>
                    <a:lnTo>
                      <a:pt x="73" y="324"/>
                    </a:lnTo>
                    <a:lnTo>
                      <a:pt x="62" y="315"/>
                    </a:lnTo>
                    <a:lnTo>
                      <a:pt x="50" y="306"/>
                    </a:lnTo>
                    <a:lnTo>
                      <a:pt x="40" y="295"/>
                    </a:lnTo>
                    <a:lnTo>
                      <a:pt x="31" y="283"/>
                    </a:lnTo>
                    <a:lnTo>
                      <a:pt x="23" y="270"/>
                    </a:lnTo>
                    <a:lnTo>
                      <a:pt x="15" y="256"/>
                    </a:lnTo>
                    <a:lnTo>
                      <a:pt x="10" y="241"/>
                    </a:lnTo>
                    <a:lnTo>
                      <a:pt x="5" y="225"/>
                    </a:lnTo>
                    <a:lnTo>
                      <a:pt x="2" y="208"/>
                    </a:lnTo>
                    <a:lnTo>
                      <a:pt x="0" y="191"/>
                    </a:lnTo>
                    <a:lnTo>
                      <a:pt x="0" y="170"/>
                    </a:lnTo>
                    <a:lnTo>
                      <a:pt x="1" y="153"/>
                    </a:lnTo>
                    <a:lnTo>
                      <a:pt x="2" y="134"/>
                    </a:lnTo>
                    <a:lnTo>
                      <a:pt x="5" y="118"/>
                    </a:lnTo>
                    <a:lnTo>
                      <a:pt x="11" y="102"/>
                    </a:lnTo>
                    <a:lnTo>
                      <a:pt x="17" y="88"/>
                    </a:lnTo>
                    <a:lnTo>
                      <a:pt x="26" y="73"/>
                    </a:lnTo>
                    <a:lnTo>
                      <a:pt x="34" y="60"/>
                    </a:lnTo>
                    <a:lnTo>
                      <a:pt x="44" y="47"/>
                    </a:lnTo>
                    <a:lnTo>
                      <a:pt x="56" y="36"/>
                    </a:lnTo>
                    <a:lnTo>
                      <a:pt x="69" y="27"/>
                    </a:lnTo>
                    <a:lnTo>
                      <a:pt x="80" y="18"/>
                    </a:lnTo>
                    <a:lnTo>
                      <a:pt x="95" y="13"/>
                    </a:lnTo>
                    <a:lnTo>
                      <a:pt x="108" y="7"/>
                    </a:lnTo>
                    <a:lnTo>
                      <a:pt x="122" y="3"/>
                    </a:lnTo>
                    <a:lnTo>
                      <a:pt x="138" y="1"/>
                    </a:lnTo>
                    <a:lnTo>
                      <a:pt x="153" y="0"/>
                    </a:lnTo>
                    <a:lnTo>
                      <a:pt x="164" y="1"/>
                    </a:lnTo>
                    <a:lnTo>
                      <a:pt x="176" y="1"/>
                    </a:lnTo>
                    <a:lnTo>
                      <a:pt x="186" y="4"/>
                    </a:lnTo>
                    <a:lnTo>
                      <a:pt x="196" y="7"/>
                    </a:lnTo>
                    <a:lnTo>
                      <a:pt x="206" y="10"/>
                    </a:lnTo>
                    <a:lnTo>
                      <a:pt x="215" y="14"/>
                    </a:lnTo>
                    <a:lnTo>
                      <a:pt x="224" y="20"/>
                    </a:lnTo>
                    <a:lnTo>
                      <a:pt x="231" y="26"/>
                    </a:lnTo>
                    <a:lnTo>
                      <a:pt x="238" y="32"/>
                    </a:lnTo>
                    <a:lnTo>
                      <a:pt x="245" y="37"/>
                    </a:lnTo>
                    <a:lnTo>
                      <a:pt x="250" y="45"/>
                    </a:lnTo>
                    <a:lnTo>
                      <a:pt x="254" y="50"/>
                    </a:lnTo>
                    <a:lnTo>
                      <a:pt x="257" y="58"/>
                    </a:lnTo>
                    <a:lnTo>
                      <a:pt x="260" y="65"/>
                    </a:lnTo>
                    <a:lnTo>
                      <a:pt x="261" y="71"/>
                    </a:lnTo>
                    <a:lnTo>
                      <a:pt x="261" y="78"/>
                    </a:lnTo>
                    <a:lnTo>
                      <a:pt x="261" y="84"/>
                    </a:lnTo>
                    <a:lnTo>
                      <a:pt x="260" y="89"/>
                    </a:lnTo>
                    <a:lnTo>
                      <a:pt x="257" y="95"/>
                    </a:lnTo>
                    <a:lnTo>
                      <a:pt x="253" y="99"/>
                    </a:lnTo>
                    <a:lnTo>
                      <a:pt x="248" y="102"/>
                    </a:lnTo>
                    <a:lnTo>
                      <a:pt x="242" y="105"/>
                    </a:lnTo>
                    <a:lnTo>
                      <a:pt x="237" y="107"/>
                    </a:lnTo>
                    <a:lnTo>
                      <a:pt x="229" y="107"/>
                    </a:lnTo>
                    <a:lnTo>
                      <a:pt x="219" y="107"/>
                    </a:lnTo>
                    <a:lnTo>
                      <a:pt x="211" y="104"/>
                    </a:lnTo>
                    <a:lnTo>
                      <a:pt x="203" y="99"/>
                    </a:lnTo>
                    <a:lnTo>
                      <a:pt x="198" y="94"/>
                    </a:lnTo>
                    <a:lnTo>
                      <a:pt x="195" y="89"/>
                    </a:lnTo>
                    <a:lnTo>
                      <a:pt x="193" y="84"/>
                    </a:lnTo>
                    <a:lnTo>
                      <a:pt x="192" y="75"/>
                    </a:lnTo>
                    <a:lnTo>
                      <a:pt x="190" y="66"/>
                    </a:lnTo>
                    <a:lnTo>
                      <a:pt x="189" y="56"/>
                    </a:lnTo>
                    <a:lnTo>
                      <a:pt x="186" y="47"/>
                    </a:lnTo>
                    <a:lnTo>
                      <a:pt x="182" y="40"/>
                    </a:lnTo>
                    <a:lnTo>
                      <a:pt x="176" y="34"/>
                    </a:lnTo>
                    <a:lnTo>
                      <a:pt x="169" y="30"/>
                    </a:lnTo>
                    <a:lnTo>
                      <a:pt x="161" y="26"/>
                    </a:lnTo>
                    <a:lnTo>
                      <a:pt x="151" y="24"/>
                    </a:lnTo>
                    <a:lnTo>
                      <a:pt x="141" y="24"/>
                    </a:lnTo>
                    <a:lnTo>
                      <a:pt x="133" y="24"/>
                    </a:lnTo>
                    <a:lnTo>
                      <a:pt x="125" y="26"/>
                    </a:lnTo>
                    <a:lnTo>
                      <a:pt x="117" y="27"/>
                    </a:lnTo>
                    <a:lnTo>
                      <a:pt x="109" y="30"/>
                    </a:lnTo>
                    <a:lnTo>
                      <a:pt x="104" y="34"/>
                    </a:lnTo>
                    <a:lnTo>
                      <a:pt x="96" y="39"/>
                    </a:lnTo>
                    <a:lnTo>
                      <a:pt x="91" y="43"/>
                    </a:lnTo>
                    <a:lnTo>
                      <a:pt x="85" y="50"/>
                    </a:lnTo>
                    <a:lnTo>
                      <a:pt x="79" y="59"/>
                    </a:lnTo>
                    <a:lnTo>
                      <a:pt x="73" y="68"/>
                    </a:lnTo>
                    <a:lnTo>
                      <a:pt x="67" y="79"/>
                    </a:lnTo>
                    <a:lnTo>
                      <a:pt x="63" y="89"/>
                    </a:lnTo>
                    <a:lnTo>
                      <a:pt x="60" y="101"/>
                    </a:lnTo>
                    <a:lnTo>
                      <a:pt x="59" y="114"/>
                    </a:lnTo>
                    <a:lnTo>
                      <a:pt x="57" y="127"/>
                    </a:lnTo>
                    <a:lnTo>
                      <a:pt x="56" y="141"/>
                    </a:lnTo>
                    <a:lnTo>
                      <a:pt x="57" y="154"/>
                    </a:lnTo>
                    <a:lnTo>
                      <a:pt x="59" y="169"/>
                    </a:lnTo>
                    <a:lnTo>
                      <a:pt x="60" y="182"/>
                    </a:lnTo>
                    <a:lnTo>
                      <a:pt x="63" y="195"/>
                    </a:lnTo>
                    <a:lnTo>
                      <a:pt x="67" y="208"/>
                    </a:lnTo>
                    <a:lnTo>
                      <a:pt x="72" y="220"/>
                    </a:lnTo>
                    <a:lnTo>
                      <a:pt x="78" y="231"/>
                    </a:lnTo>
                    <a:lnTo>
                      <a:pt x="85" y="243"/>
                    </a:lnTo>
                    <a:lnTo>
                      <a:pt x="92" y="253"/>
                    </a:lnTo>
                    <a:lnTo>
                      <a:pt x="101" y="261"/>
                    </a:lnTo>
                    <a:lnTo>
                      <a:pt x="109" y="270"/>
                    </a:lnTo>
                    <a:lnTo>
                      <a:pt x="118" y="276"/>
                    </a:lnTo>
                    <a:lnTo>
                      <a:pt x="128" y="280"/>
                    </a:lnTo>
                    <a:lnTo>
                      <a:pt x="138" y="285"/>
                    </a:lnTo>
                    <a:lnTo>
                      <a:pt x="150" y="286"/>
                    </a:lnTo>
                    <a:lnTo>
                      <a:pt x="161" y="286"/>
                    </a:lnTo>
                    <a:lnTo>
                      <a:pt x="170" y="286"/>
                    </a:lnTo>
                    <a:lnTo>
                      <a:pt x="177" y="285"/>
                    </a:lnTo>
                    <a:lnTo>
                      <a:pt x="186" y="283"/>
                    </a:lnTo>
                    <a:lnTo>
                      <a:pt x="193" y="280"/>
                    </a:lnTo>
                    <a:lnTo>
                      <a:pt x="202" y="277"/>
                    </a:lnTo>
                    <a:lnTo>
                      <a:pt x="209" y="273"/>
                    </a:lnTo>
                    <a:lnTo>
                      <a:pt x="216" y="269"/>
                    </a:lnTo>
                    <a:lnTo>
                      <a:pt x="224" y="263"/>
                    </a:lnTo>
                    <a:lnTo>
                      <a:pt x="232" y="253"/>
                    </a:lnTo>
                    <a:lnTo>
                      <a:pt x="242" y="240"/>
                    </a:lnTo>
                    <a:lnTo>
                      <a:pt x="251" y="224"/>
                    </a:lnTo>
                    <a:lnTo>
                      <a:pt x="261" y="205"/>
                    </a:lnTo>
                    <a:lnTo>
                      <a:pt x="271" y="20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65"/>
              <p:cNvSpPr/>
              <p:nvPr/>
            </p:nvSpPr>
            <p:spPr>
              <a:xfrm>
                <a:off x="1362" y="856"/>
                <a:ext cx="102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22" extrusionOk="0">
                    <a:moveTo>
                      <a:pt x="13" y="0"/>
                    </a:moveTo>
                    <a:lnTo>
                      <a:pt x="292" y="0"/>
                    </a:lnTo>
                    <a:lnTo>
                      <a:pt x="305" y="87"/>
                    </a:lnTo>
                    <a:lnTo>
                      <a:pt x="289" y="87"/>
                    </a:lnTo>
                    <a:lnTo>
                      <a:pt x="287" y="75"/>
                    </a:lnTo>
                    <a:lnTo>
                      <a:pt x="285" y="63"/>
                    </a:lnTo>
                    <a:lnTo>
                      <a:pt x="280" y="53"/>
                    </a:lnTo>
                    <a:lnTo>
                      <a:pt x="276" y="46"/>
                    </a:lnTo>
                    <a:lnTo>
                      <a:pt x="270" y="39"/>
                    </a:lnTo>
                    <a:lnTo>
                      <a:pt x="264" y="35"/>
                    </a:lnTo>
                    <a:lnTo>
                      <a:pt x="259" y="30"/>
                    </a:lnTo>
                    <a:lnTo>
                      <a:pt x="253" y="27"/>
                    </a:lnTo>
                    <a:lnTo>
                      <a:pt x="246" y="26"/>
                    </a:lnTo>
                    <a:lnTo>
                      <a:pt x="235" y="24"/>
                    </a:lnTo>
                    <a:lnTo>
                      <a:pt x="224" y="23"/>
                    </a:lnTo>
                    <a:lnTo>
                      <a:pt x="209" y="23"/>
                    </a:lnTo>
                    <a:lnTo>
                      <a:pt x="182" y="23"/>
                    </a:lnTo>
                    <a:lnTo>
                      <a:pt x="182" y="246"/>
                    </a:lnTo>
                    <a:lnTo>
                      <a:pt x="182" y="263"/>
                    </a:lnTo>
                    <a:lnTo>
                      <a:pt x="183" y="276"/>
                    </a:lnTo>
                    <a:lnTo>
                      <a:pt x="185" y="285"/>
                    </a:lnTo>
                    <a:lnTo>
                      <a:pt x="186" y="292"/>
                    </a:lnTo>
                    <a:lnTo>
                      <a:pt x="189" y="296"/>
                    </a:lnTo>
                    <a:lnTo>
                      <a:pt x="192" y="299"/>
                    </a:lnTo>
                    <a:lnTo>
                      <a:pt x="196" y="302"/>
                    </a:lnTo>
                    <a:lnTo>
                      <a:pt x="201" y="305"/>
                    </a:lnTo>
                    <a:lnTo>
                      <a:pt x="207" y="306"/>
                    </a:lnTo>
                    <a:lnTo>
                      <a:pt x="217" y="306"/>
                    </a:lnTo>
                    <a:lnTo>
                      <a:pt x="230" y="308"/>
                    </a:lnTo>
                    <a:lnTo>
                      <a:pt x="246" y="309"/>
                    </a:lnTo>
                    <a:lnTo>
                      <a:pt x="246" y="322"/>
                    </a:lnTo>
                    <a:lnTo>
                      <a:pt x="71" y="322"/>
                    </a:lnTo>
                    <a:lnTo>
                      <a:pt x="71" y="309"/>
                    </a:lnTo>
                    <a:lnTo>
                      <a:pt x="85" y="308"/>
                    </a:lnTo>
                    <a:lnTo>
                      <a:pt x="98" y="305"/>
                    </a:lnTo>
                    <a:lnTo>
                      <a:pt x="107" y="302"/>
                    </a:lnTo>
                    <a:lnTo>
                      <a:pt x="114" y="298"/>
                    </a:lnTo>
                    <a:lnTo>
                      <a:pt x="118" y="291"/>
                    </a:lnTo>
                    <a:lnTo>
                      <a:pt x="121" y="280"/>
                    </a:lnTo>
                    <a:lnTo>
                      <a:pt x="123" y="265"/>
                    </a:lnTo>
                    <a:lnTo>
                      <a:pt x="123" y="246"/>
                    </a:lnTo>
                    <a:lnTo>
                      <a:pt x="123" y="23"/>
                    </a:lnTo>
                    <a:lnTo>
                      <a:pt x="95" y="23"/>
                    </a:lnTo>
                    <a:lnTo>
                      <a:pt x="69" y="23"/>
                    </a:lnTo>
                    <a:lnTo>
                      <a:pt x="53" y="26"/>
                    </a:lnTo>
                    <a:lnTo>
                      <a:pt x="47" y="29"/>
                    </a:lnTo>
                    <a:lnTo>
                      <a:pt x="43" y="33"/>
                    </a:lnTo>
                    <a:lnTo>
                      <a:pt x="37" y="37"/>
                    </a:lnTo>
                    <a:lnTo>
                      <a:pt x="33" y="43"/>
                    </a:lnTo>
                    <a:lnTo>
                      <a:pt x="27" y="52"/>
                    </a:lnTo>
                    <a:lnTo>
                      <a:pt x="23" y="62"/>
                    </a:lnTo>
                    <a:lnTo>
                      <a:pt x="19" y="74"/>
                    </a:lnTo>
                    <a:lnTo>
                      <a:pt x="16" y="87"/>
                    </a:lnTo>
                    <a:lnTo>
                      <a:pt x="0" y="8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65"/>
              <p:cNvSpPr/>
              <p:nvPr/>
            </p:nvSpPr>
            <p:spPr>
              <a:xfrm>
                <a:off x="1471" y="856"/>
                <a:ext cx="97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22" extrusionOk="0">
                    <a:moveTo>
                      <a:pt x="107" y="143"/>
                    </a:moveTo>
                    <a:lnTo>
                      <a:pt x="147" y="143"/>
                    </a:lnTo>
                    <a:lnTo>
                      <a:pt x="164" y="143"/>
                    </a:lnTo>
                    <a:lnTo>
                      <a:pt x="181" y="144"/>
                    </a:lnTo>
                    <a:lnTo>
                      <a:pt x="196" y="146"/>
                    </a:lnTo>
                    <a:lnTo>
                      <a:pt x="210" y="147"/>
                    </a:lnTo>
                    <a:lnTo>
                      <a:pt x="223" y="152"/>
                    </a:lnTo>
                    <a:lnTo>
                      <a:pt x="235" y="155"/>
                    </a:lnTo>
                    <a:lnTo>
                      <a:pt x="245" y="159"/>
                    </a:lnTo>
                    <a:lnTo>
                      <a:pt x="255" y="165"/>
                    </a:lnTo>
                    <a:lnTo>
                      <a:pt x="264" y="170"/>
                    </a:lnTo>
                    <a:lnTo>
                      <a:pt x="271" y="178"/>
                    </a:lnTo>
                    <a:lnTo>
                      <a:pt x="277" y="185"/>
                    </a:lnTo>
                    <a:lnTo>
                      <a:pt x="281" y="192"/>
                    </a:lnTo>
                    <a:lnTo>
                      <a:pt x="285" y="201"/>
                    </a:lnTo>
                    <a:lnTo>
                      <a:pt x="288" y="211"/>
                    </a:lnTo>
                    <a:lnTo>
                      <a:pt x="290" y="220"/>
                    </a:lnTo>
                    <a:lnTo>
                      <a:pt x="291" y="231"/>
                    </a:lnTo>
                    <a:lnTo>
                      <a:pt x="290" y="241"/>
                    </a:lnTo>
                    <a:lnTo>
                      <a:pt x="288" y="250"/>
                    </a:lnTo>
                    <a:lnTo>
                      <a:pt x="285" y="260"/>
                    </a:lnTo>
                    <a:lnTo>
                      <a:pt x="281" y="267"/>
                    </a:lnTo>
                    <a:lnTo>
                      <a:pt x="277" y="276"/>
                    </a:lnTo>
                    <a:lnTo>
                      <a:pt x="271" y="283"/>
                    </a:lnTo>
                    <a:lnTo>
                      <a:pt x="264" y="291"/>
                    </a:lnTo>
                    <a:lnTo>
                      <a:pt x="255" y="296"/>
                    </a:lnTo>
                    <a:lnTo>
                      <a:pt x="246" y="302"/>
                    </a:lnTo>
                    <a:lnTo>
                      <a:pt x="236" y="308"/>
                    </a:lnTo>
                    <a:lnTo>
                      <a:pt x="225" y="312"/>
                    </a:lnTo>
                    <a:lnTo>
                      <a:pt x="213" y="315"/>
                    </a:lnTo>
                    <a:lnTo>
                      <a:pt x="200" y="318"/>
                    </a:lnTo>
                    <a:lnTo>
                      <a:pt x="186" y="321"/>
                    </a:lnTo>
                    <a:lnTo>
                      <a:pt x="171" y="321"/>
                    </a:lnTo>
                    <a:lnTo>
                      <a:pt x="155" y="322"/>
                    </a:lnTo>
                    <a:lnTo>
                      <a:pt x="0" y="322"/>
                    </a:lnTo>
                    <a:lnTo>
                      <a:pt x="0" y="309"/>
                    </a:lnTo>
                    <a:lnTo>
                      <a:pt x="15" y="308"/>
                    </a:lnTo>
                    <a:lnTo>
                      <a:pt x="25" y="306"/>
                    </a:lnTo>
                    <a:lnTo>
                      <a:pt x="34" y="302"/>
                    </a:lnTo>
                    <a:lnTo>
                      <a:pt x="40" y="298"/>
                    </a:lnTo>
                    <a:lnTo>
                      <a:pt x="44" y="289"/>
                    </a:lnTo>
                    <a:lnTo>
                      <a:pt x="47" y="279"/>
                    </a:lnTo>
                    <a:lnTo>
                      <a:pt x="48" y="265"/>
                    </a:lnTo>
                    <a:lnTo>
                      <a:pt x="50" y="246"/>
                    </a:lnTo>
                    <a:lnTo>
                      <a:pt x="50" y="75"/>
                    </a:lnTo>
                    <a:lnTo>
                      <a:pt x="48" y="58"/>
                    </a:lnTo>
                    <a:lnTo>
                      <a:pt x="48" y="45"/>
                    </a:lnTo>
                    <a:lnTo>
                      <a:pt x="47" y="36"/>
                    </a:lnTo>
                    <a:lnTo>
                      <a:pt x="45" y="30"/>
                    </a:lnTo>
                    <a:lnTo>
                      <a:pt x="40" y="24"/>
                    </a:lnTo>
                    <a:lnTo>
                      <a:pt x="34" y="19"/>
                    </a:lnTo>
                    <a:lnTo>
                      <a:pt x="28" y="16"/>
                    </a:lnTo>
                    <a:lnTo>
                      <a:pt x="21" y="14"/>
                    </a:lnTo>
                    <a:lnTo>
                      <a:pt x="1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68" y="0"/>
                    </a:lnTo>
                    <a:lnTo>
                      <a:pt x="168" y="13"/>
                    </a:lnTo>
                    <a:lnTo>
                      <a:pt x="152" y="13"/>
                    </a:lnTo>
                    <a:lnTo>
                      <a:pt x="141" y="14"/>
                    </a:lnTo>
                    <a:lnTo>
                      <a:pt x="131" y="16"/>
                    </a:lnTo>
                    <a:lnTo>
                      <a:pt x="126" y="17"/>
                    </a:lnTo>
                    <a:lnTo>
                      <a:pt x="118" y="22"/>
                    </a:lnTo>
                    <a:lnTo>
                      <a:pt x="112" y="27"/>
                    </a:lnTo>
                    <a:lnTo>
                      <a:pt x="110" y="33"/>
                    </a:lnTo>
                    <a:lnTo>
                      <a:pt x="109" y="43"/>
                    </a:lnTo>
                    <a:lnTo>
                      <a:pt x="107" y="56"/>
                    </a:lnTo>
                    <a:lnTo>
                      <a:pt x="107" y="75"/>
                    </a:lnTo>
                    <a:lnTo>
                      <a:pt x="107" y="143"/>
                    </a:lnTo>
                    <a:close/>
                    <a:moveTo>
                      <a:pt x="107" y="293"/>
                    </a:moveTo>
                    <a:lnTo>
                      <a:pt x="125" y="298"/>
                    </a:lnTo>
                    <a:lnTo>
                      <a:pt x="144" y="299"/>
                    </a:lnTo>
                    <a:lnTo>
                      <a:pt x="161" y="298"/>
                    </a:lnTo>
                    <a:lnTo>
                      <a:pt x="175" y="295"/>
                    </a:lnTo>
                    <a:lnTo>
                      <a:pt x="190" y="289"/>
                    </a:lnTo>
                    <a:lnTo>
                      <a:pt x="201" y="280"/>
                    </a:lnTo>
                    <a:lnTo>
                      <a:pt x="206" y="276"/>
                    </a:lnTo>
                    <a:lnTo>
                      <a:pt x="212" y="270"/>
                    </a:lnTo>
                    <a:lnTo>
                      <a:pt x="214" y="265"/>
                    </a:lnTo>
                    <a:lnTo>
                      <a:pt x="217" y="259"/>
                    </a:lnTo>
                    <a:lnTo>
                      <a:pt x="220" y="253"/>
                    </a:lnTo>
                    <a:lnTo>
                      <a:pt x="222" y="247"/>
                    </a:lnTo>
                    <a:lnTo>
                      <a:pt x="223" y="240"/>
                    </a:lnTo>
                    <a:lnTo>
                      <a:pt x="223" y="233"/>
                    </a:lnTo>
                    <a:lnTo>
                      <a:pt x="223" y="225"/>
                    </a:lnTo>
                    <a:lnTo>
                      <a:pt x="222" y="217"/>
                    </a:lnTo>
                    <a:lnTo>
                      <a:pt x="220" y="210"/>
                    </a:lnTo>
                    <a:lnTo>
                      <a:pt x="217" y="204"/>
                    </a:lnTo>
                    <a:lnTo>
                      <a:pt x="214" y="198"/>
                    </a:lnTo>
                    <a:lnTo>
                      <a:pt x="210" y="192"/>
                    </a:lnTo>
                    <a:lnTo>
                      <a:pt x="206" y="186"/>
                    </a:lnTo>
                    <a:lnTo>
                      <a:pt x="200" y="182"/>
                    </a:lnTo>
                    <a:lnTo>
                      <a:pt x="194" y="179"/>
                    </a:lnTo>
                    <a:lnTo>
                      <a:pt x="187" y="175"/>
                    </a:lnTo>
                    <a:lnTo>
                      <a:pt x="178" y="172"/>
                    </a:lnTo>
                    <a:lnTo>
                      <a:pt x="171" y="170"/>
                    </a:lnTo>
                    <a:lnTo>
                      <a:pt x="151" y="166"/>
                    </a:lnTo>
                    <a:lnTo>
                      <a:pt x="129" y="166"/>
                    </a:lnTo>
                    <a:lnTo>
                      <a:pt x="119" y="166"/>
                    </a:lnTo>
                    <a:lnTo>
                      <a:pt x="107" y="166"/>
                    </a:lnTo>
                    <a:lnTo>
                      <a:pt x="107" y="29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65"/>
              <p:cNvSpPr/>
              <p:nvPr/>
            </p:nvSpPr>
            <p:spPr>
              <a:xfrm>
                <a:off x="2726" y="1116"/>
                <a:ext cx="156" cy="166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99" extrusionOk="0">
                    <a:moveTo>
                      <a:pt x="237" y="0"/>
                    </a:moveTo>
                    <a:lnTo>
                      <a:pt x="260" y="1"/>
                    </a:lnTo>
                    <a:lnTo>
                      <a:pt x="282" y="4"/>
                    </a:lnTo>
                    <a:lnTo>
                      <a:pt x="303" y="10"/>
                    </a:lnTo>
                    <a:lnTo>
                      <a:pt x="324" y="19"/>
                    </a:lnTo>
                    <a:lnTo>
                      <a:pt x="344" y="27"/>
                    </a:lnTo>
                    <a:lnTo>
                      <a:pt x="363" y="40"/>
                    </a:lnTo>
                    <a:lnTo>
                      <a:pt x="382" y="55"/>
                    </a:lnTo>
                    <a:lnTo>
                      <a:pt x="399" y="71"/>
                    </a:lnTo>
                    <a:lnTo>
                      <a:pt x="415" y="90"/>
                    </a:lnTo>
                    <a:lnTo>
                      <a:pt x="428" y="108"/>
                    </a:lnTo>
                    <a:lnTo>
                      <a:pt x="439" y="129"/>
                    </a:lnTo>
                    <a:lnTo>
                      <a:pt x="449" y="150"/>
                    </a:lnTo>
                    <a:lnTo>
                      <a:pt x="457" y="172"/>
                    </a:lnTo>
                    <a:lnTo>
                      <a:pt x="463" y="197"/>
                    </a:lnTo>
                    <a:lnTo>
                      <a:pt x="465" y="221"/>
                    </a:lnTo>
                    <a:lnTo>
                      <a:pt x="467" y="247"/>
                    </a:lnTo>
                    <a:lnTo>
                      <a:pt x="465" y="273"/>
                    </a:lnTo>
                    <a:lnTo>
                      <a:pt x="463" y="299"/>
                    </a:lnTo>
                    <a:lnTo>
                      <a:pt x="457" y="324"/>
                    </a:lnTo>
                    <a:lnTo>
                      <a:pt x="449" y="347"/>
                    </a:lnTo>
                    <a:lnTo>
                      <a:pt x="439" y="369"/>
                    </a:lnTo>
                    <a:lnTo>
                      <a:pt x="428" y="389"/>
                    </a:lnTo>
                    <a:lnTo>
                      <a:pt x="413" y="409"/>
                    </a:lnTo>
                    <a:lnTo>
                      <a:pt x="397" y="427"/>
                    </a:lnTo>
                    <a:lnTo>
                      <a:pt x="380" y="444"/>
                    </a:lnTo>
                    <a:lnTo>
                      <a:pt x="361" y="458"/>
                    </a:lnTo>
                    <a:lnTo>
                      <a:pt x="343" y="472"/>
                    </a:lnTo>
                    <a:lnTo>
                      <a:pt x="322" y="482"/>
                    </a:lnTo>
                    <a:lnTo>
                      <a:pt x="301" y="489"/>
                    </a:lnTo>
                    <a:lnTo>
                      <a:pt x="279" y="495"/>
                    </a:lnTo>
                    <a:lnTo>
                      <a:pt x="256" y="498"/>
                    </a:lnTo>
                    <a:lnTo>
                      <a:pt x="231" y="499"/>
                    </a:lnTo>
                    <a:lnTo>
                      <a:pt x="208" y="498"/>
                    </a:lnTo>
                    <a:lnTo>
                      <a:pt x="185" y="495"/>
                    </a:lnTo>
                    <a:lnTo>
                      <a:pt x="163" y="489"/>
                    </a:lnTo>
                    <a:lnTo>
                      <a:pt x="142" y="482"/>
                    </a:lnTo>
                    <a:lnTo>
                      <a:pt x="121" y="472"/>
                    </a:lnTo>
                    <a:lnTo>
                      <a:pt x="103" y="460"/>
                    </a:lnTo>
                    <a:lnTo>
                      <a:pt x="84" y="445"/>
                    </a:lnTo>
                    <a:lnTo>
                      <a:pt x="66" y="430"/>
                    </a:lnTo>
                    <a:lnTo>
                      <a:pt x="50" y="411"/>
                    </a:lnTo>
                    <a:lnTo>
                      <a:pt x="37" y="392"/>
                    </a:lnTo>
                    <a:lnTo>
                      <a:pt x="26" y="370"/>
                    </a:lnTo>
                    <a:lnTo>
                      <a:pt x="16" y="349"/>
                    </a:lnTo>
                    <a:lnTo>
                      <a:pt x="9" y="325"/>
                    </a:lnTo>
                    <a:lnTo>
                      <a:pt x="4" y="301"/>
                    </a:lnTo>
                    <a:lnTo>
                      <a:pt x="1" y="275"/>
                    </a:lnTo>
                    <a:lnTo>
                      <a:pt x="0" y="249"/>
                    </a:lnTo>
                    <a:lnTo>
                      <a:pt x="1" y="220"/>
                    </a:lnTo>
                    <a:lnTo>
                      <a:pt x="4" y="194"/>
                    </a:lnTo>
                    <a:lnTo>
                      <a:pt x="10" y="169"/>
                    </a:lnTo>
                    <a:lnTo>
                      <a:pt x="19" y="145"/>
                    </a:lnTo>
                    <a:lnTo>
                      <a:pt x="30" y="123"/>
                    </a:lnTo>
                    <a:lnTo>
                      <a:pt x="43" y="101"/>
                    </a:lnTo>
                    <a:lnTo>
                      <a:pt x="59" y="81"/>
                    </a:lnTo>
                    <a:lnTo>
                      <a:pt x="77" y="62"/>
                    </a:lnTo>
                    <a:lnTo>
                      <a:pt x="94" y="48"/>
                    </a:lnTo>
                    <a:lnTo>
                      <a:pt x="113" y="36"/>
                    </a:lnTo>
                    <a:lnTo>
                      <a:pt x="131" y="25"/>
                    </a:lnTo>
                    <a:lnTo>
                      <a:pt x="150" y="16"/>
                    </a:lnTo>
                    <a:lnTo>
                      <a:pt x="170" y="9"/>
                    </a:lnTo>
                    <a:lnTo>
                      <a:pt x="192" y="4"/>
                    </a:lnTo>
                    <a:lnTo>
                      <a:pt x="214" y="1"/>
                    </a:lnTo>
                    <a:lnTo>
                      <a:pt x="237" y="0"/>
                    </a:lnTo>
                    <a:close/>
                    <a:moveTo>
                      <a:pt x="231" y="26"/>
                    </a:moveTo>
                    <a:lnTo>
                      <a:pt x="215" y="27"/>
                    </a:lnTo>
                    <a:lnTo>
                      <a:pt x="201" y="29"/>
                    </a:lnTo>
                    <a:lnTo>
                      <a:pt x="186" y="33"/>
                    </a:lnTo>
                    <a:lnTo>
                      <a:pt x="173" y="38"/>
                    </a:lnTo>
                    <a:lnTo>
                      <a:pt x="160" y="45"/>
                    </a:lnTo>
                    <a:lnTo>
                      <a:pt x="149" y="54"/>
                    </a:lnTo>
                    <a:lnTo>
                      <a:pt x="139" y="62"/>
                    </a:lnTo>
                    <a:lnTo>
                      <a:pt x="129" y="74"/>
                    </a:lnTo>
                    <a:lnTo>
                      <a:pt x="117" y="90"/>
                    </a:lnTo>
                    <a:lnTo>
                      <a:pt x="107" y="107"/>
                    </a:lnTo>
                    <a:lnTo>
                      <a:pt x="98" y="126"/>
                    </a:lnTo>
                    <a:lnTo>
                      <a:pt x="92" y="146"/>
                    </a:lnTo>
                    <a:lnTo>
                      <a:pt x="87" y="169"/>
                    </a:lnTo>
                    <a:lnTo>
                      <a:pt x="84" y="194"/>
                    </a:lnTo>
                    <a:lnTo>
                      <a:pt x="81" y="218"/>
                    </a:lnTo>
                    <a:lnTo>
                      <a:pt x="81" y="247"/>
                    </a:lnTo>
                    <a:lnTo>
                      <a:pt x="81" y="275"/>
                    </a:lnTo>
                    <a:lnTo>
                      <a:pt x="84" y="302"/>
                    </a:lnTo>
                    <a:lnTo>
                      <a:pt x="87" y="327"/>
                    </a:lnTo>
                    <a:lnTo>
                      <a:pt x="92" y="350"/>
                    </a:lnTo>
                    <a:lnTo>
                      <a:pt x="100" y="372"/>
                    </a:lnTo>
                    <a:lnTo>
                      <a:pt x="108" y="392"/>
                    </a:lnTo>
                    <a:lnTo>
                      <a:pt x="118" y="409"/>
                    </a:lnTo>
                    <a:lnTo>
                      <a:pt x="130" y="427"/>
                    </a:lnTo>
                    <a:lnTo>
                      <a:pt x="140" y="438"/>
                    </a:lnTo>
                    <a:lnTo>
                      <a:pt x="150" y="447"/>
                    </a:lnTo>
                    <a:lnTo>
                      <a:pt x="162" y="456"/>
                    </a:lnTo>
                    <a:lnTo>
                      <a:pt x="175" y="463"/>
                    </a:lnTo>
                    <a:lnTo>
                      <a:pt x="188" y="467"/>
                    </a:lnTo>
                    <a:lnTo>
                      <a:pt x="201" y="472"/>
                    </a:lnTo>
                    <a:lnTo>
                      <a:pt x="215" y="473"/>
                    </a:lnTo>
                    <a:lnTo>
                      <a:pt x="231" y="474"/>
                    </a:lnTo>
                    <a:lnTo>
                      <a:pt x="247" y="473"/>
                    </a:lnTo>
                    <a:lnTo>
                      <a:pt x="263" y="472"/>
                    </a:lnTo>
                    <a:lnTo>
                      <a:pt x="279" y="467"/>
                    </a:lnTo>
                    <a:lnTo>
                      <a:pt x="292" y="461"/>
                    </a:lnTo>
                    <a:lnTo>
                      <a:pt x="306" y="454"/>
                    </a:lnTo>
                    <a:lnTo>
                      <a:pt x="319" y="444"/>
                    </a:lnTo>
                    <a:lnTo>
                      <a:pt x="331" y="434"/>
                    </a:lnTo>
                    <a:lnTo>
                      <a:pt x="343" y="422"/>
                    </a:lnTo>
                    <a:lnTo>
                      <a:pt x="353" y="408"/>
                    </a:lnTo>
                    <a:lnTo>
                      <a:pt x="361" y="392"/>
                    </a:lnTo>
                    <a:lnTo>
                      <a:pt x="369" y="375"/>
                    </a:lnTo>
                    <a:lnTo>
                      <a:pt x="374" y="354"/>
                    </a:lnTo>
                    <a:lnTo>
                      <a:pt x="380" y="333"/>
                    </a:lnTo>
                    <a:lnTo>
                      <a:pt x="383" y="310"/>
                    </a:lnTo>
                    <a:lnTo>
                      <a:pt x="386" y="283"/>
                    </a:lnTo>
                    <a:lnTo>
                      <a:pt x="386" y="256"/>
                    </a:lnTo>
                    <a:lnTo>
                      <a:pt x="384" y="227"/>
                    </a:lnTo>
                    <a:lnTo>
                      <a:pt x="383" y="200"/>
                    </a:lnTo>
                    <a:lnTo>
                      <a:pt x="379" y="174"/>
                    </a:lnTo>
                    <a:lnTo>
                      <a:pt x="374" y="150"/>
                    </a:lnTo>
                    <a:lnTo>
                      <a:pt x="367" y="127"/>
                    </a:lnTo>
                    <a:lnTo>
                      <a:pt x="358" y="108"/>
                    </a:lnTo>
                    <a:lnTo>
                      <a:pt x="348" y="90"/>
                    </a:lnTo>
                    <a:lnTo>
                      <a:pt x="338" y="74"/>
                    </a:lnTo>
                    <a:lnTo>
                      <a:pt x="328" y="62"/>
                    </a:lnTo>
                    <a:lnTo>
                      <a:pt x="316" y="54"/>
                    </a:lnTo>
                    <a:lnTo>
                      <a:pt x="305" y="45"/>
                    </a:lnTo>
                    <a:lnTo>
                      <a:pt x="292" y="38"/>
                    </a:lnTo>
                    <a:lnTo>
                      <a:pt x="277" y="33"/>
                    </a:lnTo>
                    <a:lnTo>
                      <a:pt x="263" y="29"/>
                    </a:lnTo>
                    <a:lnTo>
                      <a:pt x="247" y="27"/>
                    </a:lnTo>
                    <a:lnTo>
                      <a:pt x="231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65"/>
              <p:cNvSpPr/>
              <p:nvPr/>
            </p:nvSpPr>
            <p:spPr>
              <a:xfrm>
                <a:off x="2900" y="1112"/>
                <a:ext cx="106" cy="17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510" extrusionOk="0">
                    <a:moveTo>
                      <a:pt x="24" y="271"/>
                    </a:moveTo>
                    <a:lnTo>
                      <a:pt x="30" y="258"/>
                    </a:lnTo>
                    <a:lnTo>
                      <a:pt x="36" y="246"/>
                    </a:lnTo>
                    <a:lnTo>
                      <a:pt x="42" y="236"/>
                    </a:lnTo>
                    <a:lnTo>
                      <a:pt x="49" y="226"/>
                    </a:lnTo>
                    <a:lnTo>
                      <a:pt x="55" y="217"/>
                    </a:lnTo>
                    <a:lnTo>
                      <a:pt x="63" y="209"/>
                    </a:lnTo>
                    <a:lnTo>
                      <a:pt x="71" y="201"/>
                    </a:lnTo>
                    <a:lnTo>
                      <a:pt x="79" y="194"/>
                    </a:lnTo>
                    <a:lnTo>
                      <a:pt x="88" y="188"/>
                    </a:lnTo>
                    <a:lnTo>
                      <a:pt x="97" y="183"/>
                    </a:lnTo>
                    <a:lnTo>
                      <a:pt x="107" y="178"/>
                    </a:lnTo>
                    <a:lnTo>
                      <a:pt x="117" y="175"/>
                    </a:lnTo>
                    <a:lnTo>
                      <a:pt x="127" y="173"/>
                    </a:lnTo>
                    <a:lnTo>
                      <a:pt x="139" y="170"/>
                    </a:lnTo>
                    <a:lnTo>
                      <a:pt x="149" y="170"/>
                    </a:lnTo>
                    <a:lnTo>
                      <a:pt x="162" y="168"/>
                    </a:lnTo>
                    <a:lnTo>
                      <a:pt x="178" y="170"/>
                    </a:lnTo>
                    <a:lnTo>
                      <a:pt x="193" y="171"/>
                    </a:lnTo>
                    <a:lnTo>
                      <a:pt x="208" y="175"/>
                    </a:lnTo>
                    <a:lnTo>
                      <a:pt x="222" y="181"/>
                    </a:lnTo>
                    <a:lnTo>
                      <a:pt x="235" y="188"/>
                    </a:lnTo>
                    <a:lnTo>
                      <a:pt x="248" y="197"/>
                    </a:lnTo>
                    <a:lnTo>
                      <a:pt x="260" y="207"/>
                    </a:lnTo>
                    <a:lnTo>
                      <a:pt x="272" y="219"/>
                    </a:lnTo>
                    <a:lnTo>
                      <a:pt x="280" y="232"/>
                    </a:lnTo>
                    <a:lnTo>
                      <a:pt x="289" y="245"/>
                    </a:lnTo>
                    <a:lnTo>
                      <a:pt x="298" y="259"/>
                    </a:lnTo>
                    <a:lnTo>
                      <a:pt x="303" y="272"/>
                    </a:lnTo>
                    <a:lnTo>
                      <a:pt x="308" y="287"/>
                    </a:lnTo>
                    <a:lnTo>
                      <a:pt x="311" y="303"/>
                    </a:lnTo>
                    <a:lnTo>
                      <a:pt x="313" y="319"/>
                    </a:lnTo>
                    <a:lnTo>
                      <a:pt x="313" y="335"/>
                    </a:lnTo>
                    <a:lnTo>
                      <a:pt x="313" y="350"/>
                    </a:lnTo>
                    <a:lnTo>
                      <a:pt x="311" y="366"/>
                    </a:lnTo>
                    <a:lnTo>
                      <a:pt x="308" y="382"/>
                    </a:lnTo>
                    <a:lnTo>
                      <a:pt x="303" y="398"/>
                    </a:lnTo>
                    <a:lnTo>
                      <a:pt x="296" y="413"/>
                    </a:lnTo>
                    <a:lnTo>
                      <a:pt x="289" y="427"/>
                    </a:lnTo>
                    <a:lnTo>
                      <a:pt x="280" y="442"/>
                    </a:lnTo>
                    <a:lnTo>
                      <a:pt x="270" y="456"/>
                    </a:lnTo>
                    <a:lnTo>
                      <a:pt x="259" y="468"/>
                    </a:lnTo>
                    <a:lnTo>
                      <a:pt x="247" y="479"/>
                    </a:lnTo>
                    <a:lnTo>
                      <a:pt x="234" y="489"/>
                    </a:lnTo>
                    <a:lnTo>
                      <a:pt x="220" y="497"/>
                    </a:lnTo>
                    <a:lnTo>
                      <a:pt x="205" y="502"/>
                    </a:lnTo>
                    <a:lnTo>
                      <a:pt x="188" y="507"/>
                    </a:lnTo>
                    <a:lnTo>
                      <a:pt x="172" y="510"/>
                    </a:lnTo>
                    <a:lnTo>
                      <a:pt x="153" y="510"/>
                    </a:lnTo>
                    <a:lnTo>
                      <a:pt x="136" y="510"/>
                    </a:lnTo>
                    <a:lnTo>
                      <a:pt x="118" y="507"/>
                    </a:lnTo>
                    <a:lnTo>
                      <a:pt x="102" y="501"/>
                    </a:lnTo>
                    <a:lnTo>
                      <a:pt x="87" y="495"/>
                    </a:lnTo>
                    <a:lnTo>
                      <a:pt x="73" y="486"/>
                    </a:lnTo>
                    <a:lnTo>
                      <a:pt x="60" y="475"/>
                    </a:lnTo>
                    <a:lnTo>
                      <a:pt x="49" y="462"/>
                    </a:lnTo>
                    <a:lnTo>
                      <a:pt x="39" y="447"/>
                    </a:lnTo>
                    <a:lnTo>
                      <a:pt x="30" y="431"/>
                    </a:lnTo>
                    <a:lnTo>
                      <a:pt x="21" y="414"/>
                    </a:lnTo>
                    <a:lnTo>
                      <a:pt x="14" y="397"/>
                    </a:lnTo>
                    <a:lnTo>
                      <a:pt x="10" y="378"/>
                    </a:lnTo>
                    <a:lnTo>
                      <a:pt x="6" y="359"/>
                    </a:lnTo>
                    <a:lnTo>
                      <a:pt x="3" y="339"/>
                    </a:lnTo>
                    <a:lnTo>
                      <a:pt x="0" y="317"/>
                    </a:lnTo>
                    <a:lnTo>
                      <a:pt x="0" y="295"/>
                    </a:lnTo>
                    <a:lnTo>
                      <a:pt x="1" y="261"/>
                    </a:lnTo>
                    <a:lnTo>
                      <a:pt x="4" y="229"/>
                    </a:lnTo>
                    <a:lnTo>
                      <a:pt x="11" y="196"/>
                    </a:lnTo>
                    <a:lnTo>
                      <a:pt x="20" y="165"/>
                    </a:lnTo>
                    <a:lnTo>
                      <a:pt x="30" y="138"/>
                    </a:lnTo>
                    <a:lnTo>
                      <a:pt x="40" y="113"/>
                    </a:lnTo>
                    <a:lnTo>
                      <a:pt x="52" y="93"/>
                    </a:lnTo>
                    <a:lnTo>
                      <a:pt x="63" y="76"/>
                    </a:lnTo>
                    <a:lnTo>
                      <a:pt x="75" y="61"/>
                    </a:lnTo>
                    <a:lnTo>
                      <a:pt x="87" y="50"/>
                    </a:lnTo>
                    <a:lnTo>
                      <a:pt x="101" y="39"/>
                    </a:lnTo>
                    <a:lnTo>
                      <a:pt x="114" y="32"/>
                    </a:lnTo>
                    <a:lnTo>
                      <a:pt x="123" y="29"/>
                    </a:lnTo>
                    <a:lnTo>
                      <a:pt x="133" y="26"/>
                    </a:lnTo>
                    <a:lnTo>
                      <a:pt x="143" y="24"/>
                    </a:lnTo>
                    <a:lnTo>
                      <a:pt x="156" y="22"/>
                    </a:lnTo>
                    <a:lnTo>
                      <a:pt x="185" y="19"/>
                    </a:lnTo>
                    <a:lnTo>
                      <a:pt x="220" y="18"/>
                    </a:lnTo>
                    <a:lnTo>
                      <a:pt x="243" y="18"/>
                    </a:lnTo>
                    <a:lnTo>
                      <a:pt x="263" y="16"/>
                    </a:lnTo>
                    <a:lnTo>
                      <a:pt x="276" y="15"/>
                    </a:lnTo>
                    <a:lnTo>
                      <a:pt x="285" y="15"/>
                    </a:lnTo>
                    <a:lnTo>
                      <a:pt x="290" y="12"/>
                    </a:lnTo>
                    <a:lnTo>
                      <a:pt x="295" y="9"/>
                    </a:lnTo>
                    <a:lnTo>
                      <a:pt x="300" y="5"/>
                    </a:lnTo>
                    <a:lnTo>
                      <a:pt x="305" y="0"/>
                    </a:lnTo>
                    <a:lnTo>
                      <a:pt x="319" y="0"/>
                    </a:lnTo>
                    <a:lnTo>
                      <a:pt x="313" y="16"/>
                    </a:lnTo>
                    <a:lnTo>
                      <a:pt x="306" y="29"/>
                    </a:lnTo>
                    <a:lnTo>
                      <a:pt x="299" y="41"/>
                    </a:lnTo>
                    <a:lnTo>
                      <a:pt x="292" y="50"/>
                    </a:lnTo>
                    <a:lnTo>
                      <a:pt x="283" y="57"/>
                    </a:lnTo>
                    <a:lnTo>
                      <a:pt x="274" y="61"/>
                    </a:lnTo>
                    <a:lnTo>
                      <a:pt x="264" y="66"/>
                    </a:lnTo>
                    <a:lnTo>
                      <a:pt x="256" y="70"/>
                    </a:lnTo>
                    <a:lnTo>
                      <a:pt x="244" y="71"/>
                    </a:lnTo>
                    <a:lnTo>
                      <a:pt x="230" y="74"/>
                    </a:lnTo>
                    <a:lnTo>
                      <a:pt x="211" y="76"/>
                    </a:lnTo>
                    <a:lnTo>
                      <a:pt x="188" y="76"/>
                    </a:lnTo>
                    <a:lnTo>
                      <a:pt x="163" y="77"/>
                    </a:lnTo>
                    <a:lnTo>
                      <a:pt x="143" y="79"/>
                    </a:lnTo>
                    <a:lnTo>
                      <a:pt x="127" y="81"/>
                    </a:lnTo>
                    <a:lnTo>
                      <a:pt x="115" y="84"/>
                    </a:lnTo>
                    <a:lnTo>
                      <a:pt x="105" y="89"/>
                    </a:lnTo>
                    <a:lnTo>
                      <a:pt x="94" y="94"/>
                    </a:lnTo>
                    <a:lnTo>
                      <a:pt x="84" y="105"/>
                    </a:lnTo>
                    <a:lnTo>
                      <a:pt x="73" y="115"/>
                    </a:lnTo>
                    <a:lnTo>
                      <a:pt x="62" y="129"/>
                    </a:lnTo>
                    <a:lnTo>
                      <a:pt x="53" y="145"/>
                    </a:lnTo>
                    <a:lnTo>
                      <a:pt x="46" y="162"/>
                    </a:lnTo>
                    <a:lnTo>
                      <a:pt x="39" y="181"/>
                    </a:lnTo>
                    <a:lnTo>
                      <a:pt x="33" y="201"/>
                    </a:lnTo>
                    <a:lnTo>
                      <a:pt x="29" y="225"/>
                    </a:lnTo>
                    <a:lnTo>
                      <a:pt x="26" y="246"/>
                    </a:lnTo>
                    <a:lnTo>
                      <a:pt x="24" y="271"/>
                    </a:lnTo>
                    <a:close/>
                    <a:moveTo>
                      <a:pt x="149" y="193"/>
                    </a:moveTo>
                    <a:lnTo>
                      <a:pt x="140" y="193"/>
                    </a:lnTo>
                    <a:lnTo>
                      <a:pt x="133" y="194"/>
                    </a:lnTo>
                    <a:lnTo>
                      <a:pt x="124" y="197"/>
                    </a:lnTo>
                    <a:lnTo>
                      <a:pt x="117" y="200"/>
                    </a:lnTo>
                    <a:lnTo>
                      <a:pt x="110" y="204"/>
                    </a:lnTo>
                    <a:lnTo>
                      <a:pt x="104" y="209"/>
                    </a:lnTo>
                    <a:lnTo>
                      <a:pt x="97" y="214"/>
                    </a:lnTo>
                    <a:lnTo>
                      <a:pt x="91" y="222"/>
                    </a:lnTo>
                    <a:lnTo>
                      <a:pt x="87" y="229"/>
                    </a:lnTo>
                    <a:lnTo>
                      <a:pt x="82" y="239"/>
                    </a:lnTo>
                    <a:lnTo>
                      <a:pt x="78" y="248"/>
                    </a:lnTo>
                    <a:lnTo>
                      <a:pt x="75" y="259"/>
                    </a:lnTo>
                    <a:lnTo>
                      <a:pt x="72" y="271"/>
                    </a:lnTo>
                    <a:lnTo>
                      <a:pt x="71" y="284"/>
                    </a:lnTo>
                    <a:lnTo>
                      <a:pt x="69" y="298"/>
                    </a:lnTo>
                    <a:lnTo>
                      <a:pt x="69" y="313"/>
                    </a:lnTo>
                    <a:lnTo>
                      <a:pt x="69" y="335"/>
                    </a:lnTo>
                    <a:lnTo>
                      <a:pt x="71" y="353"/>
                    </a:lnTo>
                    <a:lnTo>
                      <a:pt x="73" y="371"/>
                    </a:lnTo>
                    <a:lnTo>
                      <a:pt x="76" y="388"/>
                    </a:lnTo>
                    <a:lnTo>
                      <a:pt x="81" y="404"/>
                    </a:lnTo>
                    <a:lnTo>
                      <a:pt x="87" y="417"/>
                    </a:lnTo>
                    <a:lnTo>
                      <a:pt x="92" y="430"/>
                    </a:lnTo>
                    <a:lnTo>
                      <a:pt x="100" y="442"/>
                    </a:lnTo>
                    <a:lnTo>
                      <a:pt x="107" y="452"/>
                    </a:lnTo>
                    <a:lnTo>
                      <a:pt x="115" y="460"/>
                    </a:lnTo>
                    <a:lnTo>
                      <a:pt x="123" y="469"/>
                    </a:lnTo>
                    <a:lnTo>
                      <a:pt x="131" y="475"/>
                    </a:lnTo>
                    <a:lnTo>
                      <a:pt x="141" y="479"/>
                    </a:lnTo>
                    <a:lnTo>
                      <a:pt x="150" y="482"/>
                    </a:lnTo>
                    <a:lnTo>
                      <a:pt x="159" y="485"/>
                    </a:lnTo>
                    <a:lnTo>
                      <a:pt x="169" y="485"/>
                    </a:lnTo>
                    <a:lnTo>
                      <a:pt x="178" y="485"/>
                    </a:lnTo>
                    <a:lnTo>
                      <a:pt x="186" y="484"/>
                    </a:lnTo>
                    <a:lnTo>
                      <a:pt x="195" y="481"/>
                    </a:lnTo>
                    <a:lnTo>
                      <a:pt x="202" y="478"/>
                    </a:lnTo>
                    <a:lnTo>
                      <a:pt x="209" y="473"/>
                    </a:lnTo>
                    <a:lnTo>
                      <a:pt x="215" y="469"/>
                    </a:lnTo>
                    <a:lnTo>
                      <a:pt x="221" y="462"/>
                    </a:lnTo>
                    <a:lnTo>
                      <a:pt x="227" y="455"/>
                    </a:lnTo>
                    <a:lnTo>
                      <a:pt x="231" y="447"/>
                    </a:lnTo>
                    <a:lnTo>
                      <a:pt x="235" y="437"/>
                    </a:lnTo>
                    <a:lnTo>
                      <a:pt x="240" y="427"/>
                    </a:lnTo>
                    <a:lnTo>
                      <a:pt x="243" y="416"/>
                    </a:lnTo>
                    <a:lnTo>
                      <a:pt x="244" y="403"/>
                    </a:lnTo>
                    <a:lnTo>
                      <a:pt x="246" y="389"/>
                    </a:lnTo>
                    <a:lnTo>
                      <a:pt x="247" y="374"/>
                    </a:lnTo>
                    <a:lnTo>
                      <a:pt x="247" y="358"/>
                    </a:lnTo>
                    <a:lnTo>
                      <a:pt x="247" y="340"/>
                    </a:lnTo>
                    <a:lnTo>
                      <a:pt x="246" y="324"/>
                    </a:lnTo>
                    <a:lnTo>
                      <a:pt x="244" y="308"/>
                    </a:lnTo>
                    <a:lnTo>
                      <a:pt x="241" y="293"/>
                    </a:lnTo>
                    <a:lnTo>
                      <a:pt x="237" y="278"/>
                    </a:lnTo>
                    <a:lnTo>
                      <a:pt x="233" y="265"/>
                    </a:lnTo>
                    <a:lnTo>
                      <a:pt x="227" y="252"/>
                    </a:lnTo>
                    <a:lnTo>
                      <a:pt x="220" y="239"/>
                    </a:lnTo>
                    <a:lnTo>
                      <a:pt x="214" y="229"/>
                    </a:lnTo>
                    <a:lnTo>
                      <a:pt x="205" y="219"/>
                    </a:lnTo>
                    <a:lnTo>
                      <a:pt x="198" y="212"/>
                    </a:lnTo>
                    <a:lnTo>
                      <a:pt x="189" y="204"/>
                    </a:lnTo>
                    <a:lnTo>
                      <a:pt x="179" y="199"/>
                    </a:lnTo>
                    <a:lnTo>
                      <a:pt x="170" y="196"/>
                    </a:lnTo>
                    <a:lnTo>
                      <a:pt x="160" y="193"/>
                    </a:lnTo>
                    <a:lnTo>
                      <a:pt x="149" y="19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65"/>
              <p:cNvSpPr/>
              <p:nvPr/>
            </p:nvSpPr>
            <p:spPr>
              <a:xfrm>
                <a:off x="3008" y="1171"/>
                <a:ext cx="113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27" extrusionOk="0">
                    <a:moveTo>
                      <a:pt x="51" y="0"/>
                    </a:moveTo>
                    <a:lnTo>
                      <a:pt x="338" y="0"/>
                    </a:lnTo>
                    <a:lnTo>
                      <a:pt x="338" y="13"/>
                    </a:lnTo>
                    <a:lnTo>
                      <a:pt x="328" y="13"/>
                    </a:lnTo>
                    <a:lnTo>
                      <a:pt x="320" y="15"/>
                    </a:lnTo>
                    <a:lnTo>
                      <a:pt x="312" y="16"/>
                    </a:lnTo>
                    <a:lnTo>
                      <a:pt x="307" y="18"/>
                    </a:lnTo>
                    <a:lnTo>
                      <a:pt x="299" y="23"/>
                    </a:lnTo>
                    <a:lnTo>
                      <a:pt x="295" y="31"/>
                    </a:lnTo>
                    <a:lnTo>
                      <a:pt x="292" y="35"/>
                    </a:lnTo>
                    <a:lnTo>
                      <a:pt x="291" y="45"/>
                    </a:lnTo>
                    <a:lnTo>
                      <a:pt x="291" y="58"/>
                    </a:lnTo>
                    <a:lnTo>
                      <a:pt x="289" y="76"/>
                    </a:lnTo>
                    <a:lnTo>
                      <a:pt x="289" y="246"/>
                    </a:lnTo>
                    <a:lnTo>
                      <a:pt x="291" y="264"/>
                    </a:lnTo>
                    <a:lnTo>
                      <a:pt x="291" y="277"/>
                    </a:lnTo>
                    <a:lnTo>
                      <a:pt x="292" y="285"/>
                    </a:lnTo>
                    <a:lnTo>
                      <a:pt x="293" y="291"/>
                    </a:lnTo>
                    <a:lnTo>
                      <a:pt x="299" y="298"/>
                    </a:lnTo>
                    <a:lnTo>
                      <a:pt x="307" y="304"/>
                    </a:lnTo>
                    <a:lnTo>
                      <a:pt x="311" y="306"/>
                    </a:lnTo>
                    <a:lnTo>
                      <a:pt x="318" y="308"/>
                    </a:lnTo>
                    <a:lnTo>
                      <a:pt x="327" y="308"/>
                    </a:lnTo>
                    <a:lnTo>
                      <a:pt x="338" y="310"/>
                    </a:lnTo>
                    <a:lnTo>
                      <a:pt x="338" y="323"/>
                    </a:lnTo>
                    <a:lnTo>
                      <a:pt x="172" y="323"/>
                    </a:lnTo>
                    <a:lnTo>
                      <a:pt x="172" y="310"/>
                    </a:lnTo>
                    <a:lnTo>
                      <a:pt x="195" y="308"/>
                    </a:lnTo>
                    <a:lnTo>
                      <a:pt x="210" y="307"/>
                    </a:lnTo>
                    <a:lnTo>
                      <a:pt x="214" y="304"/>
                    </a:lnTo>
                    <a:lnTo>
                      <a:pt x="218" y="301"/>
                    </a:lnTo>
                    <a:lnTo>
                      <a:pt x="223" y="298"/>
                    </a:lnTo>
                    <a:lnTo>
                      <a:pt x="226" y="292"/>
                    </a:lnTo>
                    <a:lnTo>
                      <a:pt x="228" y="285"/>
                    </a:lnTo>
                    <a:lnTo>
                      <a:pt x="230" y="277"/>
                    </a:lnTo>
                    <a:lnTo>
                      <a:pt x="231" y="262"/>
                    </a:lnTo>
                    <a:lnTo>
                      <a:pt x="231" y="246"/>
                    </a:lnTo>
                    <a:lnTo>
                      <a:pt x="231" y="23"/>
                    </a:lnTo>
                    <a:lnTo>
                      <a:pt x="124" y="23"/>
                    </a:lnTo>
                    <a:lnTo>
                      <a:pt x="124" y="159"/>
                    </a:lnTo>
                    <a:lnTo>
                      <a:pt x="124" y="194"/>
                    </a:lnTo>
                    <a:lnTo>
                      <a:pt x="123" y="225"/>
                    </a:lnTo>
                    <a:lnTo>
                      <a:pt x="121" y="249"/>
                    </a:lnTo>
                    <a:lnTo>
                      <a:pt x="117" y="266"/>
                    </a:lnTo>
                    <a:lnTo>
                      <a:pt x="114" y="281"/>
                    </a:lnTo>
                    <a:lnTo>
                      <a:pt x="107" y="294"/>
                    </a:lnTo>
                    <a:lnTo>
                      <a:pt x="100" y="304"/>
                    </a:lnTo>
                    <a:lnTo>
                      <a:pt x="91" y="313"/>
                    </a:lnTo>
                    <a:lnTo>
                      <a:pt x="81" y="320"/>
                    </a:lnTo>
                    <a:lnTo>
                      <a:pt x="69" y="324"/>
                    </a:lnTo>
                    <a:lnTo>
                      <a:pt x="58" y="327"/>
                    </a:lnTo>
                    <a:lnTo>
                      <a:pt x="45" y="327"/>
                    </a:lnTo>
                    <a:lnTo>
                      <a:pt x="33" y="327"/>
                    </a:lnTo>
                    <a:lnTo>
                      <a:pt x="25" y="326"/>
                    </a:lnTo>
                    <a:lnTo>
                      <a:pt x="17" y="323"/>
                    </a:lnTo>
                    <a:lnTo>
                      <a:pt x="10" y="319"/>
                    </a:lnTo>
                    <a:lnTo>
                      <a:pt x="6" y="313"/>
                    </a:lnTo>
                    <a:lnTo>
                      <a:pt x="3" y="307"/>
                    </a:lnTo>
                    <a:lnTo>
                      <a:pt x="0" y="300"/>
                    </a:lnTo>
                    <a:lnTo>
                      <a:pt x="0" y="291"/>
                    </a:lnTo>
                    <a:lnTo>
                      <a:pt x="0" y="284"/>
                    </a:lnTo>
                    <a:lnTo>
                      <a:pt x="1" y="279"/>
                    </a:lnTo>
                    <a:lnTo>
                      <a:pt x="3" y="274"/>
                    </a:lnTo>
                    <a:lnTo>
                      <a:pt x="7" y="269"/>
                    </a:lnTo>
                    <a:lnTo>
                      <a:pt x="10" y="266"/>
                    </a:lnTo>
                    <a:lnTo>
                      <a:pt x="14" y="264"/>
                    </a:lnTo>
                    <a:lnTo>
                      <a:pt x="20" y="262"/>
                    </a:lnTo>
                    <a:lnTo>
                      <a:pt x="26" y="262"/>
                    </a:lnTo>
                    <a:lnTo>
                      <a:pt x="32" y="262"/>
                    </a:lnTo>
                    <a:lnTo>
                      <a:pt x="38" y="264"/>
                    </a:lnTo>
                    <a:lnTo>
                      <a:pt x="43" y="268"/>
                    </a:lnTo>
                    <a:lnTo>
                      <a:pt x="48" y="272"/>
                    </a:lnTo>
                    <a:lnTo>
                      <a:pt x="55" y="278"/>
                    </a:lnTo>
                    <a:lnTo>
                      <a:pt x="61" y="282"/>
                    </a:lnTo>
                    <a:lnTo>
                      <a:pt x="65" y="284"/>
                    </a:lnTo>
                    <a:lnTo>
                      <a:pt x="69" y="285"/>
                    </a:lnTo>
                    <a:lnTo>
                      <a:pt x="72" y="285"/>
                    </a:lnTo>
                    <a:lnTo>
                      <a:pt x="77" y="284"/>
                    </a:lnTo>
                    <a:lnTo>
                      <a:pt x="80" y="281"/>
                    </a:lnTo>
                    <a:lnTo>
                      <a:pt x="82" y="278"/>
                    </a:lnTo>
                    <a:lnTo>
                      <a:pt x="88" y="271"/>
                    </a:lnTo>
                    <a:lnTo>
                      <a:pt x="93" y="259"/>
                    </a:lnTo>
                    <a:lnTo>
                      <a:pt x="95" y="243"/>
                    </a:lnTo>
                    <a:lnTo>
                      <a:pt x="97" y="222"/>
                    </a:lnTo>
                    <a:lnTo>
                      <a:pt x="98" y="197"/>
                    </a:lnTo>
                    <a:lnTo>
                      <a:pt x="100" y="165"/>
                    </a:lnTo>
                    <a:lnTo>
                      <a:pt x="100" y="94"/>
                    </a:lnTo>
                    <a:lnTo>
                      <a:pt x="98" y="70"/>
                    </a:lnTo>
                    <a:lnTo>
                      <a:pt x="97" y="51"/>
                    </a:lnTo>
                    <a:lnTo>
                      <a:pt x="95" y="36"/>
                    </a:lnTo>
                    <a:lnTo>
                      <a:pt x="91" y="28"/>
                    </a:lnTo>
                    <a:lnTo>
                      <a:pt x="85" y="22"/>
                    </a:lnTo>
                    <a:lnTo>
                      <a:pt x="78" y="18"/>
                    </a:lnTo>
                    <a:lnTo>
                      <a:pt x="65" y="15"/>
                    </a:lnTo>
                    <a:lnTo>
                      <a:pt x="51" y="1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65"/>
              <p:cNvSpPr/>
              <p:nvPr/>
            </p:nvSpPr>
            <p:spPr>
              <a:xfrm>
                <a:off x="3135" y="1168"/>
                <a:ext cx="97" cy="11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39" extrusionOk="0">
                    <a:moveTo>
                      <a:pt x="179" y="285"/>
                    </a:moveTo>
                    <a:lnTo>
                      <a:pt x="156" y="302"/>
                    </a:lnTo>
                    <a:lnTo>
                      <a:pt x="139" y="316"/>
                    </a:lnTo>
                    <a:lnTo>
                      <a:pt x="126" y="326"/>
                    </a:lnTo>
                    <a:lnTo>
                      <a:pt x="117" y="330"/>
                    </a:lnTo>
                    <a:lnTo>
                      <a:pt x="107" y="334"/>
                    </a:lnTo>
                    <a:lnTo>
                      <a:pt x="97" y="337"/>
                    </a:lnTo>
                    <a:lnTo>
                      <a:pt x="87" y="339"/>
                    </a:lnTo>
                    <a:lnTo>
                      <a:pt x="77" y="339"/>
                    </a:lnTo>
                    <a:lnTo>
                      <a:pt x="68" y="339"/>
                    </a:lnTo>
                    <a:lnTo>
                      <a:pt x="61" y="337"/>
                    </a:lnTo>
                    <a:lnTo>
                      <a:pt x="54" y="336"/>
                    </a:lnTo>
                    <a:lnTo>
                      <a:pt x="46" y="333"/>
                    </a:lnTo>
                    <a:lnTo>
                      <a:pt x="39" y="330"/>
                    </a:lnTo>
                    <a:lnTo>
                      <a:pt x="33" y="326"/>
                    </a:lnTo>
                    <a:lnTo>
                      <a:pt x="28" y="321"/>
                    </a:lnTo>
                    <a:lnTo>
                      <a:pt x="22" y="316"/>
                    </a:lnTo>
                    <a:lnTo>
                      <a:pt x="16" y="310"/>
                    </a:lnTo>
                    <a:lnTo>
                      <a:pt x="12" y="304"/>
                    </a:lnTo>
                    <a:lnTo>
                      <a:pt x="9" y="297"/>
                    </a:lnTo>
                    <a:lnTo>
                      <a:pt x="6" y="289"/>
                    </a:lnTo>
                    <a:lnTo>
                      <a:pt x="3" y="282"/>
                    </a:lnTo>
                    <a:lnTo>
                      <a:pt x="2" y="274"/>
                    </a:lnTo>
                    <a:lnTo>
                      <a:pt x="0" y="265"/>
                    </a:lnTo>
                    <a:lnTo>
                      <a:pt x="0" y="256"/>
                    </a:lnTo>
                    <a:lnTo>
                      <a:pt x="0" y="245"/>
                    </a:lnTo>
                    <a:lnTo>
                      <a:pt x="3" y="235"/>
                    </a:lnTo>
                    <a:lnTo>
                      <a:pt x="6" y="224"/>
                    </a:lnTo>
                    <a:lnTo>
                      <a:pt x="10" y="216"/>
                    </a:lnTo>
                    <a:lnTo>
                      <a:pt x="19" y="203"/>
                    </a:lnTo>
                    <a:lnTo>
                      <a:pt x="31" y="193"/>
                    </a:lnTo>
                    <a:lnTo>
                      <a:pt x="44" y="181"/>
                    </a:lnTo>
                    <a:lnTo>
                      <a:pt x="61" y="169"/>
                    </a:lnTo>
                    <a:lnTo>
                      <a:pt x="81" y="159"/>
                    </a:lnTo>
                    <a:lnTo>
                      <a:pt x="109" y="146"/>
                    </a:lnTo>
                    <a:lnTo>
                      <a:pt x="140" y="133"/>
                    </a:lnTo>
                    <a:lnTo>
                      <a:pt x="179" y="119"/>
                    </a:lnTo>
                    <a:lnTo>
                      <a:pt x="179" y="106"/>
                    </a:lnTo>
                    <a:lnTo>
                      <a:pt x="178" y="84"/>
                    </a:lnTo>
                    <a:lnTo>
                      <a:pt x="175" y="65"/>
                    </a:lnTo>
                    <a:lnTo>
                      <a:pt x="174" y="58"/>
                    </a:lnTo>
                    <a:lnTo>
                      <a:pt x="171" y="51"/>
                    </a:lnTo>
                    <a:lnTo>
                      <a:pt x="168" y="45"/>
                    </a:lnTo>
                    <a:lnTo>
                      <a:pt x="164" y="41"/>
                    </a:lnTo>
                    <a:lnTo>
                      <a:pt x="155" y="32"/>
                    </a:lnTo>
                    <a:lnTo>
                      <a:pt x="145" y="26"/>
                    </a:lnTo>
                    <a:lnTo>
                      <a:pt x="133" y="23"/>
                    </a:lnTo>
                    <a:lnTo>
                      <a:pt x="120" y="22"/>
                    </a:lnTo>
                    <a:lnTo>
                      <a:pt x="109" y="23"/>
                    </a:lnTo>
                    <a:lnTo>
                      <a:pt x="100" y="25"/>
                    </a:lnTo>
                    <a:lnTo>
                      <a:pt x="91" y="29"/>
                    </a:lnTo>
                    <a:lnTo>
                      <a:pt x="84" y="33"/>
                    </a:lnTo>
                    <a:lnTo>
                      <a:pt x="78" y="41"/>
                    </a:lnTo>
                    <a:lnTo>
                      <a:pt x="74" y="46"/>
                    </a:lnTo>
                    <a:lnTo>
                      <a:pt x="73" y="54"/>
                    </a:lnTo>
                    <a:lnTo>
                      <a:pt x="71" y="61"/>
                    </a:lnTo>
                    <a:lnTo>
                      <a:pt x="73" y="81"/>
                    </a:lnTo>
                    <a:lnTo>
                      <a:pt x="71" y="90"/>
                    </a:lnTo>
                    <a:lnTo>
                      <a:pt x="70" y="96"/>
                    </a:lnTo>
                    <a:lnTo>
                      <a:pt x="67" y="101"/>
                    </a:lnTo>
                    <a:lnTo>
                      <a:pt x="64" y="107"/>
                    </a:lnTo>
                    <a:lnTo>
                      <a:pt x="60" y="110"/>
                    </a:lnTo>
                    <a:lnTo>
                      <a:pt x="54" y="113"/>
                    </a:lnTo>
                    <a:lnTo>
                      <a:pt x="48" y="114"/>
                    </a:lnTo>
                    <a:lnTo>
                      <a:pt x="42" y="116"/>
                    </a:lnTo>
                    <a:lnTo>
                      <a:pt x="36" y="114"/>
                    </a:lnTo>
                    <a:lnTo>
                      <a:pt x="31" y="113"/>
                    </a:lnTo>
                    <a:lnTo>
                      <a:pt x="25" y="110"/>
                    </a:lnTo>
                    <a:lnTo>
                      <a:pt x="20" y="106"/>
                    </a:lnTo>
                    <a:lnTo>
                      <a:pt x="18" y="101"/>
                    </a:lnTo>
                    <a:lnTo>
                      <a:pt x="15" y="96"/>
                    </a:lnTo>
                    <a:lnTo>
                      <a:pt x="13" y="88"/>
                    </a:lnTo>
                    <a:lnTo>
                      <a:pt x="12" y="81"/>
                    </a:lnTo>
                    <a:lnTo>
                      <a:pt x="13" y="74"/>
                    </a:lnTo>
                    <a:lnTo>
                      <a:pt x="15" y="67"/>
                    </a:lnTo>
                    <a:lnTo>
                      <a:pt x="16" y="59"/>
                    </a:lnTo>
                    <a:lnTo>
                      <a:pt x="20" y="52"/>
                    </a:lnTo>
                    <a:lnTo>
                      <a:pt x="25" y="45"/>
                    </a:lnTo>
                    <a:lnTo>
                      <a:pt x="29" y="39"/>
                    </a:lnTo>
                    <a:lnTo>
                      <a:pt x="36" y="32"/>
                    </a:lnTo>
                    <a:lnTo>
                      <a:pt x="44" y="26"/>
                    </a:lnTo>
                    <a:lnTo>
                      <a:pt x="51" y="20"/>
                    </a:lnTo>
                    <a:lnTo>
                      <a:pt x="61" y="15"/>
                    </a:lnTo>
                    <a:lnTo>
                      <a:pt x="70" y="10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4" y="2"/>
                    </a:lnTo>
                    <a:lnTo>
                      <a:pt x="116" y="2"/>
                    </a:lnTo>
                    <a:lnTo>
                      <a:pt x="130" y="0"/>
                    </a:lnTo>
                    <a:lnTo>
                      <a:pt x="151" y="2"/>
                    </a:lnTo>
                    <a:lnTo>
                      <a:pt x="169" y="5"/>
                    </a:lnTo>
                    <a:lnTo>
                      <a:pt x="185" y="9"/>
                    </a:lnTo>
                    <a:lnTo>
                      <a:pt x="201" y="15"/>
                    </a:lnTo>
                    <a:lnTo>
                      <a:pt x="210" y="22"/>
                    </a:lnTo>
                    <a:lnTo>
                      <a:pt x="219" y="29"/>
                    </a:lnTo>
                    <a:lnTo>
                      <a:pt x="226" y="38"/>
                    </a:lnTo>
                    <a:lnTo>
                      <a:pt x="232" y="49"/>
                    </a:lnTo>
                    <a:lnTo>
                      <a:pt x="234" y="58"/>
                    </a:lnTo>
                    <a:lnTo>
                      <a:pt x="236" y="73"/>
                    </a:lnTo>
                    <a:lnTo>
                      <a:pt x="237" y="90"/>
                    </a:lnTo>
                    <a:lnTo>
                      <a:pt x="237" y="112"/>
                    </a:lnTo>
                    <a:lnTo>
                      <a:pt x="237" y="220"/>
                    </a:lnTo>
                    <a:lnTo>
                      <a:pt x="237" y="242"/>
                    </a:lnTo>
                    <a:lnTo>
                      <a:pt x="237" y="258"/>
                    </a:lnTo>
                    <a:lnTo>
                      <a:pt x="239" y="269"/>
                    </a:lnTo>
                    <a:lnTo>
                      <a:pt x="239" y="276"/>
                    </a:lnTo>
                    <a:lnTo>
                      <a:pt x="242" y="285"/>
                    </a:lnTo>
                    <a:lnTo>
                      <a:pt x="245" y="291"/>
                    </a:lnTo>
                    <a:lnTo>
                      <a:pt x="249" y="294"/>
                    </a:lnTo>
                    <a:lnTo>
                      <a:pt x="255" y="294"/>
                    </a:lnTo>
                    <a:lnTo>
                      <a:pt x="259" y="294"/>
                    </a:lnTo>
                    <a:lnTo>
                      <a:pt x="263" y="292"/>
                    </a:lnTo>
                    <a:lnTo>
                      <a:pt x="275" y="284"/>
                    </a:lnTo>
                    <a:lnTo>
                      <a:pt x="292" y="266"/>
                    </a:lnTo>
                    <a:lnTo>
                      <a:pt x="292" y="285"/>
                    </a:lnTo>
                    <a:lnTo>
                      <a:pt x="282" y="298"/>
                    </a:lnTo>
                    <a:lnTo>
                      <a:pt x="273" y="308"/>
                    </a:lnTo>
                    <a:lnTo>
                      <a:pt x="263" y="318"/>
                    </a:lnTo>
                    <a:lnTo>
                      <a:pt x="255" y="326"/>
                    </a:lnTo>
                    <a:lnTo>
                      <a:pt x="245" y="331"/>
                    </a:lnTo>
                    <a:lnTo>
                      <a:pt x="236" y="336"/>
                    </a:lnTo>
                    <a:lnTo>
                      <a:pt x="226" y="337"/>
                    </a:lnTo>
                    <a:lnTo>
                      <a:pt x="217" y="339"/>
                    </a:lnTo>
                    <a:lnTo>
                      <a:pt x="208" y="337"/>
                    </a:lnTo>
                    <a:lnTo>
                      <a:pt x="201" y="336"/>
                    </a:lnTo>
                    <a:lnTo>
                      <a:pt x="195" y="331"/>
                    </a:lnTo>
                    <a:lnTo>
                      <a:pt x="190" y="327"/>
                    </a:lnTo>
                    <a:lnTo>
                      <a:pt x="185" y="320"/>
                    </a:lnTo>
                    <a:lnTo>
                      <a:pt x="182" y="310"/>
                    </a:lnTo>
                    <a:lnTo>
                      <a:pt x="179" y="300"/>
                    </a:lnTo>
                    <a:lnTo>
                      <a:pt x="179" y="285"/>
                    </a:lnTo>
                    <a:close/>
                    <a:moveTo>
                      <a:pt x="179" y="263"/>
                    </a:moveTo>
                    <a:lnTo>
                      <a:pt x="179" y="140"/>
                    </a:lnTo>
                    <a:lnTo>
                      <a:pt x="155" y="151"/>
                    </a:lnTo>
                    <a:lnTo>
                      <a:pt x="136" y="158"/>
                    </a:lnTo>
                    <a:lnTo>
                      <a:pt x="120" y="165"/>
                    </a:lnTo>
                    <a:lnTo>
                      <a:pt x="112" y="169"/>
                    </a:lnTo>
                    <a:lnTo>
                      <a:pt x="99" y="178"/>
                    </a:lnTo>
                    <a:lnTo>
                      <a:pt x="87" y="185"/>
                    </a:lnTo>
                    <a:lnTo>
                      <a:pt x="78" y="194"/>
                    </a:lnTo>
                    <a:lnTo>
                      <a:pt x="71" y="203"/>
                    </a:lnTo>
                    <a:lnTo>
                      <a:pt x="65" y="211"/>
                    </a:lnTo>
                    <a:lnTo>
                      <a:pt x="62" y="220"/>
                    </a:lnTo>
                    <a:lnTo>
                      <a:pt x="60" y="230"/>
                    </a:lnTo>
                    <a:lnTo>
                      <a:pt x="60" y="239"/>
                    </a:lnTo>
                    <a:lnTo>
                      <a:pt x="60" y="252"/>
                    </a:lnTo>
                    <a:lnTo>
                      <a:pt x="62" y="262"/>
                    </a:lnTo>
                    <a:lnTo>
                      <a:pt x="68" y="272"/>
                    </a:lnTo>
                    <a:lnTo>
                      <a:pt x="74" y="281"/>
                    </a:lnTo>
                    <a:lnTo>
                      <a:pt x="83" y="288"/>
                    </a:lnTo>
                    <a:lnTo>
                      <a:pt x="90" y="294"/>
                    </a:lnTo>
                    <a:lnTo>
                      <a:pt x="100" y="297"/>
                    </a:lnTo>
                    <a:lnTo>
                      <a:pt x="109" y="298"/>
                    </a:lnTo>
                    <a:lnTo>
                      <a:pt x="116" y="298"/>
                    </a:lnTo>
                    <a:lnTo>
                      <a:pt x="123" y="295"/>
                    </a:lnTo>
                    <a:lnTo>
                      <a:pt x="132" y="294"/>
                    </a:lnTo>
                    <a:lnTo>
                      <a:pt x="140" y="289"/>
                    </a:lnTo>
                    <a:lnTo>
                      <a:pt x="159" y="278"/>
                    </a:lnTo>
                    <a:lnTo>
                      <a:pt x="179" y="2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65"/>
              <p:cNvSpPr/>
              <p:nvPr/>
            </p:nvSpPr>
            <p:spPr>
              <a:xfrm>
                <a:off x="3241" y="1168"/>
                <a:ext cx="91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42" extrusionOk="0">
                    <a:moveTo>
                      <a:pt x="272" y="210"/>
                    </a:moveTo>
                    <a:lnTo>
                      <a:pt x="268" y="226"/>
                    </a:lnTo>
                    <a:lnTo>
                      <a:pt x="263" y="240"/>
                    </a:lnTo>
                    <a:lnTo>
                      <a:pt x="259" y="253"/>
                    </a:lnTo>
                    <a:lnTo>
                      <a:pt x="253" y="266"/>
                    </a:lnTo>
                    <a:lnTo>
                      <a:pt x="246" y="278"/>
                    </a:lnTo>
                    <a:lnTo>
                      <a:pt x="239" y="289"/>
                    </a:lnTo>
                    <a:lnTo>
                      <a:pt x="230" y="298"/>
                    </a:lnTo>
                    <a:lnTo>
                      <a:pt x="221" y="308"/>
                    </a:lnTo>
                    <a:lnTo>
                      <a:pt x="211" y="316"/>
                    </a:lnTo>
                    <a:lnTo>
                      <a:pt x="201" y="323"/>
                    </a:lnTo>
                    <a:lnTo>
                      <a:pt x="191" y="329"/>
                    </a:lnTo>
                    <a:lnTo>
                      <a:pt x="181" y="333"/>
                    </a:lnTo>
                    <a:lnTo>
                      <a:pt x="171" y="337"/>
                    </a:lnTo>
                    <a:lnTo>
                      <a:pt x="159" y="340"/>
                    </a:lnTo>
                    <a:lnTo>
                      <a:pt x="148" y="342"/>
                    </a:lnTo>
                    <a:lnTo>
                      <a:pt x="136" y="342"/>
                    </a:lnTo>
                    <a:lnTo>
                      <a:pt x="123" y="342"/>
                    </a:lnTo>
                    <a:lnTo>
                      <a:pt x="110" y="339"/>
                    </a:lnTo>
                    <a:lnTo>
                      <a:pt x="97" y="336"/>
                    </a:lnTo>
                    <a:lnTo>
                      <a:pt x="86" y="330"/>
                    </a:lnTo>
                    <a:lnTo>
                      <a:pt x="74" y="324"/>
                    </a:lnTo>
                    <a:lnTo>
                      <a:pt x="62" y="316"/>
                    </a:lnTo>
                    <a:lnTo>
                      <a:pt x="52" y="307"/>
                    </a:lnTo>
                    <a:lnTo>
                      <a:pt x="41" y="295"/>
                    </a:lnTo>
                    <a:lnTo>
                      <a:pt x="32" y="284"/>
                    </a:lnTo>
                    <a:lnTo>
                      <a:pt x="23" y="271"/>
                    </a:lnTo>
                    <a:lnTo>
                      <a:pt x="16" y="256"/>
                    </a:lnTo>
                    <a:lnTo>
                      <a:pt x="10" y="242"/>
                    </a:lnTo>
                    <a:lnTo>
                      <a:pt x="6" y="226"/>
                    </a:lnTo>
                    <a:lnTo>
                      <a:pt x="3" y="208"/>
                    </a:lnTo>
                    <a:lnTo>
                      <a:pt x="2" y="191"/>
                    </a:lnTo>
                    <a:lnTo>
                      <a:pt x="0" y="171"/>
                    </a:lnTo>
                    <a:lnTo>
                      <a:pt x="2" y="154"/>
                    </a:lnTo>
                    <a:lnTo>
                      <a:pt x="3" y="135"/>
                    </a:lnTo>
                    <a:lnTo>
                      <a:pt x="8" y="119"/>
                    </a:lnTo>
                    <a:lnTo>
                      <a:pt x="12" y="103"/>
                    </a:lnTo>
                    <a:lnTo>
                      <a:pt x="18" y="88"/>
                    </a:lnTo>
                    <a:lnTo>
                      <a:pt x="26" y="74"/>
                    </a:lnTo>
                    <a:lnTo>
                      <a:pt x="35" y="61"/>
                    </a:lnTo>
                    <a:lnTo>
                      <a:pt x="45" y="48"/>
                    </a:lnTo>
                    <a:lnTo>
                      <a:pt x="57" y="36"/>
                    </a:lnTo>
                    <a:lnTo>
                      <a:pt x="70" y="28"/>
                    </a:lnTo>
                    <a:lnTo>
                      <a:pt x="83" y="19"/>
                    </a:lnTo>
                    <a:lnTo>
                      <a:pt x="96" y="13"/>
                    </a:lnTo>
                    <a:lnTo>
                      <a:pt x="109" y="7"/>
                    </a:lnTo>
                    <a:lnTo>
                      <a:pt x="123" y="3"/>
                    </a:lnTo>
                    <a:lnTo>
                      <a:pt x="139" y="2"/>
                    </a:lnTo>
                    <a:lnTo>
                      <a:pt x="154" y="0"/>
                    </a:lnTo>
                    <a:lnTo>
                      <a:pt x="165" y="2"/>
                    </a:lnTo>
                    <a:lnTo>
                      <a:pt x="177" y="2"/>
                    </a:lnTo>
                    <a:lnTo>
                      <a:pt x="187" y="5"/>
                    </a:lnTo>
                    <a:lnTo>
                      <a:pt x="197" y="7"/>
                    </a:lnTo>
                    <a:lnTo>
                      <a:pt x="207" y="10"/>
                    </a:lnTo>
                    <a:lnTo>
                      <a:pt x="216" y="15"/>
                    </a:lnTo>
                    <a:lnTo>
                      <a:pt x="224" y="20"/>
                    </a:lnTo>
                    <a:lnTo>
                      <a:pt x="232" y="26"/>
                    </a:lnTo>
                    <a:lnTo>
                      <a:pt x="239" y="32"/>
                    </a:lnTo>
                    <a:lnTo>
                      <a:pt x="246" y="38"/>
                    </a:lnTo>
                    <a:lnTo>
                      <a:pt x="250" y="45"/>
                    </a:lnTo>
                    <a:lnTo>
                      <a:pt x="255" y="51"/>
                    </a:lnTo>
                    <a:lnTo>
                      <a:pt x="259" y="58"/>
                    </a:lnTo>
                    <a:lnTo>
                      <a:pt x="260" y="65"/>
                    </a:lnTo>
                    <a:lnTo>
                      <a:pt x="262" y="71"/>
                    </a:lnTo>
                    <a:lnTo>
                      <a:pt x="263" y="78"/>
                    </a:lnTo>
                    <a:lnTo>
                      <a:pt x="262" y="84"/>
                    </a:lnTo>
                    <a:lnTo>
                      <a:pt x="260" y="90"/>
                    </a:lnTo>
                    <a:lnTo>
                      <a:pt x="258" y="96"/>
                    </a:lnTo>
                    <a:lnTo>
                      <a:pt x="255" y="100"/>
                    </a:lnTo>
                    <a:lnTo>
                      <a:pt x="249" y="103"/>
                    </a:lnTo>
                    <a:lnTo>
                      <a:pt x="243" y="106"/>
                    </a:lnTo>
                    <a:lnTo>
                      <a:pt x="237" y="107"/>
                    </a:lnTo>
                    <a:lnTo>
                      <a:pt x="230" y="107"/>
                    </a:lnTo>
                    <a:lnTo>
                      <a:pt x="220" y="107"/>
                    </a:lnTo>
                    <a:lnTo>
                      <a:pt x="211" y="104"/>
                    </a:lnTo>
                    <a:lnTo>
                      <a:pt x="204" y="100"/>
                    </a:lnTo>
                    <a:lnTo>
                      <a:pt x="198" y="94"/>
                    </a:lnTo>
                    <a:lnTo>
                      <a:pt x="195" y="90"/>
                    </a:lnTo>
                    <a:lnTo>
                      <a:pt x="194" y="84"/>
                    </a:lnTo>
                    <a:lnTo>
                      <a:pt x="193" y="75"/>
                    </a:lnTo>
                    <a:lnTo>
                      <a:pt x="191" y="67"/>
                    </a:lnTo>
                    <a:lnTo>
                      <a:pt x="190" y="57"/>
                    </a:lnTo>
                    <a:lnTo>
                      <a:pt x="187" y="48"/>
                    </a:lnTo>
                    <a:lnTo>
                      <a:pt x="182" y="41"/>
                    </a:lnTo>
                    <a:lnTo>
                      <a:pt x="177" y="35"/>
                    </a:lnTo>
                    <a:lnTo>
                      <a:pt x="169" y="31"/>
                    </a:lnTo>
                    <a:lnTo>
                      <a:pt x="162" y="26"/>
                    </a:lnTo>
                    <a:lnTo>
                      <a:pt x="152" y="25"/>
                    </a:lnTo>
                    <a:lnTo>
                      <a:pt x="142" y="25"/>
                    </a:lnTo>
                    <a:lnTo>
                      <a:pt x="133" y="25"/>
                    </a:lnTo>
                    <a:lnTo>
                      <a:pt x="126" y="26"/>
                    </a:lnTo>
                    <a:lnTo>
                      <a:pt x="117" y="28"/>
                    </a:lnTo>
                    <a:lnTo>
                      <a:pt x="110" y="31"/>
                    </a:lnTo>
                    <a:lnTo>
                      <a:pt x="104" y="35"/>
                    </a:lnTo>
                    <a:lnTo>
                      <a:pt x="97" y="39"/>
                    </a:lnTo>
                    <a:lnTo>
                      <a:pt x="91" y="44"/>
                    </a:lnTo>
                    <a:lnTo>
                      <a:pt x="86" y="51"/>
                    </a:lnTo>
                    <a:lnTo>
                      <a:pt x="80" y="59"/>
                    </a:lnTo>
                    <a:lnTo>
                      <a:pt x="74" y="68"/>
                    </a:lnTo>
                    <a:lnTo>
                      <a:pt x="68" y="80"/>
                    </a:lnTo>
                    <a:lnTo>
                      <a:pt x="64" y="90"/>
                    </a:lnTo>
                    <a:lnTo>
                      <a:pt x="61" y="101"/>
                    </a:lnTo>
                    <a:lnTo>
                      <a:pt x="60" y="114"/>
                    </a:lnTo>
                    <a:lnTo>
                      <a:pt x="58" y="127"/>
                    </a:lnTo>
                    <a:lnTo>
                      <a:pt x="58" y="142"/>
                    </a:lnTo>
                    <a:lnTo>
                      <a:pt x="58" y="155"/>
                    </a:lnTo>
                    <a:lnTo>
                      <a:pt x="60" y="169"/>
                    </a:lnTo>
                    <a:lnTo>
                      <a:pt x="61" y="182"/>
                    </a:lnTo>
                    <a:lnTo>
                      <a:pt x="64" y="195"/>
                    </a:lnTo>
                    <a:lnTo>
                      <a:pt x="68" y="208"/>
                    </a:lnTo>
                    <a:lnTo>
                      <a:pt x="74" y="220"/>
                    </a:lnTo>
                    <a:lnTo>
                      <a:pt x="80" y="232"/>
                    </a:lnTo>
                    <a:lnTo>
                      <a:pt x="86" y="243"/>
                    </a:lnTo>
                    <a:lnTo>
                      <a:pt x="93" y="253"/>
                    </a:lnTo>
                    <a:lnTo>
                      <a:pt x="101" y="262"/>
                    </a:lnTo>
                    <a:lnTo>
                      <a:pt x="110" y="269"/>
                    </a:lnTo>
                    <a:lnTo>
                      <a:pt x="119" y="276"/>
                    </a:lnTo>
                    <a:lnTo>
                      <a:pt x="129" y="281"/>
                    </a:lnTo>
                    <a:lnTo>
                      <a:pt x="139" y="285"/>
                    </a:lnTo>
                    <a:lnTo>
                      <a:pt x="151" y="287"/>
                    </a:lnTo>
                    <a:lnTo>
                      <a:pt x="162" y="287"/>
                    </a:lnTo>
                    <a:lnTo>
                      <a:pt x="171" y="287"/>
                    </a:lnTo>
                    <a:lnTo>
                      <a:pt x="180" y="285"/>
                    </a:lnTo>
                    <a:lnTo>
                      <a:pt x="187" y="284"/>
                    </a:lnTo>
                    <a:lnTo>
                      <a:pt x="195" y="281"/>
                    </a:lnTo>
                    <a:lnTo>
                      <a:pt x="203" y="278"/>
                    </a:lnTo>
                    <a:lnTo>
                      <a:pt x="210" y="274"/>
                    </a:lnTo>
                    <a:lnTo>
                      <a:pt x="217" y="269"/>
                    </a:lnTo>
                    <a:lnTo>
                      <a:pt x="224" y="263"/>
                    </a:lnTo>
                    <a:lnTo>
                      <a:pt x="233" y="253"/>
                    </a:lnTo>
                    <a:lnTo>
                      <a:pt x="243" y="240"/>
                    </a:lnTo>
                    <a:lnTo>
                      <a:pt x="252" y="224"/>
                    </a:lnTo>
                    <a:lnTo>
                      <a:pt x="262" y="206"/>
                    </a:lnTo>
                    <a:lnTo>
                      <a:pt x="272" y="2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65"/>
              <p:cNvSpPr/>
              <p:nvPr/>
            </p:nvSpPr>
            <p:spPr>
              <a:xfrm>
                <a:off x="3341" y="1171"/>
                <a:ext cx="102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23" extrusionOk="0">
                    <a:moveTo>
                      <a:pt x="13" y="0"/>
                    </a:moveTo>
                    <a:lnTo>
                      <a:pt x="292" y="0"/>
                    </a:lnTo>
                    <a:lnTo>
                      <a:pt x="305" y="87"/>
                    </a:lnTo>
                    <a:lnTo>
                      <a:pt x="290" y="87"/>
                    </a:lnTo>
                    <a:lnTo>
                      <a:pt x="287" y="76"/>
                    </a:lnTo>
                    <a:lnTo>
                      <a:pt x="284" y="64"/>
                    </a:lnTo>
                    <a:lnTo>
                      <a:pt x="280" y="54"/>
                    </a:lnTo>
                    <a:lnTo>
                      <a:pt x="276" y="47"/>
                    </a:lnTo>
                    <a:lnTo>
                      <a:pt x="270" y="39"/>
                    </a:lnTo>
                    <a:lnTo>
                      <a:pt x="266" y="35"/>
                    </a:lnTo>
                    <a:lnTo>
                      <a:pt x="258" y="31"/>
                    </a:lnTo>
                    <a:lnTo>
                      <a:pt x="253" y="28"/>
                    </a:lnTo>
                    <a:lnTo>
                      <a:pt x="245" y="25"/>
                    </a:lnTo>
                    <a:lnTo>
                      <a:pt x="235" y="23"/>
                    </a:lnTo>
                    <a:lnTo>
                      <a:pt x="224" y="23"/>
                    </a:lnTo>
                    <a:lnTo>
                      <a:pt x="209" y="23"/>
                    </a:lnTo>
                    <a:lnTo>
                      <a:pt x="182" y="23"/>
                    </a:lnTo>
                    <a:lnTo>
                      <a:pt x="182" y="246"/>
                    </a:lnTo>
                    <a:lnTo>
                      <a:pt x="182" y="264"/>
                    </a:lnTo>
                    <a:lnTo>
                      <a:pt x="183" y="277"/>
                    </a:lnTo>
                    <a:lnTo>
                      <a:pt x="185" y="285"/>
                    </a:lnTo>
                    <a:lnTo>
                      <a:pt x="186" y="292"/>
                    </a:lnTo>
                    <a:lnTo>
                      <a:pt x="189" y="297"/>
                    </a:lnTo>
                    <a:lnTo>
                      <a:pt x="192" y="300"/>
                    </a:lnTo>
                    <a:lnTo>
                      <a:pt x="196" y="303"/>
                    </a:lnTo>
                    <a:lnTo>
                      <a:pt x="200" y="306"/>
                    </a:lnTo>
                    <a:lnTo>
                      <a:pt x="206" y="307"/>
                    </a:lnTo>
                    <a:lnTo>
                      <a:pt x="216" y="307"/>
                    </a:lnTo>
                    <a:lnTo>
                      <a:pt x="229" y="308"/>
                    </a:lnTo>
                    <a:lnTo>
                      <a:pt x="245" y="310"/>
                    </a:lnTo>
                    <a:lnTo>
                      <a:pt x="245" y="323"/>
                    </a:lnTo>
                    <a:lnTo>
                      <a:pt x="70" y="323"/>
                    </a:lnTo>
                    <a:lnTo>
                      <a:pt x="70" y="310"/>
                    </a:lnTo>
                    <a:lnTo>
                      <a:pt x="85" y="308"/>
                    </a:lnTo>
                    <a:lnTo>
                      <a:pt x="98" y="306"/>
                    </a:lnTo>
                    <a:lnTo>
                      <a:pt x="106" y="303"/>
                    </a:lnTo>
                    <a:lnTo>
                      <a:pt x="114" y="298"/>
                    </a:lnTo>
                    <a:lnTo>
                      <a:pt x="118" y="291"/>
                    </a:lnTo>
                    <a:lnTo>
                      <a:pt x="121" y="281"/>
                    </a:lnTo>
                    <a:lnTo>
                      <a:pt x="122" y="265"/>
                    </a:lnTo>
                    <a:lnTo>
                      <a:pt x="124" y="246"/>
                    </a:lnTo>
                    <a:lnTo>
                      <a:pt x="124" y="23"/>
                    </a:lnTo>
                    <a:lnTo>
                      <a:pt x="95" y="23"/>
                    </a:lnTo>
                    <a:lnTo>
                      <a:pt x="69" y="23"/>
                    </a:lnTo>
                    <a:lnTo>
                      <a:pt x="53" y="26"/>
                    </a:lnTo>
                    <a:lnTo>
                      <a:pt x="47" y="29"/>
                    </a:lnTo>
                    <a:lnTo>
                      <a:pt x="43" y="34"/>
                    </a:lnTo>
                    <a:lnTo>
                      <a:pt x="37" y="38"/>
                    </a:lnTo>
                    <a:lnTo>
                      <a:pt x="33" y="44"/>
                    </a:lnTo>
                    <a:lnTo>
                      <a:pt x="27" y="52"/>
                    </a:lnTo>
                    <a:lnTo>
                      <a:pt x="23" y="63"/>
                    </a:lnTo>
                    <a:lnTo>
                      <a:pt x="18" y="74"/>
                    </a:lnTo>
                    <a:lnTo>
                      <a:pt x="15" y="87"/>
                    </a:lnTo>
                    <a:lnTo>
                      <a:pt x="0" y="8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65"/>
              <p:cNvSpPr/>
              <p:nvPr/>
            </p:nvSpPr>
            <p:spPr>
              <a:xfrm>
                <a:off x="3450" y="1171"/>
                <a:ext cx="97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23" extrusionOk="0">
                    <a:moveTo>
                      <a:pt x="107" y="144"/>
                    </a:moveTo>
                    <a:lnTo>
                      <a:pt x="146" y="144"/>
                    </a:lnTo>
                    <a:lnTo>
                      <a:pt x="164" y="144"/>
                    </a:lnTo>
                    <a:lnTo>
                      <a:pt x="181" y="145"/>
                    </a:lnTo>
                    <a:lnTo>
                      <a:pt x="195" y="146"/>
                    </a:lnTo>
                    <a:lnTo>
                      <a:pt x="210" y="148"/>
                    </a:lnTo>
                    <a:lnTo>
                      <a:pt x="223" y="152"/>
                    </a:lnTo>
                    <a:lnTo>
                      <a:pt x="234" y="155"/>
                    </a:lnTo>
                    <a:lnTo>
                      <a:pt x="245" y="159"/>
                    </a:lnTo>
                    <a:lnTo>
                      <a:pt x="255" y="165"/>
                    </a:lnTo>
                    <a:lnTo>
                      <a:pt x="263" y="171"/>
                    </a:lnTo>
                    <a:lnTo>
                      <a:pt x="271" y="178"/>
                    </a:lnTo>
                    <a:lnTo>
                      <a:pt x="276" y="185"/>
                    </a:lnTo>
                    <a:lnTo>
                      <a:pt x="281" y="193"/>
                    </a:lnTo>
                    <a:lnTo>
                      <a:pt x="285" y="201"/>
                    </a:lnTo>
                    <a:lnTo>
                      <a:pt x="288" y="210"/>
                    </a:lnTo>
                    <a:lnTo>
                      <a:pt x="289" y="220"/>
                    </a:lnTo>
                    <a:lnTo>
                      <a:pt x="291" y="232"/>
                    </a:lnTo>
                    <a:lnTo>
                      <a:pt x="289" y="242"/>
                    </a:lnTo>
                    <a:lnTo>
                      <a:pt x="288" y="251"/>
                    </a:lnTo>
                    <a:lnTo>
                      <a:pt x="285" y="261"/>
                    </a:lnTo>
                    <a:lnTo>
                      <a:pt x="282" y="268"/>
                    </a:lnTo>
                    <a:lnTo>
                      <a:pt x="276" y="277"/>
                    </a:lnTo>
                    <a:lnTo>
                      <a:pt x="271" y="284"/>
                    </a:lnTo>
                    <a:lnTo>
                      <a:pt x="263" y="291"/>
                    </a:lnTo>
                    <a:lnTo>
                      <a:pt x="255" y="297"/>
                    </a:lnTo>
                    <a:lnTo>
                      <a:pt x="246" y="303"/>
                    </a:lnTo>
                    <a:lnTo>
                      <a:pt x="236" y="308"/>
                    </a:lnTo>
                    <a:lnTo>
                      <a:pt x="224" y="313"/>
                    </a:lnTo>
                    <a:lnTo>
                      <a:pt x="213" y="316"/>
                    </a:lnTo>
                    <a:lnTo>
                      <a:pt x="200" y="319"/>
                    </a:lnTo>
                    <a:lnTo>
                      <a:pt x="185" y="320"/>
                    </a:lnTo>
                    <a:lnTo>
                      <a:pt x="171" y="321"/>
                    </a:lnTo>
                    <a:lnTo>
                      <a:pt x="155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15" y="308"/>
                    </a:lnTo>
                    <a:lnTo>
                      <a:pt x="26" y="307"/>
                    </a:lnTo>
                    <a:lnTo>
                      <a:pt x="35" y="303"/>
                    </a:lnTo>
                    <a:lnTo>
                      <a:pt x="41" y="298"/>
                    </a:lnTo>
                    <a:lnTo>
                      <a:pt x="44" y="290"/>
                    </a:lnTo>
                    <a:lnTo>
                      <a:pt x="46" y="279"/>
                    </a:lnTo>
                    <a:lnTo>
                      <a:pt x="48" y="265"/>
                    </a:lnTo>
                    <a:lnTo>
                      <a:pt x="49" y="246"/>
                    </a:lnTo>
                    <a:lnTo>
                      <a:pt x="49" y="76"/>
                    </a:lnTo>
                    <a:lnTo>
                      <a:pt x="48" y="58"/>
                    </a:lnTo>
                    <a:lnTo>
                      <a:pt x="48" y="45"/>
                    </a:lnTo>
                    <a:lnTo>
                      <a:pt x="46" y="36"/>
                    </a:lnTo>
                    <a:lnTo>
                      <a:pt x="45" y="31"/>
                    </a:lnTo>
                    <a:lnTo>
                      <a:pt x="41" y="25"/>
                    </a:lnTo>
                    <a:lnTo>
                      <a:pt x="33" y="19"/>
                    </a:lnTo>
                    <a:lnTo>
                      <a:pt x="28" y="16"/>
                    </a:lnTo>
                    <a:lnTo>
                      <a:pt x="20" y="15"/>
                    </a:lnTo>
                    <a:lnTo>
                      <a:pt x="1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68" y="0"/>
                    </a:lnTo>
                    <a:lnTo>
                      <a:pt x="168" y="13"/>
                    </a:lnTo>
                    <a:lnTo>
                      <a:pt x="152" y="13"/>
                    </a:lnTo>
                    <a:lnTo>
                      <a:pt x="140" y="15"/>
                    </a:lnTo>
                    <a:lnTo>
                      <a:pt x="132" y="16"/>
                    </a:lnTo>
                    <a:lnTo>
                      <a:pt x="126" y="18"/>
                    </a:lnTo>
                    <a:lnTo>
                      <a:pt x="119" y="22"/>
                    </a:lnTo>
                    <a:lnTo>
                      <a:pt x="112" y="28"/>
                    </a:lnTo>
                    <a:lnTo>
                      <a:pt x="110" y="34"/>
                    </a:lnTo>
                    <a:lnTo>
                      <a:pt x="109" y="44"/>
                    </a:lnTo>
                    <a:lnTo>
                      <a:pt x="107" y="57"/>
                    </a:lnTo>
                    <a:lnTo>
                      <a:pt x="107" y="76"/>
                    </a:lnTo>
                    <a:lnTo>
                      <a:pt x="107" y="144"/>
                    </a:lnTo>
                    <a:close/>
                    <a:moveTo>
                      <a:pt x="107" y="294"/>
                    </a:moveTo>
                    <a:lnTo>
                      <a:pt x="126" y="298"/>
                    </a:lnTo>
                    <a:lnTo>
                      <a:pt x="143" y="300"/>
                    </a:lnTo>
                    <a:lnTo>
                      <a:pt x="161" y="298"/>
                    </a:lnTo>
                    <a:lnTo>
                      <a:pt x="177" y="295"/>
                    </a:lnTo>
                    <a:lnTo>
                      <a:pt x="190" y="290"/>
                    </a:lnTo>
                    <a:lnTo>
                      <a:pt x="201" y="281"/>
                    </a:lnTo>
                    <a:lnTo>
                      <a:pt x="207" y="277"/>
                    </a:lnTo>
                    <a:lnTo>
                      <a:pt x="211" y="271"/>
                    </a:lnTo>
                    <a:lnTo>
                      <a:pt x="214" y="265"/>
                    </a:lnTo>
                    <a:lnTo>
                      <a:pt x="217" y="259"/>
                    </a:lnTo>
                    <a:lnTo>
                      <a:pt x="220" y="253"/>
                    </a:lnTo>
                    <a:lnTo>
                      <a:pt x="221" y="248"/>
                    </a:lnTo>
                    <a:lnTo>
                      <a:pt x="223" y="240"/>
                    </a:lnTo>
                    <a:lnTo>
                      <a:pt x="223" y="233"/>
                    </a:lnTo>
                    <a:lnTo>
                      <a:pt x="223" y="226"/>
                    </a:lnTo>
                    <a:lnTo>
                      <a:pt x="221" y="217"/>
                    </a:lnTo>
                    <a:lnTo>
                      <a:pt x="220" y="210"/>
                    </a:lnTo>
                    <a:lnTo>
                      <a:pt x="217" y="204"/>
                    </a:lnTo>
                    <a:lnTo>
                      <a:pt x="214" y="198"/>
                    </a:lnTo>
                    <a:lnTo>
                      <a:pt x="210" y="193"/>
                    </a:lnTo>
                    <a:lnTo>
                      <a:pt x="206" y="187"/>
                    </a:lnTo>
                    <a:lnTo>
                      <a:pt x="200" y="183"/>
                    </a:lnTo>
                    <a:lnTo>
                      <a:pt x="194" y="180"/>
                    </a:lnTo>
                    <a:lnTo>
                      <a:pt x="187" y="175"/>
                    </a:lnTo>
                    <a:lnTo>
                      <a:pt x="178" y="172"/>
                    </a:lnTo>
                    <a:lnTo>
                      <a:pt x="171" y="171"/>
                    </a:lnTo>
                    <a:lnTo>
                      <a:pt x="151" y="167"/>
                    </a:lnTo>
                    <a:lnTo>
                      <a:pt x="129" y="167"/>
                    </a:lnTo>
                    <a:lnTo>
                      <a:pt x="120" y="167"/>
                    </a:lnTo>
                    <a:lnTo>
                      <a:pt x="107" y="167"/>
                    </a:lnTo>
                    <a:lnTo>
                      <a:pt x="107" y="29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65"/>
              <p:cNvSpPr/>
              <p:nvPr/>
            </p:nvSpPr>
            <p:spPr>
              <a:xfrm>
                <a:off x="3619" y="1171"/>
                <a:ext cx="117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23" extrusionOk="0">
                    <a:moveTo>
                      <a:pt x="107" y="144"/>
                    </a:moveTo>
                    <a:lnTo>
                      <a:pt x="245" y="144"/>
                    </a:lnTo>
                    <a:lnTo>
                      <a:pt x="245" y="76"/>
                    </a:lnTo>
                    <a:lnTo>
                      <a:pt x="245" y="51"/>
                    </a:lnTo>
                    <a:lnTo>
                      <a:pt x="244" y="36"/>
                    </a:lnTo>
                    <a:lnTo>
                      <a:pt x="243" y="31"/>
                    </a:lnTo>
                    <a:lnTo>
                      <a:pt x="240" y="28"/>
                    </a:lnTo>
                    <a:lnTo>
                      <a:pt x="235" y="23"/>
                    </a:lnTo>
                    <a:lnTo>
                      <a:pt x="231" y="21"/>
                    </a:lnTo>
                    <a:lnTo>
                      <a:pt x="225" y="18"/>
                    </a:lnTo>
                    <a:lnTo>
                      <a:pt x="218" y="15"/>
                    </a:lnTo>
                    <a:lnTo>
                      <a:pt x="208" y="13"/>
                    </a:lnTo>
                    <a:lnTo>
                      <a:pt x="198" y="13"/>
                    </a:lnTo>
                    <a:lnTo>
                      <a:pt x="198" y="0"/>
                    </a:lnTo>
                    <a:lnTo>
                      <a:pt x="352" y="0"/>
                    </a:lnTo>
                    <a:lnTo>
                      <a:pt x="352" y="13"/>
                    </a:lnTo>
                    <a:lnTo>
                      <a:pt x="342" y="13"/>
                    </a:lnTo>
                    <a:lnTo>
                      <a:pt x="334" y="15"/>
                    </a:lnTo>
                    <a:lnTo>
                      <a:pt x="326" y="16"/>
                    </a:lnTo>
                    <a:lnTo>
                      <a:pt x="321" y="19"/>
                    </a:lnTo>
                    <a:lnTo>
                      <a:pt x="316" y="21"/>
                    </a:lnTo>
                    <a:lnTo>
                      <a:pt x="313" y="25"/>
                    </a:lnTo>
                    <a:lnTo>
                      <a:pt x="309" y="28"/>
                    </a:lnTo>
                    <a:lnTo>
                      <a:pt x="308" y="32"/>
                    </a:lnTo>
                    <a:lnTo>
                      <a:pt x="305" y="48"/>
                    </a:lnTo>
                    <a:lnTo>
                      <a:pt x="305" y="76"/>
                    </a:lnTo>
                    <a:lnTo>
                      <a:pt x="305" y="246"/>
                    </a:lnTo>
                    <a:lnTo>
                      <a:pt x="305" y="272"/>
                    </a:lnTo>
                    <a:lnTo>
                      <a:pt x="306" y="287"/>
                    </a:lnTo>
                    <a:lnTo>
                      <a:pt x="309" y="292"/>
                    </a:lnTo>
                    <a:lnTo>
                      <a:pt x="310" y="295"/>
                    </a:lnTo>
                    <a:lnTo>
                      <a:pt x="315" y="300"/>
                    </a:lnTo>
                    <a:lnTo>
                      <a:pt x="319" y="303"/>
                    </a:lnTo>
                    <a:lnTo>
                      <a:pt x="325" y="306"/>
                    </a:lnTo>
                    <a:lnTo>
                      <a:pt x="334" y="308"/>
                    </a:lnTo>
                    <a:lnTo>
                      <a:pt x="342" y="308"/>
                    </a:lnTo>
                    <a:lnTo>
                      <a:pt x="352" y="310"/>
                    </a:lnTo>
                    <a:lnTo>
                      <a:pt x="352" y="323"/>
                    </a:lnTo>
                    <a:lnTo>
                      <a:pt x="198" y="323"/>
                    </a:lnTo>
                    <a:lnTo>
                      <a:pt x="198" y="310"/>
                    </a:lnTo>
                    <a:lnTo>
                      <a:pt x="211" y="308"/>
                    </a:lnTo>
                    <a:lnTo>
                      <a:pt x="221" y="307"/>
                    </a:lnTo>
                    <a:lnTo>
                      <a:pt x="229" y="303"/>
                    </a:lnTo>
                    <a:lnTo>
                      <a:pt x="237" y="298"/>
                    </a:lnTo>
                    <a:lnTo>
                      <a:pt x="241" y="291"/>
                    </a:lnTo>
                    <a:lnTo>
                      <a:pt x="244" y="279"/>
                    </a:lnTo>
                    <a:lnTo>
                      <a:pt x="245" y="265"/>
                    </a:lnTo>
                    <a:lnTo>
                      <a:pt x="245" y="246"/>
                    </a:lnTo>
                    <a:lnTo>
                      <a:pt x="245" y="167"/>
                    </a:lnTo>
                    <a:lnTo>
                      <a:pt x="107" y="167"/>
                    </a:lnTo>
                    <a:lnTo>
                      <a:pt x="107" y="246"/>
                    </a:lnTo>
                    <a:lnTo>
                      <a:pt x="108" y="272"/>
                    </a:lnTo>
                    <a:lnTo>
                      <a:pt x="110" y="287"/>
                    </a:lnTo>
                    <a:lnTo>
                      <a:pt x="111" y="292"/>
                    </a:lnTo>
                    <a:lnTo>
                      <a:pt x="114" y="295"/>
                    </a:lnTo>
                    <a:lnTo>
                      <a:pt x="118" y="300"/>
                    </a:lnTo>
                    <a:lnTo>
                      <a:pt x="123" y="303"/>
                    </a:lnTo>
                    <a:lnTo>
                      <a:pt x="128" y="306"/>
                    </a:lnTo>
                    <a:lnTo>
                      <a:pt x="136" y="308"/>
                    </a:lnTo>
                    <a:lnTo>
                      <a:pt x="146" y="308"/>
                    </a:lnTo>
                    <a:lnTo>
                      <a:pt x="156" y="310"/>
                    </a:lnTo>
                    <a:lnTo>
                      <a:pt x="156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14" y="308"/>
                    </a:lnTo>
                    <a:lnTo>
                      <a:pt x="26" y="307"/>
                    </a:lnTo>
                    <a:lnTo>
                      <a:pt x="34" y="303"/>
                    </a:lnTo>
                    <a:lnTo>
                      <a:pt x="40" y="298"/>
                    </a:lnTo>
                    <a:lnTo>
                      <a:pt x="44" y="290"/>
                    </a:lnTo>
                    <a:lnTo>
                      <a:pt x="47" y="279"/>
                    </a:lnTo>
                    <a:lnTo>
                      <a:pt x="49" y="265"/>
                    </a:lnTo>
                    <a:lnTo>
                      <a:pt x="49" y="246"/>
                    </a:lnTo>
                    <a:lnTo>
                      <a:pt x="49" y="76"/>
                    </a:lnTo>
                    <a:lnTo>
                      <a:pt x="49" y="51"/>
                    </a:lnTo>
                    <a:lnTo>
                      <a:pt x="46" y="35"/>
                    </a:lnTo>
                    <a:lnTo>
                      <a:pt x="44" y="31"/>
                    </a:lnTo>
                    <a:lnTo>
                      <a:pt x="42" y="26"/>
                    </a:lnTo>
                    <a:lnTo>
                      <a:pt x="39" y="23"/>
                    </a:lnTo>
                    <a:lnTo>
                      <a:pt x="33" y="19"/>
                    </a:lnTo>
                    <a:lnTo>
                      <a:pt x="27" y="16"/>
                    </a:lnTo>
                    <a:lnTo>
                      <a:pt x="20" y="15"/>
                    </a:lnTo>
                    <a:lnTo>
                      <a:pt x="1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13"/>
                    </a:lnTo>
                    <a:lnTo>
                      <a:pt x="146" y="13"/>
                    </a:lnTo>
                    <a:lnTo>
                      <a:pt x="137" y="15"/>
                    </a:lnTo>
                    <a:lnTo>
                      <a:pt x="130" y="16"/>
                    </a:lnTo>
                    <a:lnTo>
                      <a:pt x="124" y="19"/>
                    </a:lnTo>
                    <a:lnTo>
                      <a:pt x="120" y="21"/>
                    </a:lnTo>
                    <a:lnTo>
                      <a:pt x="115" y="25"/>
                    </a:lnTo>
                    <a:lnTo>
                      <a:pt x="112" y="28"/>
                    </a:lnTo>
                    <a:lnTo>
                      <a:pt x="111" y="32"/>
                    </a:lnTo>
                    <a:lnTo>
                      <a:pt x="108" y="48"/>
                    </a:lnTo>
                    <a:lnTo>
                      <a:pt x="107" y="76"/>
                    </a:lnTo>
                    <a:lnTo>
                      <a:pt x="107" y="14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65"/>
              <p:cNvSpPr/>
              <p:nvPr/>
            </p:nvSpPr>
            <p:spPr>
              <a:xfrm>
                <a:off x="3750" y="1168"/>
                <a:ext cx="98" cy="11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39" extrusionOk="0">
                    <a:moveTo>
                      <a:pt x="180" y="285"/>
                    </a:moveTo>
                    <a:lnTo>
                      <a:pt x="158" y="302"/>
                    </a:lnTo>
                    <a:lnTo>
                      <a:pt x="139" y="316"/>
                    </a:lnTo>
                    <a:lnTo>
                      <a:pt x="126" y="326"/>
                    </a:lnTo>
                    <a:lnTo>
                      <a:pt x="117" y="330"/>
                    </a:lnTo>
                    <a:lnTo>
                      <a:pt x="107" y="334"/>
                    </a:lnTo>
                    <a:lnTo>
                      <a:pt x="99" y="337"/>
                    </a:lnTo>
                    <a:lnTo>
                      <a:pt x="88" y="339"/>
                    </a:lnTo>
                    <a:lnTo>
                      <a:pt x="77" y="339"/>
                    </a:lnTo>
                    <a:lnTo>
                      <a:pt x="70" y="339"/>
                    </a:lnTo>
                    <a:lnTo>
                      <a:pt x="61" y="337"/>
                    </a:lnTo>
                    <a:lnTo>
                      <a:pt x="54" y="336"/>
                    </a:lnTo>
                    <a:lnTo>
                      <a:pt x="47" y="333"/>
                    </a:lnTo>
                    <a:lnTo>
                      <a:pt x="41" y="330"/>
                    </a:lnTo>
                    <a:lnTo>
                      <a:pt x="34" y="326"/>
                    </a:lnTo>
                    <a:lnTo>
                      <a:pt x="28" y="321"/>
                    </a:lnTo>
                    <a:lnTo>
                      <a:pt x="22" y="316"/>
                    </a:lnTo>
                    <a:lnTo>
                      <a:pt x="18" y="310"/>
                    </a:lnTo>
                    <a:lnTo>
                      <a:pt x="13" y="304"/>
                    </a:lnTo>
                    <a:lnTo>
                      <a:pt x="9" y="297"/>
                    </a:lnTo>
                    <a:lnTo>
                      <a:pt x="6" y="289"/>
                    </a:lnTo>
                    <a:lnTo>
                      <a:pt x="3" y="282"/>
                    </a:lnTo>
                    <a:lnTo>
                      <a:pt x="2" y="274"/>
                    </a:lnTo>
                    <a:lnTo>
                      <a:pt x="0" y="265"/>
                    </a:lnTo>
                    <a:lnTo>
                      <a:pt x="0" y="256"/>
                    </a:lnTo>
                    <a:lnTo>
                      <a:pt x="2" y="245"/>
                    </a:lnTo>
                    <a:lnTo>
                      <a:pt x="3" y="235"/>
                    </a:lnTo>
                    <a:lnTo>
                      <a:pt x="6" y="224"/>
                    </a:lnTo>
                    <a:lnTo>
                      <a:pt x="12" y="216"/>
                    </a:lnTo>
                    <a:lnTo>
                      <a:pt x="19" y="203"/>
                    </a:lnTo>
                    <a:lnTo>
                      <a:pt x="31" y="193"/>
                    </a:lnTo>
                    <a:lnTo>
                      <a:pt x="45" y="181"/>
                    </a:lnTo>
                    <a:lnTo>
                      <a:pt x="61" y="169"/>
                    </a:lnTo>
                    <a:lnTo>
                      <a:pt x="83" y="159"/>
                    </a:lnTo>
                    <a:lnTo>
                      <a:pt x="109" y="146"/>
                    </a:lnTo>
                    <a:lnTo>
                      <a:pt x="142" y="133"/>
                    </a:lnTo>
                    <a:lnTo>
                      <a:pt x="180" y="119"/>
                    </a:lnTo>
                    <a:lnTo>
                      <a:pt x="180" y="106"/>
                    </a:lnTo>
                    <a:lnTo>
                      <a:pt x="180" y="84"/>
                    </a:lnTo>
                    <a:lnTo>
                      <a:pt x="177" y="65"/>
                    </a:lnTo>
                    <a:lnTo>
                      <a:pt x="174" y="58"/>
                    </a:lnTo>
                    <a:lnTo>
                      <a:pt x="171" y="51"/>
                    </a:lnTo>
                    <a:lnTo>
                      <a:pt x="168" y="45"/>
                    </a:lnTo>
                    <a:lnTo>
                      <a:pt x="165" y="41"/>
                    </a:lnTo>
                    <a:lnTo>
                      <a:pt x="156" y="32"/>
                    </a:lnTo>
                    <a:lnTo>
                      <a:pt x="146" y="26"/>
                    </a:lnTo>
                    <a:lnTo>
                      <a:pt x="133" y="23"/>
                    </a:lnTo>
                    <a:lnTo>
                      <a:pt x="120" y="22"/>
                    </a:lnTo>
                    <a:lnTo>
                      <a:pt x="110" y="23"/>
                    </a:lnTo>
                    <a:lnTo>
                      <a:pt x="100" y="25"/>
                    </a:lnTo>
                    <a:lnTo>
                      <a:pt x="91" y="29"/>
                    </a:lnTo>
                    <a:lnTo>
                      <a:pt x="86" y="33"/>
                    </a:lnTo>
                    <a:lnTo>
                      <a:pt x="80" y="41"/>
                    </a:lnTo>
                    <a:lnTo>
                      <a:pt x="75" y="46"/>
                    </a:lnTo>
                    <a:lnTo>
                      <a:pt x="73" y="54"/>
                    </a:lnTo>
                    <a:lnTo>
                      <a:pt x="71" y="61"/>
                    </a:lnTo>
                    <a:lnTo>
                      <a:pt x="73" y="81"/>
                    </a:lnTo>
                    <a:lnTo>
                      <a:pt x="73" y="90"/>
                    </a:lnTo>
                    <a:lnTo>
                      <a:pt x="70" y="96"/>
                    </a:lnTo>
                    <a:lnTo>
                      <a:pt x="68" y="101"/>
                    </a:lnTo>
                    <a:lnTo>
                      <a:pt x="64" y="107"/>
                    </a:lnTo>
                    <a:lnTo>
                      <a:pt x="60" y="110"/>
                    </a:lnTo>
                    <a:lnTo>
                      <a:pt x="55" y="113"/>
                    </a:lnTo>
                    <a:lnTo>
                      <a:pt x="49" y="114"/>
                    </a:lnTo>
                    <a:lnTo>
                      <a:pt x="42" y="116"/>
                    </a:lnTo>
                    <a:lnTo>
                      <a:pt x="36" y="114"/>
                    </a:lnTo>
                    <a:lnTo>
                      <a:pt x="31" y="113"/>
                    </a:lnTo>
                    <a:lnTo>
                      <a:pt x="25" y="110"/>
                    </a:lnTo>
                    <a:lnTo>
                      <a:pt x="21" y="106"/>
                    </a:lnTo>
                    <a:lnTo>
                      <a:pt x="18" y="101"/>
                    </a:lnTo>
                    <a:lnTo>
                      <a:pt x="15" y="96"/>
                    </a:lnTo>
                    <a:lnTo>
                      <a:pt x="13" y="88"/>
                    </a:lnTo>
                    <a:lnTo>
                      <a:pt x="13" y="81"/>
                    </a:lnTo>
                    <a:lnTo>
                      <a:pt x="13" y="74"/>
                    </a:lnTo>
                    <a:lnTo>
                      <a:pt x="15" y="67"/>
                    </a:lnTo>
                    <a:lnTo>
                      <a:pt x="18" y="59"/>
                    </a:lnTo>
                    <a:lnTo>
                      <a:pt x="21" y="52"/>
                    </a:lnTo>
                    <a:lnTo>
                      <a:pt x="25" y="45"/>
                    </a:lnTo>
                    <a:lnTo>
                      <a:pt x="31" y="39"/>
                    </a:lnTo>
                    <a:lnTo>
                      <a:pt x="36" y="32"/>
                    </a:lnTo>
                    <a:lnTo>
                      <a:pt x="44" y="26"/>
                    </a:lnTo>
                    <a:lnTo>
                      <a:pt x="52" y="20"/>
                    </a:lnTo>
                    <a:lnTo>
                      <a:pt x="61" y="15"/>
                    </a:lnTo>
                    <a:lnTo>
                      <a:pt x="71" y="10"/>
                    </a:lnTo>
                    <a:lnTo>
                      <a:pt x="81" y="7"/>
                    </a:lnTo>
                    <a:lnTo>
                      <a:pt x="93" y="5"/>
                    </a:lnTo>
                    <a:lnTo>
                      <a:pt x="104" y="2"/>
                    </a:lnTo>
                    <a:lnTo>
                      <a:pt x="117" y="2"/>
                    </a:lnTo>
                    <a:lnTo>
                      <a:pt x="130" y="0"/>
                    </a:lnTo>
                    <a:lnTo>
                      <a:pt x="151" y="2"/>
                    </a:lnTo>
                    <a:lnTo>
                      <a:pt x="169" y="5"/>
                    </a:lnTo>
                    <a:lnTo>
                      <a:pt x="187" y="9"/>
                    </a:lnTo>
                    <a:lnTo>
                      <a:pt x="201" y="15"/>
                    </a:lnTo>
                    <a:lnTo>
                      <a:pt x="211" y="22"/>
                    </a:lnTo>
                    <a:lnTo>
                      <a:pt x="219" y="29"/>
                    </a:lnTo>
                    <a:lnTo>
                      <a:pt x="226" y="38"/>
                    </a:lnTo>
                    <a:lnTo>
                      <a:pt x="232" y="49"/>
                    </a:lnTo>
                    <a:lnTo>
                      <a:pt x="234" y="58"/>
                    </a:lnTo>
                    <a:lnTo>
                      <a:pt x="236" y="73"/>
                    </a:lnTo>
                    <a:lnTo>
                      <a:pt x="237" y="90"/>
                    </a:lnTo>
                    <a:lnTo>
                      <a:pt x="237" y="112"/>
                    </a:lnTo>
                    <a:lnTo>
                      <a:pt x="237" y="220"/>
                    </a:lnTo>
                    <a:lnTo>
                      <a:pt x="237" y="242"/>
                    </a:lnTo>
                    <a:lnTo>
                      <a:pt x="239" y="258"/>
                    </a:lnTo>
                    <a:lnTo>
                      <a:pt x="239" y="269"/>
                    </a:lnTo>
                    <a:lnTo>
                      <a:pt x="240" y="276"/>
                    </a:lnTo>
                    <a:lnTo>
                      <a:pt x="242" y="285"/>
                    </a:lnTo>
                    <a:lnTo>
                      <a:pt x="246" y="291"/>
                    </a:lnTo>
                    <a:lnTo>
                      <a:pt x="250" y="294"/>
                    </a:lnTo>
                    <a:lnTo>
                      <a:pt x="255" y="294"/>
                    </a:lnTo>
                    <a:lnTo>
                      <a:pt x="261" y="294"/>
                    </a:lnTo>
                    <a:lnTo>
                      <a:pt x="265" y="292"/>
                    </a:lnTo>
                    <a:lnTo>
                      <a:pt x="275" y="284"/>
                    </a:lnTo>
                    <a:lnTo>
                      <a:pt x="292" y="266"/>
                    </a:lnTo>
                    <a:lnTo>
                      <a:pt x="292" y="285"/>
                    </a:lnTo>
                    <a:lnTo>
                      <a:pt x="284" y="298"/>
                    </a:lnTo>
                    <a:lnTo>
                      <a:pt x="274" y="308"/>
                    </a:lnTo>
                    <a:lnTo>
                      <a:pt x="263" y="318"/>
                    </a:lnTo>
                    <a:lnTo>
                      <a:pt x="255" y="326"/>
                    </a:lnTo>
                    <a:lnTo>
                      <a:pt x="245" y="331"/>
                    </a:lnTo>
                    <a:lnTo>
                      <a:pt x="236" y="336"/>
                    </a:lnTo>
                    <a:lnTo>
                      <a:pt x="227" y="337"/>
                    </a:lnTo>
                    <a:lnTo>
                      <a:pt x="217" y="339"/>
                    </a:lnTo>
                    <a:lnTo>
                      <a:pt x="210" y="337"/>
                    </a:lnTo>
                    <a:lnTo>
                      <a:pt x="203" y="336"/>
                    </a:lnTo>
                    <a:lnTo>
                      <a:pt x="195" y="331"/>
                    </a:lnTo>
                    <a:lnTo>
                      <a:pt x="191" y="327"/>
                    </a:lnTo>
                    <a:lnTo>
                      <a:pt x="185" y="320"/>
                    </a:lnTo>
                    <a:lnTo>
                      <a:pt x="182" y="310"/>
                    </a:lnTo>
                    <a:lnTo>
                      <a:pt x="181" y="300"/>
                    </a:lnTo>
                    <a:lnTo>
                      <a:pt x="180" y="285"/>
                    </a:lnTo>
                    <a:close/>
                    <a:moveTo>
                      <a:pt x="180" y="263"/>
                    </a:moveTo>
                    <a:lnTo>
                      <a:pt x="180" y="140"/>
                    </a:lnTo>
                    <a:lnTo>
                      <a:pt x="155" y="151"/>
                    </a:lnTo>
                    <a:lnTo>
                      <a:pt x="136" y="158"/>
                    </a:lnTo>
                    <a:lnTo>
                      <a:pt x="122" y="165"/>
                    </a:lnTo>
                    <a:lnTo>
                      <a:pt x="112" y="169"/>
                    </a:lnTo>
                    <a:lnTo>
                      <a:pt x="99" y="178"/>
                    </a:lnTo>
                    <a:lnTo>
                      <a:pt x="87" y="185"/>
                    </a:lnTo>
                    <a:lnTo>
                      <a:pt x="78" y="194"/>
                    </a:lnTo>
                    <a:lnTo>
                      <a:pt x="71" y="203"/>
                    </a:lnTo>
                    <a:lnTo>
                      <a:pt x="67" y="211"/>
                    </a:lnTo>
                    <a:lnTo>
                      <a:pt x="62" y="220"/>
                    </a:lnTo>
                    <a:lnTo>
                      <a:pt x="61" y="230"/>
                    </a:lnTo>
                    <a:lnTo>
                      <a:pt x="60" y="239"/>
                    </a:lnTo>
                    <a:lnTo>
                      <a:pt x="61" y="252"/>
                    </a:lnTo>
                    <a:lnTo>
                      <a:pt x="64" y="262"/>
                    </a:lnTo>
                    <a:lnTo>
                      <a:pt x="68" y="272"/>
                    </a:lnTo>
                    <a:lnTo>
                      <a:pt x="75" y="281"/>
                    </a:lnTo>
                    <a:lnTo>
                      <a:pt x="83" y="288"/>
                    </a:lnTo>
                    <a:lnTo>
                      <a:pt x="91" y="294"/>
                    </a:lnTo>
                    <a:lnTo>
                      <a:pt x="100" y="297"/>
                    </a:lnTo>
                    <a:lnTo>
                      <a:pt x="110" y="298"/>
                    </a:lnTo>
                    <a:lnTo>
                      <a:pt x="116" y="298"/>
                    </a:lnTo>
                    <a:lnTo>
                      <a:pt x="125" y="295"/>
                    </a:lnTo>
                    <a:lnTo>
                      <a:pt x="132" y="294"/>
                    </a:lnTo>
                    <a:lnTo>
                      <a:pt x="141" y="289"/>
                    </a:lnTo>
                    <a:lnTo>
                      <a:pt x="159" y="278"/>
                    </a:lnTo>
                    <a:lnTo>
                      <a:pt x="180" y="2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65"/>
              <p:cNvSpPr/>
              <p:nvPr/>
            </p:nvSpPr>
            <p:spPr>
              <a:xfrm>
                <a:off x="3856" y="1168"/>
                <a:ext cx="91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42" extrusionOk="0">
                    <a:moveTo>
                      <a:pt x="272" y="210"/>
                    </a:moveTo>
                    <a:lnTo>
                      <a:pt x="269" y="226"/>
                    </a:lnTo>
                    <a:lnTo>
                      <a:pt x="265" y="240"/>
                    </a:lnTo>
                    <a:lnTo>
                      <a:pt x="259" y="253"/>
                    </a:lnTo>
                    <a:lnTo>
                      <a:pt x="253" y="266"/>
                    </a:lnTo>
                    <a:lnTo>
                      <a:pt x="246" y="278"/>
                    </a:lnTo>
                    <a:lnTo>
                      <a:pt x="239" y="289"/>
                    </a:lnTo>
                    <a:lnTo>
                      <a:pt x="230" y="298"/>
                    </a:lnTo>
                    <a:lnTo>
                      <a:pt x="222" y="308"/>
                    </a:lnTo>
                    <a:lnTo>
                      <a:pt x="211" y="316"/>
                    </a:lnTo>
                    <a:lnTo>
                      <a:pt x="201" y="323"/>
                    </a:lnTo>
                    <a:lnTo>
                      <a:pt x="191" y="329"/>
                    </a:lnTo>
                    <a:lnTo>
                      <a:pt x="181" y="333"/>
                    </a:lnTo>
                    <a:lnTo>
                      <a:pt x="171" y="337"/>
                    </a:lnTo>
                    <a:lnTo>
                      <a:pt x="159" y="340"/>
                    </a:lnTo>
                    <a:lnTo>
                      <a:pt x="149" y="342"/>
                    </a:lnTo>
                    <a:lnTo>
                      <a:pt x="138" y="342"/>
                    </a:lnTo>
                    <a:lnTo>
                      <a:pt x="123" y="342"/>
                    </a:lnTo>
                    <a:lnTo>
                      <a:pt x="110" y="339"/>
                    </a:lnTo>
                    <a:lnTo>
                      <a:pt x="99" y="336"/>
                    </a:lnTo>
                    <a:lnTo>
                      <a:pt x="86" y="330"/>
                    </a:lnTo>
                    <a:lnTo>
                      <a:pt x="74" y="324"/>
                    </a:lnTo>
                    <a:lnTo>
                      <a:pt x="62" y="316"/>
                    </a:lnTo>
                    <a:lnTo>
                      <a:pt x="52" y="307"/>
                    </a:lnTo>
                    <a:lnTo>
                      <a:pt x="42" y="295"/>
                    </a:lnTo>
                    <a:lnTo>
                      <a:pt x="32" y="284"/>
                    </a:lnTo>
                    <a:lnTo>
                      <a:pt x="23" y="271"/>
                    </a:lnTo>
                    <a:lnTo>
                      <a:pt x="16" y="256"/>
                    </a:lnTo>
                    <a:lnTo>
                      <a:pt x="12" y="242"/>
                    </a:lnTo>
                    <a:lnTo>
                      <a:pt x="6" y="226"/>
                    </a:lnTo>
                    <a:lnTo>
                      <a:pt x="3" y="208"/>
                    </a:lnTo>
                    <a:lnTo>
                      <a:pt x="2" y="191"/>
                    </a:lnTo>
                    <a:lnTo>
                      <a:pt x="0" y="171"/>
                    </a:lnTo>
                    <a:lnTo>
                      <a:pt x="2" y="154"/>
                    </a:lnTo>
                    <a:lnTo>
                      <a:pt x="3" y="135"/>
                    </a:lnTo>
                    <a:lnTo>
                      <a:pt x="8" y="119"/>
                    </a:lnTo>
                    <a:lnTo>
                      <a:pt x="12" y="103"/>
                    </a:lnTo>
                    <a:lnTo>
                      <a:pt x="19" y="88"/>
                    </a:lnTo>
                    <a:lnTo>
                      <a:pt x="26" y="74"/>
                    </a:lnTo>
                    <a:lnTo>
                      <a:pt x="35" y="61"/>
                    </a:lnTo>
                    <a:lnTo>
                      <a:pt x="47" y="48"/>
                    </a:lnTo>
                    <a:lnTo>
                      <a:pt x="58" y="36"/>
                    </a:lnTo>
                    <a:lnTo>
                      <a:pt x="70" y="28"/>
                    </a:lnTo>
                    <a:lnTo>
                      <a:pt x="83" y="19"/>
                    </a:lnTo>
                    <a:lnTo>
                      <a:pt x="96" y="13"/>
                    </a:lnTo>
                    <a:lnTo>
                      <a:pt x="110" y="7"/>
                    </a:lnTo>
                    <a:lnTo>
                      <a:pt x="125" y="3"/>
                    </a:lnTo>
                    <a:lnTo>
                      <a:pt x="139" y="2"/>
                    </a:lnTo>
                    <a:lnTo>
                      <a:pt x="155" y="0"/>
                    </a:lnTo>
                    <a:lnTo>
                      <a:pt x="167" y="2"/>
                    </a:lnTo>
                    <a:lnTo>
                      <a:pt x="177" y="2"/>
                    </a:lnTo>
                    <a:lnTo>
                      <a:pt x="188" y="5"/>
                    </a:lnTo>
                    <a:lnTo>
                      <a:pt x="198" y="7"/>
                    </a:lnTo>
                    <a:lnTo>
                      <a:pt x="207" y="10"/>
                    </a:lnTo>
                    <a:lnTo>
                      <a:pt x="216" y="15"/>
                    </a:lnTo>
                    <a:lnTo>
                      <a:pt x="224" y="20"/>
                    </a:lnTo>
                    <a:lnTo>
                      <a:pt x="233" y="26"/>
                    </a:lnTo>
                    <a:lnTo>
                      <a:pt x="240" y="32"/>
                    </a:lnTo>
                    <a:lnTo>
                      <a:pt x="246" y="38"/>
                    </a:lnTo>
                    <a:lnTo>
                      <a:pt x="252" y="45"/>
                    </a:lnTo>
                    <a:lnTo>
                      <a:pt x="256" y="51"/>
                    </a:lnTo>
                    <a:lnTo>
                      <a:pt x="259" y="58"/>
                    </a:lnTo>
                    <a:lnTo>
                      <a:pt x="262" y="65"/>
                    </a:lnTo>
                    <a:lnTo>
                      <a:pt x="263" y="71"/>
                    </a:lnTo>
                    <a:lnTo>
                      <a:pt x="263" y="78"/>
                    </a:lnTo>
                    <a:lnTo>
                      <a:pt x="262" y="84"/>
                    </a:lnTo>
                    <a:lnTo>
                      <a:pt x="261" y="90"/>
                    </a:lnTo>
                    <a:lnTo>
                      <a:pt x="258" y="96"/>
                    </a:lnTo>
                    <a:lnTo>
                      <a:pt x="255" y="100"/>
                    </a:lnTo>
                    <a:lnTo>
                      <a:pt x="250" y="103"/>
                    </a:lnTo>
                    <a:lnTo>
                      <a:pt x="245" y="106"/>
                    </a:lnTo>
                    <a:lnTo>
                      <a:pt x="237" y="107"/>
                    </a:lnTo>
                    <a:lnTo>
                      <a:pt x="230" y="107"/>
                    </a:lnTo>
                    <a:lnTo>
                      <a:pt x="220" y="107"/>
                    </a:lnTo>
                    <a:lnTo>
                      <a:pt x="213" y="104"/>
                    </a:lnTo>
                    <a:lnTo>
                      <a:pt x="206" y="100"/>
                    </a:lnTo>
                    <a:lnTo>
                      <a:pt x="200" y="94"/>
                    </a:lnTo>
                    <a:lnTo>
                      <a:pt x="197" y="90"/>
                    </a:lnTo>
                    <a:lnTo>
                      <a:pt x="194" y="84"/>
                    </a:lnTo>
                    <a:lnTo>
                      <a:pt x="193" y="75"/>
                    </a:lnTo>
                    <a:lnTo>
                      <a:pt x="191" y="67"/>
                    </a:lnTo>
                    <a:lnTo>
                      <a:pt x="190" y="57"/>
                    </a:lnTo>
                    <a:lnTo>
                      <a:pt x="187" y="48"/>
                    </a:lnTo>
                    <a:lnTo>
                      <a:pt x="182" y="41"/>
                    </a:lnTo>
                    <a:lnTo>
                      <a:pt x="177" y="35"/>
                    </a:lnTo>
                    <a:lnTo>
                      <a:pt x="171" y="31"/>
                    </a:lnTo>
                    <a:lnTo>
                      <a:pt x="162" y="26"/>
                    </a:lnTo>
                    <a:lnTo>
                      <a:pt x="154" y="25"/>
                    </a:lnTo>
                    <a:lnTo>
                      <a:pt x="143" y="25"/>
                    </a:lnTo>
                    <a:lnTo>
                      <a:pt x="135" y="25"/>
                    </a:lnTo>
                    <a:lnTo>
                      <a:pt x="126" y="26"/>
                    </a:lnTo>
                    <a:lnTo>
                      <a:pt x="119" y="28"/>
                    </a:lnTo>
                    <a:lnTo>
                      <a:pt x="112" y="31"/>
                    </a:lnTo>
                    <a:lnTo>
                      <a:pt x="104" y="35"/>
                    </a:lnTo>
                    <a:lnTo>
                      <a:pt x="99" y="39"/>
                    </a:lnTo>
                    <a:lnTo>
                      <a:pt x="91" y="44"/>
                    </a:lnTo>
                    <a:lnTo>
                      <a:pt x="87" y="51"/>
                    </a:lnTo>
                    <a:lnTo>
                      <a:pt x="80" y="59"/>
                    </a:lnTo>
                    <a:lnTo>
                      <a:pt x="74" y="68"/>
                    </a:lnTo>
                    <a:lnTo>
                      <a:pt x="70" y="80"/>
                    </a:lnTo>
                    <a:lnTo>
                      <a:pt x="65" y="90"/>
                    </a:lnTo>
                    <a:lnTo>
                      <a:pt x="62" y="101"/>
                    </a:lnTo>
                    <a:lnTo>
                      <a:pt x="60" y="114"/>
                    </a:lnTo>
                    <a:lnTo>
                      <a:pt x="58" y="127"/>
                    </a:lnTo>
                    <a:lnTo>
                      <a:pt x="58" y="142"/>
                    </a:lnTo>
                    <a:lnTo>
                      <a:pt x="58" y="155"/>
                    </a:lnTo>
                    <a:lnTo>
                      <a:pt x="60" y="169"/>
                    </a:lnTo>
                    <a:lnTo>
                      <a:pt x="62" y="182"/>
                    </a:lnTo>
                    <a:lnTo>
                      <a:pt x="65" y="195"/>
                    </a:lnTo>
                    <a:lnTo>
                      <a:pt x="68" y="208"/>
                    </a:lnTo>
                    <a:lnTo>
                      <a:pt x="74" y="220"/>
                    </a:lnTo>
                    <a:lnTo>
                      <a:pt x="80" y="232"/>
                    </a:lnTo>
                    <a:lnTo>
                      <a:pt x="86" y="243"/>
                    </a:lnTo>
                    <a:lnTo>
                      <a:pt x="94" y="253"/>
                    </a:lnTo>
                    <a:lnTo>
                      <a:pt x="102" y="262"/>
                    </a:lnTo>
                    <a:lnTo>
                      <a:pt x="110" y="269"/>
                    </a:lnTo>
                    <a:lnTo>
                      <a:pt x="119" y="276"/>
                    </a:lnTo>
                    <a:lnTo>
                      <a:pt x="129" y="281"/>
                    </a:lnTo>
                    <a:lnTo>
                      <a:pt x="139" y="285"/>
                    </a:lnTo>
                    <a:lnTo>
                      <a:pt x="151" y="287"/>
                    </a:lnTo>
                    <a:lnTo>
                      <a:pt x="162" y="287"/>
                    </a:lnTo>
                    <a:lnTo>
                      <a:pt x="171" y="287"/>
                    </a:lnTo>
                    <a:lnTo>
                      <a:pt x="180" y="285"/>
                    </a:lnTo>
                    <a:lnTo>
                      <a:pt x="187" y="284"/>
                    </a:lnTo>
                    <a:lnTo>
                      <a:pt x="195" y="281"/>
                    </a:lnTo>
                    <a:lnTo>
                      <a:pt x="203" y="278"/>
                    </a:lnTo>
                    <a:lnTo>
                      <a:pt x="210" y="274"/>
                    </a:lnTo>
                    <a:lnTo>
                      <a:pt x="217" y="269"/>
                    </a:lnTo>
                    <a:lnTo>
                      <a:pt x="224" y="263"/>
                    </a:lnTo>
                    <a:lnTo>
                      <a:pt x="235" y="253"/>
                    </a:lnTo>
                    <a:lnTo>
                      <a:pt x="243" y="240"/>
                    </a:lnTo>
                    <a:lnTo>
                      <a:pt x="253" y="224"/>
                    </a:lnTo>
                    <a:lnTo>
                      <a:pt x="262" y="206"/>
                    </a:lnTo>
                    <a:lnTo>
                      <a:pt x="272" y="2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65"/>
              <p:cNvSpPr/>
              <p:nvPr/>
            </p:nvSpPr>
            <p:spPr>
              <a:xfrm>
                <a:off x="3960" y="1171"/>
                <a:ext cx="151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23" extrusionOk="0">
                    <a:moveTo>
                      <a:pt x="291" y="13"/>
                    </a:moveTo>
                    <a:lnTo>
                      <a:pt x="291" y="0"/>
                    </a:lnTo>
                    <a:lnTo>
                      <a:pt x="453" y="0"/>
                    </a:lnTo>
                    <a:lnTo>
                      <a:pt x="453" y="13"/>
                    </a:lnTo>
                    <a:lnTo>
                      <a:pt x="443" y="13"/>
                    </a:lnTo>
                    <a:lnTo>
                      <a:pt x="434" y="15"/>
                    </a:lnTo>
                    <a:lnTo>
                      <a:pt x="427" y="16"/>
                    </a:lnTo>
                    <a:lnTo>
                      <a:pt x="421" y="18"/>
                    </a:lnTo>
                    <a:lnTo>
                      <a:pt x="416" y="21"/>
                    </a:lnTo>
                    <a:lnTo>
                      <a:pt x="412" y="23"/>
                    </a:lnTo>
                    <a:lnTo>
                      <a:pt x="409" y="28"/>
                    </a:lnTo>
                    <a:lnTo>
                      <a:pt x="408" y="32"/>
                    </a:lnTo>
                    <a:lnTo>
                      <a:pt x="406" y="38"/>
                    </a:lnTo>
                    <a:lnTo>
                      <a:pt x="405" y="48"/>
                    </a:lnTo>
                    <a:lnTo>
                      <a:pt x="403" y="60"/>
                    </a:lnTo>
                    <a:lnTo>
                      <a:pt x="403" y="76"/>
                    </a:lnTo>
                    <a:lnTo>
                      <a:pt x="403" y="246"/>
                    </a:lnTo>
                    <a:lnTo>
                      <a:pt x="405" y="274"/>
                    </a:lnTo>
                    <a:lnTo>
                      <a:pt x="406" y="290"/>
                    </a:lnTo>
                    <a:lnTo>
                      <a:pt x="409" y="294"/>
                    </a:lnTo>
                    <a:lnTo>
                      <a:pt x="412" y="298"/>
                    </a:lnTo>
                    <a:lnTo>
                      <a:pt x="415" y="301"/>
                    </a:lnTo>
                    <a:lnTo>
                      <a:pt x="421" y="304"/>
                    </a:lnTo>
                    <a:lnTo>
                      <a:pt x="427" y="307"/>
                    </a:lnTo>
                    <a:lnTo>
                      <a:pt x="434" y="308"/>
                    </a:lnTo>
                    <a:lnTo>
                      <a:pt x="443" y="308"/>
                    </a:lnTo>
                    <a:lnTo>
                      <a:pt x="453" y="310"/>
                    </a:lnTo>
                    <a:lnTo>
                      <a:pt x="453" y="323"/>
                    </a:lnTo>
                    <a:lnTo>
                      <a:pt x="291" y="323"/>
                    </a:lnTo>
                    <a:lnTo>
                      <a:pt x="291" y="310"/>
                    </a:lnTo>
                    <a:lnTo>
                      <a:pt x="312" y="308"/>
                    </a:lnTo>
                    <a:lnTo>
                      <a:pt x="325" y="306"/>
                    </a:lnTo>
                    <a:lnTo>
                      <a:pt x="330" y="304"/>
                    </a:lnTo>
                    <a:lnTo>
                      <a:pt x="334" y="301"/>
                    </a:lnTo>
                    <a:lnTo>
                      <a:pt x="337" y="297"/>
                    </a:lnTo>
                    <a:lnTo>
                      <a:pt x="340" y="292"/>
                    </a:lnTo>
                    <a:lnTo>
                      <a:pt x="343" y="285"/>
                    </a:lnTo>
                    <a:lnTo>
                      <a:pt x="344" y="275"/>
                    </a:lnTo>
                    <a:lnTo>
                      <a:pt x="346" y="262"/>
                    </a:lnTo>
                    <a:lnTo>
                      <a:pt x="346" y="246"/>
                    </a:lnTo>
                    <a:lnTo>
                      <a:pt x="346" y="76"/>
                    </a:lnTo>
                    <a:lnTo>
                      <a:pt x="346" y="60"/>
                    </a:lnTo>
                    <a:lnTo>
                      <a:pt x="344" y="48"/>
                    </a:lnTo>
                    <a:lnTo>
                      <a:pt x="343" y="38"/>
                    </a:lnTo>
                    <a:lnTo>
                      <a:pt x="341" y="32"/>
                    </a:lnTo>
                    <a:lnTo>
                      <a:pt x="340" y="28"/>
                    </a:lnTo>
                    <a:lnTo>
                      <a:pt x="336" y="23"/>
                    </a:lnTo>
                    <a:lnTo>
                      <a:pt x="333" y="21"/>
                    </a:lnTo>
                    <a:lnTo>
                      <a:pt x="328" y="18"/>
                    </a:lnTo>
                    <a:lnTo>
                      <a:pt x="314" y="15"/>
                    </a:lnTo>
                    <a:lnTo>
                      <a:pt x="291" y="13"/>
                    </a:lnTo>
                    <a:close/>
                    <a:moveTo>
                      <a:pt x="107" y="144"/>
                    </a:moveTo>
                    <a:lnTo>
                      <a:pt x="148" y="144"/>
                    </a:lnTo>
                    <a:lnTo>
                      <a:pt x="165" y="144"/>
                    </a:lnTo>
                    <a:lnTo>
                      <a:pt x="181" y="145"/>
                    </a:lnTo>
                    <a:lnTo>
                      <a:pt x="197" y="146"/>
                    </a:lnTo>
                    <a:lnTo>
                      <a:pt x="210" y="148"/>
                    </a:lnTo>
                    <a:lnTo>
                      <a:pt x="223" y="152"/>
                    </a:lnTo>
                    <a:lnTo>
                      <a:pt x="234" y="155"/>
                    </a:lnTo>
                    <a:lnTo>
                      <a:pt x="246" y="159"/>
                    </a:lnTo>
                    <a:lnTo>
                      <a:pt x="255" y="165"/>
                    </a:lnTo>
                    <a:lnTo>
                      <a:pt x="263" y="171"/>
                    </a:lnTo>
                    <a:lnTo>
                      <a:pt x="270" y="178"/>
                    </a:lnTo>
                    <a:lnTo>
                      <a:pt x="276" y="185"/>
                    </a:lnTo>
                    <a:lnTo>
                      <a:pt x="282" y="193"/>
                    </a:lnTo>
                    <a:lnTo>
                      <a:pt x="286" y="201"/>
                    </a:lnTo>
                    <a:lnTo>
                      <a:pt x="289" y="210"/>
                    </a:lnTo>
                    <a:lnTo>
                      <a:pt x="291" y="220"/>
                    </a:lnTo>
                    <a:lnTo>
                      <a:pt x="291" y="232"/>
                    </a:lnTo>
                    <a:lnTo>
                      <a:pt x="291" y="242"/>
                    </a:lnTo>
                    <a:lnTo>
                      <a:pt x="289" y="251"/>
                    </a:lnTo>
                    <a:lnTo>
                      <a:pt x="286" y="261"/>
                    </a:lnTo>
                    <a:lnTo>
                      <a:pt x="282" y="268"/>
                    </a:lnTo>
                    <a:lnTo>
                      <a:pt x="278" y="277"/>
                    </a:lnTo>
                    <a:lnTo>
                      <a:pt x="272" y="284"/>
                    </a:lnTo>
                    <a:lnTo>
                      <a:pt x="265" y="291"/>
                    </a:lnTo>
                    <a:lnTo>
                      <a:pt x="256" y="297"/>
                    </a:lnTo>
                    <a:lnTo>
                      <a:pt x="247" y="303"/>
                    </a:lnTo>
                    <a:lnTo>
                      <a:pt x="237" y="308"/>
                    </a:lnTo>
                    <a:lnTo>
                      <a:pt x="226" y="313"/>
                    </a:lnTo>
                    <a:lnTo>
                      <a:pt x="213" y="316"/>
                    </a:lnTo>
                    <a:lnTo>
                      <a:pt x="200" y="319"/>
                    </a:lnTo>
                    <a:lnTo>
                      <a:pt x="187" y="320"/>
                    </a:lnTo>
                    <a:lnTo>
                      <a:pt x="171" y="321"/>
                    </a:lnTo>
                    <a:lnTo>
                      <a:pt x="155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15" y="308"/>
                    </a:lnTo>
                    <a:lnTo>
                      <a:pt x="26" y="307"/>
                    </a:lnTo>
                    <a:lnTo>
                      <a:pt x="35" y="303"/>
                    </a:lnTo>
                    <a:lnTo>
                      <a:pt x="41" y="298"/>
                    </a:lnTo>
                    <a:lnTo>
                      <a:pt x="45" y="290"/>
                    </a:lnTo>
                    <a:lnTo>
                      <a:pt x="48" y="279"/>
                    </a:lnTo>
                    <a:lnTo>
                      <a:pt x="49" y="265"/>
                    </a:lnTo>
                    <a:lnTo>
                      <a:pt x="49" y="246"/>
                    </a:lnTo>
                    <a:lnTo>
                      <a:pt x="49" y="76"/>
                    </a:lnTo>
                    <a:lnTo>
                      <a:pt x="49" y="58"/>
                    </a:lnTo>
                    <a:lnTo>
                      <a:pt x="48" y="45"/>
                    </a:lnTo>
                    <a:lnTo>
                      <a:pt x="48" y="36"/>
                    </a:lnTo>
                    <a:lnTo>
                      <a:pt x="45" y="31"/>
                    </a:lnTo>
                    <a:lnTo>
                      <a:pt x="41" y="25"/>
                    </a:lnTo>
                    <a:lnTo>
                      <a:pt x="33" y="19"/>
                    </a:lnTo>
                    <a:lnTo>
                      <a:pt x="29" y="16"/>
                    </a:lnTo>
                    <a:lnTo>
                      <a:pt x="22" y="15"/>
                    </a:lnTo>
                    <a:lnTo>
                      <a:pt x="1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13"/>
                    </a:lnTo>
                    <a:lnTo>
                      <a:pt x="153" y="13"/>
                    </a:lnTo>
                    <a:lnTo>
                      <a:pt x="140" y="15"/>
                    </a:lnTo>
                    <a:lnTo>
                      <a:pt x="132" y="16"/>
                    </a:lnTo>
                    <a:lnTo>
                      <a:pt x="126" y="18"/>
                    </a:lnTo>
                    <a:lnTo>
                      <a:pt x="119" y="22"/>
                    </a:lnTo>
                    <a:lnTo>
                      <a:pt x="113" y="28"/>
                    </a:lnTo>
                    <a:lnTo>
                      <a:pt x="110" y="34"/>
                    </a:lnTo>
                    <a:lnTo>
                      <a:pt x="109" y="44"/>
                    </a:lnTo>
                    <a:lnTo>
                      <a:pt x="107" y="57"/>
                    </a:lnTo>
                    <a:lnTo>
                      <a:pt x="107" y="76"/>
                    </a:lnTo>
                    <a:lnTo>
                      <a:pt x="107" y="144"/>
                    </a:lnTo>
                    <a:close/>
                    <a:moveTo>
                      <a:pt x="107" y="294"/>
                    </a:moveTo>
                    <a:lnTo>
                      <a:pt x="126" y="298"/>
                    </a:lnTo>
                    <a:lnTo>
                      <a:pt x="145" y="300"/>
                    </a:lnTo>
                    <a:lnTo>
                      <a:pt x="162" y="298"/>
                    </a:lnTo>
                    <a:lnTo>
                      <a:pt x="177" y="295"/>
                    </a:lnTo>
                    <a:lnTo>
                      <a:pt x="190" y="290"/>
                    </a:lnTo>
                    <a:lnTo>
                      <a:pt x="203" y="281"/>
                    </a:lnTo>
                    <a:lnTo>
                      <a:pt x="207" y="277"/>
                    </a:lnTo>
                    <a:lnTo>
                      <a:pt x="211" y="271"/>
                    </a:lnTo>
                    <a:lnTo>
                      <a:pt x="216" y="265"/>
                    </a:lnTo>
                    <a:lnTo>
                      <a:pt x="218" y="259"/>
                    </a:lnTo>
                    <a:lnTo>
                      <a:pt x="221" y="253"/>
                    </a:lnTo>
                    <a:lnTo>
                      <a:pt x="223" y="248"/>
                    </a:lnTo>
                    <a:lnTo>
                      <a:pt x="223" y="240"/>
                    </a:lnTo>
                    <a:lnTo>
                      <a:pt x="224" y="233"/>
                    </a:lnTo>
                    <a:lnTo>
                      <a:pt x="223" y="226"/>
                    </a:lnTo>
                    <a:lnTo>
                      <a:pt x="223" y="217"/>
                    </a:lnTo>
                    <a:lnTo>
                      <a:pt x="220" y="210"/>
                    </a:lnTo>
                    <a:lnTo>
                      <a:pt x="218" y="204"/>
                    </a:lnTo>
                    <a:lnTo>
                      <a:pt x="214" y="198"/>
                    </a:lnTo>
                    <a:lnTo>
                      <a:pt x="211" y="193"/>
                    </a:lnTo>
                    <a:lnTo>
                      <a:pt x="205" y="187"/>
                    </a:lnTo>
                    <a:lnTo>
                      <a:pt x="200" y="183"/>
                    </a:lnTo>
                    <a:lnTo>
                      <a:pt x="194" y="180"/>
                    </a:lnTo>
                    <a:lnTo>
                      <a:pt x="187" y="175"/>
                    </a:lnTo>
                    <a:lnTo>
                      <a:pt x="179" y="172"/>
                    </a:lnTo>
                    <a:lnTo>
                      <a:pt x="171" y="171"/>
                    </a:lnTo>
                    <a:lnTo>
                      <a:pt x="152" y="167"/>
                    </a:lnTo>
                    <a:lnTo>
                      <a:pt x="130" y="167"/>
                    </a:lnTo>
                    <a:lnTo>
                      <a:pt x="120" y="167"/>
                    </a:lnTo>
                    <a:lnTo>
                      <a:pt x="107" y="167"/>
                    </a:lnTo>
                    <a:lnTo>
                      <a:pt x="107" y="29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65"/>
              <p:cNvSpPr/>
              <p:nvPr/>
            </p:nvSpPr>
            <p:spPr>
              <a:xfrm>
                <a:off x="4121" y="1171"/>
                <a:ext cx="174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11" extrusionOk="0">
                    <a:moveTo>
                      <a:pt x="0" y="323"/>
                    </a:moveTo>
                    <a:lnTo>
                      <a:pt x="0" y="310"/>
                    </a:lnTo>
                    <a:lnTo>
                      <a:pt x="13" y="308"/>
                    </a:lnTo>
                    <a:lnTo>
                      <a:pt x="25" y="307"/>
                    </a:lnTo>
                    <a:lnTo>
                      <a:pt x="34" y="303"/>
                    </a:lnTo>
                    <a:lnTo>
                      <a:pt x="39" y="298"/>
                    </a:lnTo>
                    <a:lnTo>
                      <a:pt x="44" y="291"/>
                    </a:lnTo>
                    <a:lnTo>
                      <a:pt x="47" y="279"/>
                    </a:lnTo>
                    <a:lnTo>
                      <a:pt x="48" y="265"/>
                    </a:lnTo>
                    <a:lnTo>
                      <a:pt x="50" y="246"/>
                    </a:lnTo>
                    <a:lnTo>
                      <a:pt x="50" y="76"/>
                    </a:lnTo>
                    <a:lnTo>
                      <a:pt x="50" y="58"/>
                    </a:lnTo>
                    <a:lnTo>
                      <a:pt x="48" y="45"/>
                    </a:lnTo>
                    <a:lnTo>
                      <a:pt x="47" y="36"/>
                    </a:lnTo>
                    <a:lnTo>
                      <a:pt x="45" y="31"/>
                    </a:lnTo>
                    <a:lnTo>
                      <a:pt x="41" y="25"/>
                    </a:lnTo>
                    <a:lnTo>
                      <a:pt x="34" y="19"/>
                    </a:lnTo>
                    <a:lnTo>
                      <a:pt x="28" y="16"/>
                    </a:lnTo>
                    <a:lnTo>
                      <a:pt x="21" y="15"/>
                    </a:lnTo>
                    <a:lnTo>
                      <a:pt x="1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13"/>
                    </a:lnTo>
                    <a:lnTo>
                      <a:pt x="145" y="13"/>
                    </a:lnTo>
                    <a:lnTo>
                      <a:pt x="136" y="15"/>
                    </a:lnTo>
                    <a:lnTo>
                      <a:pt x="129" y="16"/>
                    </a:lnTo>
                    <a:lnTo>
                      <a:pt x="125" y="18"/>
                    </a:lnTo>
                    <a:lnTo>
                      <a:pt x="118" y="23"/>
                    </a:lnTo>
                    <a:lnTo>
                      <a:pt x="112" y="31"/>
                    </a:lnTo>
                    <a:lnTo>
                      <a:pt x="110" y="35"/>
                    </a:lnTo>
                    <a:lnTo>
                      <a:pt x="109" y="45"/>
                    </a:lnTo>
                    <a:lnTo>
                      <a:pt x="107" y="58"/>
                    </a:lnTo>
                    <a:lnTo>
                      <a:pt x="107" y="76"/>
                    </a:lnTo>
                    <a:lnTo>
                      <a:pt x="107" y="253"/>
                    </a:lnTo>
                    <a:lnTo>
                      <a:pt x="107" y="268"/>
                    </a:lnTo>
                    <a:lnTo>
                      <a:pt x="109" y="279"/>
                    </a:lnTo>
                    <a:lnTo>
                      <a:pt x="110" y="288"/>
                    </a:lnTo>
                    <a:lnTo>
                      <a:pt x="113" y="292"/>
                    </a:lnTo>
                    <a:lnTo>
                      <a:pt x="118" y="295"/>
                    </a:lnTo>
                    <a:lnTo>
                      <a:pt x="126" y="298"/>
                    </a:lnTo>
                    <a:lnTo>
                      <a:pt x="138" y="300"/>
                    </a:lnTo>
                    <a:lnTo>
                      <a:pt x="154" y="300"/>
                    </a:lnTo>
                    <a:lnTo>
                      <a:pt x="191" y="300"/>
                    </a:lnTo>
                    <a:lnTo>
                      <a:pt x="210" y="298"/>
                    </a:lnTo>
                    <a:lnTo>
                      <a:pt x="220" y="297"/>
                    </a:lnTo>
                    <a:lnTo>
                      <a:pt x="225" y="295"/>
                    </a:lnTo>
                    <a:lnTo>
                      <a:pt x="227" y="292"/>
                    </a:lnTo>
                    <a:lnTo>
                      <a:pt x="229" y="291"/>
                    </a:lnTo>
                    <a:lnTo>
                      <a:pt x="230" y="288"/>
                    </a:lnTo>
                    <a:lnTo>
                      <a:pt x="232" y="274"/>
                    </a:lnTo>
                    <a:lnTo>
                      <a:pt x="232" y="246"/>
                    </a:lnTo>
                    <a:lnTo>
                      <a:pt x="232" y="76"/>
                    </a:lnTo>
                    <a:lnTo>
                      <a:pt x="232" y="60"/>
                    </a:lnTo>
                    <a:lnTo>
                      <a:pt x="232" y="47"/>
                    </a:lnTo>
                    <a:lnTo>
                      <a:pt x="230" y="36"/>
                    </a:lnTo>
                    <a:lnTo>
                      <a:pt x="229" y="31"/>
                    </a:lnTo>
                    <a:lnTo>
                      <a:pt x="223" y="25"/>
                    </a:lnTo>
                    <a:lnTo>
                      <a:pt x="216" y="19"/>
                    </a:lnTo>
                    <a:lnTo>
                      <a:pt x="211" y="16"/>
                    </a:lnTo>
                    <a:lnTo>
                      <a:pt x="204" y="15"/>
                    </a:lnTo>
                    <a:lnTo>
                      <a:pt x="194" y="13"/>
                    </a:lnTo>
                    <a:lnTo>
                      <a:pt x="184" y="13"/>
                    </a:lnTo>
                    <a:lnTo>
                      <a:pt x="184" y="0"/>
                    </a:lnTo>
                    <a:lnTo>
                      <a:pt x="333" y="0"/>
                    </a:lnTo>
                    <a:lnTo>
                      <a:pt x="333" y="13"/>
                    </a:lnTo>
                    <a:lnTo>
                      <a:pt x="324" y="13"/>
                    </a:lnTo>
                    <a:lnTo>
                      <a:pt x="317" y="15"/>
                    </a:lnTo>
                    <a:lnTo>
                      <a:pt x="310" y="18"/>
                    </a:lnTo>
                    <a:lnTo>
                      <a:pt x="305" y="19"/>
                    </a:lnTo>
                    <a:lnTo>
                      <a:pt x="301" y="23"/>
                    </a:lnTo>
                    <a:lnTo>
                      <a:pt x="298" y="26"/>
                    </a:lnTo>
                    <a:lnTo>
                      <a:pt x="295" y="31"/>
                    </a:lnTo>
                    <a:lnTo>
                      <a:pt x="294" y="35"/>
                    </a:lnTo>
                    <a:lnTo>
                      <a:pt x="291" y="49"/>
                    </a:lnTo>
                    <a:lnTo>
                      <a:pt x="291" y="76"/>
                    </a:lnTo>
                    <a:lnTo>
                      <a:pt x="291" y="258"/>
                    </a:lnTo>
                    <a:lnTo>
                      <a:pt x="291" y="271"/>
                    </a:lnTo>
                    <a:lnTo>
                      <a:pt x="292" y="282"/>
                    </a:lnTo>
                    <a:lnTo>
                      <a:pt x="294" y="290"/>
                    </a:lnTo>
                    <a:lnTo>
                      <a:pt x="297" y="294"/>
                    </a:lnTo>
                    <a:lnTo>
                      <a:pt x="301" y="295"/>
                    </a:lnTo>
                    <a:lnTo>
                      <a:pt x="308" y="298"/>
                    </a:lnTo>
                    <a:lnTo>
                      <a:pt x="320" y="300"/>
                    </a:lnTo>
                    <a:lnTo>
                      <a:pt x="333" y="300"/>
                    </a:lnTo>
                    <a:lnTo>
                      <a:pt x="375" y="300"/>
                    </a:lnTo>
                    <a:lnTo>
                      <a:pt x="391" y="298"/>
                    </a:lnTo>
                    <a:lnTo>
                      <a:pt x="401" y="298"/>
                    </a:lnTo>
                    <a:lnTo>
                      <a:pt x="410" y="295"/>
                    </a:lnTo>
                    <a:lnTo>
                      <a:pt x="412" y="292"/>
                    </a:lnTo>
                    <a:lnTo>
                      <a:pt x="414" y="287"/>
                    </a:lnTo>
                    <a:lnTo>
                      <a:pt x="415" y="278"/>
                    </a:lnTo>
                    <a:lnTo>
                      <a:pt x="415" y="265"/>
                    </a:lnTo>
                    <a:lnTo>
                      <a:pt x="415" y="249"/>
                    </a:lnTo>
                    <a:lnTo>
                      <a:pt x="415" y="76"/>
                    </a:lnTo>
                    <a:lnTo>
                      <a:pt x="415" y="58"/>
                    </a:lnTo>
                    <a:lnTo>
                      <a:pt x="414" y="45"/>
                    </a:lnTo>
                    <a:lnTo>
                      <a:pt x="414" y="36"/>
                    </a:lnTo>
                    <a:lnTo>
                      <a:pt x="411" y="31"/>
                    </a:lnTo>
                    <a:lnTo>
                      <a:pt x="407" y="25"/>
                    </a:lnTo>
                    <a:lnTo>
                      <a:pt x="399" y="19"/>
                    </a:lnTo>
                    <a:lnTo>
                      <a:pt x="395" y="16"/>
                    </a:lnTo>
                    <a:lnTo>
                      <a:pt x="388" y="15"/>
                    </a:lnTo>
                    <a:lnTo>
                      <a:pt x="378" y="13"/>
                    </a:lnTo>
                    <a:lnTo>
                      <a:pt x="366" y="13"/>
                    </a:lnTo>
                    <a:lnTo>
                      <a:pt x="366" y="0"/>
                    </a:lnTo>
                    <a:lnTo>
                      <a:pt x="522" y="0"/>
                    </a:lnTo>
                    <a:lnTo>
                      <a:pt x="522" y="13"/>
                    </a:lnTo>
                    <a:lnTo>
                      <a:pt x="511" y="13"/>
                    </a:lnTo>
                    <a:lnTo>
                      <a:pt x="502" y="15"/>
                    </a:lnTo>
                    <a:lnTo>
                      <a:pt x="495" y="16"/>
                    </a:lnTo>
                    <a:lnTo>
                      <a:pt x="490" y="18"/>
                    </a:lnTo>
                    <a:lnTo>
                      <a:pt x="483" y="23"/>
                    </a:lnTo>
                    <a:lnTo>
                      <a:pt x="477" y="31"/>
                    </a:lnTo>
                    <a:lnTo>
                      <a:pt x="476" y="35"/>
                    </a:lnTo>
                    <a:lnTo>
                      <a:pt x="475" y="45"/>
                    </a:lnTo>
                    <a:lnTo>
                      <a:pt x="473" y="58"/>
                    </a:lnTo>
                    <a:lnTo>
                      <a:pt x="473" y="76"/>
                    </a:lnTo>
                    <a:lnTo>
                      <a:pt x="473" y="227"/>
                    </a:lnTo>
                    <a:lnTo>
                      <a:pt x="473" y="249"/>
                    </a:lnTo>
                    <a:lnTo>
                      <a:pt x="475" y="266"/>
                    </a:lnTo>
                    <a:lnTo>
                      <a:pt x="475" y="278"/>
                    </a:lnTo>
                    <a:lnTo>
                      <a:pt x="476" y="285"/>
                    </a:lnTo>
                    <a:lnTo>
                      <a:pt x="477" y="291"/>
                    </a:lnTo>
                    <a:lnTo>
                      <a:pt x="480" y="295"/>
                    </a:lnTo>
                    <a:lnTo>
                      <a:pt x="483" y="300"/>
                    </a:lnTo>
                    <a:lnTo>
                      <a:pt x="488" y="303"/>
                    </a:lnTo>
                    <a:lnTo>
                      <a:pt x="493" y="306"/>
                    </a:lnTo>
                    <a:lnTo>
                      <a:pt x="502" y="307"/>
                    </a:lnTo>
                    <a:lnTo>
                      <a:pt x="511" y="308"/>
                    </a:lnTo>
                    <a:lnTo>
                      <a:pt x="522" y="310"/>
                    </a:lnTo>
                    <a:lnTo>
                      <a:pt x="522" y="411"/>
                    </a:lnTo>
                    <a:lnTo>
                      <a:pt x="509" y="411"/>
                    </a:lnTo>
                    <a:lnTo>
                      <a:pt x="508" y="401"/>
                    </a:lnTo>
                    <a:lnTo>
                      <a:pt x="506" y="391"/>
                    </a:lnTo>
                    <a:lnTo>
                      <a:pt x="505" y="382"/>
                    </a:lnTo>
                    <a:lnTo>
                      <a:pt x="502" y="373"/>
                    </a:lnTo>
                    <a:lnTo>
                      <a:pt x="498" y="365"/>
                    </a:lnTo>
                    <a:lnTo>
                      <a:pt x="493" y="358"/>
                    </a:lnTo>
                    <a:lnTo>
                      <a:pt x="488" y="350"/>
                    </a:lnTo>
                    <a:lnTo>
                      <a:pt x="482" y="345"/>
                    </a:lnTo>
                    <a:lnTo>
                      <a:pt x="476" y="340"/>
                    </a:lnTo>
                    <a:lnTo>
                      <a:pt x="467" y="334"/>
                    </a:lnTo>
                    <a:lnTo>
                      <a:pt x="459" y="332"/>
                    </a:lnTo>
                    <a:lnTo>
                      <a:pt x="449" y="327"/>
                    </a:lnTo>
                    <a:lnTo>
                      <a:pt x="436" y="326"/>
                    </a:lnTo>
                    <a:lnTo>
                      <a:pt x="423" y="324"/>
                    </a:lnTo>
                    <a:lnTo>
                      <a:pt x="408" y="323"/>
                    </a:lnTo>
                    <a:lnTo>
                      <a:pt x="394" y="323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65"/>
              <p:cNvSpPr/>
              <p:nvPr/>
            </p:nvSpPr>
            <p:spPr>
              <a:xfrm>
                <a:off x="4310" y="1168"/>
                <a:ext cx="90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42" extrusionOk="0">
                    <a:moveTo>
                      <a:pt x="49" y="132"/>
                    </a:moveTo>
                    <a:lnTo>
                      <a:pt x="50" y="149"/>
                    </a:lnTo>
                    <a:lnTo>
                      <a:pt x="52" y="165"/>
                    </a:lnTo>
                    <a:lnTo>
                      <a:pt x="53" y="181"/>
                    </a:lnTo>
                    <a:lnTo>
                      <a:pt x="57" y="195"/>
                    </a:lnTo>
                    <a:lnTo>
                      <a:pt x="62" y="208"/>
                    </a:lnTo>
                    <a:lnTo>
                      <a:pt x="69" y="221"/>
                    </a:lnTo>
                    <a:lnTo>
                      <a:pt x="76" y="233"/>
                    </a:lnTo>
                    <a:lnTo>
                      <a:pt x="84" y="245"/>
                    </a:lnTo>
                    <a:lnTo>
                      <a:pt x="92" y="253"/>
                    </a:lnTo>
                    <a:lnTo>
                      <a:pt x="102" y="262"/>
                    </a:lnTo>
                    <a:lnTo>
                      <a:pt x="112" y="269"/>
                    </a:lnTo>
                    <a:lnTo>
                      <a:pt x="123" y="275"/>
                    </a:lnTo>
                    <a:lnTo>
                      <a:pt x="133" y="279"/>
                    </a:lnTo>
                    <a:lnTo>
                      <a:pt x="143" y="282"/>
                    </a:lnTo>
                    <a:lnTo>
                      <a:pt x="154" y="284"/>
                    </a:lnTo>
                    <a:lnTo>
                      <a:pt x="166" y="285"/>
                    </a:lnTo>
                    <a:lnTo>
                      <a:pt x="182" y="284"/>
                    </a:lnTo>
                    <a:lnTo>
                      <a:pt x="196" y="281"/>
                    </a:lnTo>
                    <a:lnTo>
                      <a:pt x="209" y="275"/>
                    </a:lnTo>
                    <a:lnTo>
                      <a:pt x="221" y="268"/>
                    </a:lnTo>
                    <a:lnTo>
                      <a:pt x="232" y="258"/>
                    </a:lnTo>
                    <a:lnTo>
                      <a:pt x="243" y="243"/>
                    </a:lnTo>
                    <a:lnTo>
                      <a:pt x="253" y="227"/>
                    </a:lnTo>
                    <a:lnTo>
                      <a:pt x="260" y="207"/>
                    </a:lnTo>
                    <a:lnTo>
                      <a:pt x="271" y="214"/>
                    </a:lnTo>
                    <a:lnTo>
                      <a:pt x="269" y="227"/>
                    </a:lnTo>
                    <a:lnTo>
                      <a:pt x="266" y="239"/>
                    </a:lnTo>
                    <a:lnTo>
                      <a:pt x="261" y="250"/>
                    </a:lnTo>
                    <a:lnTo>
                      <a:pt x="257" y="261"/>
                    </a:lnTo>
                    <a:lnTo>
                      <a:pt x="251" y="272"/>
                    </a:lnTo>
                    <a:lnTo>
                      <a:pt x="244" y="282"/>
                    </a:lnTo>
                    <a:lnTo>
                      <a:pt x="237" y="292"/>
                    </a:lnTo>
                    <a:lnTo>
                      <a:pt x="228" y="302"/>
                    </a:lnTo>
                    <a:lnTo>
                      <a:pt x="219" y="311"/>
                    </a:lnTo>
                    <a:lnTo>
                      <a:pt x="209" y="320"/>
                    </a:lnTo>
                    <a:lnTo>
                      <a:pt x="199" y="327"/>
                    </a:lnTo>
                    <a:lnTo>
                      <a:pt x="189" y="333"/>
                    </a:lnTo>
                    <a:lnTo>
                      <a:pt x="177" y="337"/>
                    </a:lnTo>
                    <a:lnTo>
                      <a:pt x="166" y="340"/>
                    </a:lnTo>
                    <a:lnTo>
                      <a:pt x="153" y="342"/>
                    </a:lnTo>
                    <a:lnTo>
                      <a:pt x="140" y="342"/>
                    </a:lnTo>
                    <a:lnTo>
                      <a:pt x="125" y="342"/>
                    </a:lnTo>
                    <a:lnTo>
                      <a:pt x="112" y="339"/>
                    </a:lnTo>
                    <a:lnTo>
                      <a:pt x="98" y="336"/>
                    </a:lnTo>
                    <a:lnTo>
                      <a:pt x="86" y="331"/>
                    </a:lnTo>
                    <a:lnTo>
                      <a:pt x="73" y="324"/>
                    </a:lnTo>
                    <a:lnTo>
                      <a:pt x="62" y="317"/>
                    </a:lnTo>
                    <a:lnTo>
                      <a:pt x="52" y="307"/>
                    </a:lnTo>
                    <a:lnTo>
                      <a:pt x="40" y="297"/>
                    </a:lnTo>
                    <a:lnTo>
                      <a:pt x="30" y="285"/>
                    </a:lnTo>
                    <a:lnTo>
                      <a:pt x="23" y="272"/>
                    </a:lnTo>
                    <a:lnTo>
                      <a:pt x="16" y="259"/>
                    </a:lnTo>
                    <a:lnTo>
                      <a:pt x="10" y="245"/>
                    </a:lnTo>
                    <a:lnTo>
                      <a:pt x="5" y="229"/>
                    </a:lnTo>
                    <a:lnTo>
                      <a:pt x="1" y="211"/>
                    </a:lnTo>
                    <a:lnTo>
                      <a:pt x="0" y="194"/>
                    </a:lnTo>
                    <a:lnTo>
                      <a:pt x="0" y="175"/>
                    </a:lnTo>
                    <a:lnTo>
                      <a:pt x="0" y="155"/>
                    </a:lnTo>
                    <a:lnTo>
                      <a:pt x="1" y="136"/>
                    </a:lnTo>
                    <a:lnTo>
                      <a:pt x="5" y="119"/>
                    </a:lnTo>
                    <a:lnTo>
                      <a:pt x="10" y="101"/>
                    </a:lnTo>
                    <a:lnTo>
                      <a:pt x="16" y="87"/>
                    </a:lnTo>
                    <a:lnTo>
                      <a:pt x="23" y="73"/>
                    </a:lnTo>
                    <a:lnTo>
                      <a:pt x="31" y="58"/>
                    </a:lnTo>
                    <a:lnTo>
                      <a:pt x="42" y="46"/>
                    </a:lnTo>
                    <a:lnTo>
                      <a:pt x="53" y="36"/>
                    </a:lnTo>
                    <a:lnTo>
                      <a:pt x="65" y="26"/>
                    </a:lnTo>
                    <a:lnTo>
                      <a:pt x="76" y="19"/>
                    </a:lnTo>
                    <a:lnTo>
                      <a:pt x="89" y="12"/>
                    </a:lnTo>
                    <a:lnTo>
                      <a:pt x="102" y="7"/>
                    </a:lnTo>
                    <a:lnTo>
                      <a:pt x="117" y="3"/>
                    </a:lnTo>
                    <a:lnTo>
                      <a:pt x="133" y="2"/>
                    </a:lnTo>
                    <a:lnTo>
                      <a:pt x="147" y="0"/>
                    </a:lnTo>
                    <a:lnTo>
                      <a:pt x="162" y="0"/>
                    </a:lnTo>
                    <a:lnTo>
                      <a:pt x="173" y="3"/>
                    </a:lnTo>
                    <a:lnTo>
                      <a:pt x="186" y="6"/>
                    </a:lnTo>
                    <a:lnTo>
                      <a:pt x="198" y="9"/>
                    </a:lnTo>
                    <a:lnTo>
                      <a:pt x="208" y="15"/>
                    </a:lnTo>
                    <a:lnTo>
                      <a:pt x="218" y="20"/>
                    </a:lnTo>
                    <a:lnTo>
                      <a:pt x="228" y="28"/>
                    </a:lnTo>
                    <a:lnTo>
                      <a:pt x="237" y="36"/>
                    </a:lnTo>
                    <a:lnTo>
                      <a:pt x="245" y="45"/>
                    </a:lnTo>
                    <a:lnTo>
                      <a:pt x="251" y="55"/>
                    </a:lnTo>
                    <a:lnTo>
                      <a:pt x="258" y="67"/>
                    </a:lnTo>
                    <a:lnTo>
                      <a:pt x="263" y="78"/>
                    </a:lnTo>
                    <a:lnTo>
                      <a:pt x="267" y="90"/>
                    </a:lnTo>
                    <a:lnTo>
                      <a:pt x="270" y="103"/>
                    </a:lnTo>
                    <a:lnTo>
                      <a:pt x="271" y="117"/>
                    </a:lnTo>
                    <a:lnTo>
                      <a:pt x="271" y="132"/>
                    </a:lnTo>
                    <a:lnTo>
                      <a:pt x="49" y="132"/>
                    </a:lnTo>
                    <a:close/>
                    <a:moveTo>
                      <a:pt x="49" y="112"/>
                    </a:moveTo>
                    <a:lnTo>
                      <a:pt x="198" y="112"/>
                    </a:lnTo>
                    <a:lnTo>
                      <a:pt x="196" y="97"/>
                    </a:lnTo>
                    <a:lnTo>
                      <a:pt x="195" y="84"/>
                    </a:lnTo>
                    <a:lnTo>
                      <a:pt x="193" y="75"/>
                    </a:lnTo>
                    <a:lnTo>
                      <a:pt x="190" y="68"/>
                    </a:lnTo>
                    <a:lnTo>
                      <a:pt x="186" y="58"/>
                    </a:lnTo>
                    <a:lnTo>
                      <a:pt x="180" y="49"/>
                    </a:lnTo>
                    <a:lnTo>
                      <a:pt x="173" y="42"/>
                    </a:lnTo>
                    <a:lnTo>
                      <a:pt x="164" y="36"/>
                    </a:lnTo>
                    <a:lnTo>
                      <a:pt x="156" y="32"/>
                    </a:lnTo>
                    <a:lnTo>
                      <a:pt x="147" y="28"/>
                    </a:lnTo>
                    <a:lnTo>
                      <a:pt x="137" y="26"/>
                    </a:lnTo>
                    <a:lnTo>
                      <a:pt x="128" y="25"/>
                    </a:lnTo>
                    <a:lnTo>
                      <a:pt x="121" y="26"/>
                    </a:lnTo>
                    <a:lnTo>
                      <a:pt x="114" y="26"/>
                    </a:lnTo>
                    <a:lnTo>
                      <a:pt x="107" y="29"/>
                    </a:lnTo>
                    <a:lnTo>
                      <a:pt x="101" y="31"/>
                    </a:lnTo>
                    <a:lnTo>
                      <a:pt x="88" y="38"/>
                    </a:lnTo>
                    <a:lnTo>
                      <a:pt x="76" y="48"/>
                    </a:lnTo>
                    <a:lnTo>
                      <a:pt x="71" y="54"/>
                    </a:lnTo>
                    <a:lnTo>
                      <a:pt x="66" y="61"/>
                    </a:lnTo>
                    <a:lnTo>
                      <a:pt x="62" y="68"/>
                    </a:lnTo>
                    <a:lnTo>
                      <a:pt x="57" y="75"/>
                    </a:lnTo>
                    <a:lnTo>
                      <a:pt x="55" y="83"/>
                    </a:lnTo>
                    <a:lnTo>
                      <a:pt x="52" y="91"/>
                    </a:lnTo>
                    <a:lnTo>
                      <a:pt x="50" y="101"/>
                    </a:lnTo>
                    <a:lnTo>
                      <a:pt x="49" y="1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65"/>
              <p:cNvSpPr/>
              <p:nvPr/>
            </p:nvSpPr>
            <p:spPr>
              <a:xfrm>
                <a:off x="4413" y="1171"/>
                <a:ext cx="117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23" extrusionOk="0">
                    <a:moveTo>
                      <a:pt x="107" y="144"/>
                    </a:moveTo>
                    <a:lnTo>
                      <a:pt x="247" y="144"/>
                    </a:lnTo>
                    <a:lnTo>
                      <a:pt x="247" y="76"/>
                    </a:lnTo>
                    <a:lnTo>
                      <a:pt x="245" y="51"/>
                    </a:lnTo>
                    <a:lnTo>
                      <a:pt x="244" y="36"/>
                    </a:lnTo>
                    <a:lnTo>
                      <a:pt x="242" y="31"/>
                    </a:lnTo>
                    <a:lnTo>
                      <a:pt x="240" y="28"/>
                    </a:lnTo>
                    <a:lnTo>
                      <a:pt x="235" y="23"/>
                    </a:lnTo>
                    <a:lnTo>
                      <a:pt x="231" y="21"/>
                    </a:lnTo>
                    <a:lnTo>
                      <a:pt x="225" y="18"/>
                    </a:lnTo>
                    <a:lnTo>
                      <a:pt x="218" y="15"/>
                    </a:lnTo>
                    <a:lnTo>
                      <a:pt x="209" y="13"/>
                    </a:lnTo>
                    <a:lnTo>
                      <a:pt x="198" y="13"/>
                    </a:lnTo>
                    <a:lnTo>
                      <a:pt x="198" y="0"/>
                    </a:lnTo>
                    <a:lnTo>
                      <a:pt x="352" y="0"/>
                    </a:lnTo>
                    <a:lnTo>
                      <a:pt x="352" y="13"/>
                    </a:lnTo>
                    <a:lnTo>
                      <a:pt x="342" y="13"/>
                    </a:lnTo>
                    <a:lnTo>
                      <a:pt x="334" y="15"/>
                    </a:lnTo>
                    <a:lnTo>
                      <a:pt x="326" y="16"/>
                    </a:lnTo>
                    <a:lnTo>
                      <a:pt x="321" y="19"/>
                    </a:lnTo>
                    <a:lnTo>
                      <a:pt x="316" y="21"/>
                    </a:lnTo>
                    <a:lnTo>
                      <a:pt x="313" y="25"/>
                    </a:lnTo>
                    <a:lnTo>
                      <a:pt x="309" y="28"/>
                    </a:lnTo>
                    <a:lnTo>
                      <a:pt x="308" y="32"/>
                    </a:lnTo>
                    <a:lnTo>
                      <a:pt x="305" y="48"/>
                    </a:lnTo>
                    <a:lnTo>
                      <a:pt x="305" y="76"/>
                    </a:lnTo>
                    <a:lnTo>
                      <a:pt x="305" y="246"/>
                    </a:lnTo>
                    <a:lnTo>
                      <a:pt x="305" y="272"/>
                    </a:lnTo>
                    <a:lnTo>
                      <a:pt x="306" y="287"/>
                    </a:lnTo>
                    <a:lnTo>
                      <a:pt x="309" y="292"/>
                    </a:lnTo>
                    <a:lnTo>
                      <a:pt x="312" y="295"/>
                    </a:lnTo>
                    <a:lnTo>
                      <a:pt x="315" y="300"/>
                    </a:lnTo>
                    <a:lnTo>
                      <a:pt x="319" y="303"/>
                    </a:lnTo>
                    <a:lnTo>
                      <a:pt x="325" y="306"/>
                    </a:lnTo>
                    <a:lnTo>
                      <a:pt x="334" y="308"/>
                    </a:lnTo>
                    <a:lnTo>
                      <a:pt x="342" y="308"/>
                    </a:lnTo>
                    <a:lnTo>
                      <a:pt x="352" y="310"/>
                    </a:lnTo>
                    <a:lnTo>
                      <a:pt x="352" y="323"/>
                    </a:lnTo>
                    <a:lnTo>
                      <a:pt x="198" y="323"/>
                    </a:lnTo>
                    <a:lnTo>
                      <a:pt x="198" y="310"/>
                    </a:lnTo>
                    <a:lnTo>
                      <a:pt x="211" y="308"/>
                    </a:lnTo>
                    <a:lnTo>
                      <a:pt x="221" y="307"/>
                    </a:lnTo>
                    <a:lnTo>
                      <a:pt x="229" y="303"/>
                    </a:lnTo>
                    <a:lnTo>
                      <a:pt x="237" y="298"/>
                    </a:lnTo>
                    <a:lnTo>
                      <a:pt x="241" y="291"/>
                    </a:lnTo>
                    <a:lnTo>
                      <a:pt x="244" y="279"/>
                    </a:lnTo>
                    <a:lnTo>
                      <a:pt x="245" y="265"/>
                    </a:lnTo>
                    <a:lnTo>
                      <a:pt x="247" y="246"/>
                    </a:lnTo>
                    <a:lnTo>
                      <a:pt x="247" y="167"/>
                    </a:lnTo>
                    <a:lnTo>
                      <a:pt x="107" y="167"/>
                    </a:lnTo>
                    <a:lnTo>
                      <a:pt x="107" y="246"/>
                    </a:lnTo>
                    <a:lnTo>
                      <a:pt x="108" y="272"/>
                    </a:lnTo>
                    <a:lnTo>
                      <a:pt x="109" y="287"/>
                    </a:lnTo>
                    <a:lnTo>
                      <a:pt x="111" y="292"/>
                    </a:lnTo>
                    <a:lnTo>
                      <a:pt x="114" y="295"/>
                    </a:lnTo>
                    <a:lnTo>
                      <a:pt x="118" y="300"/>
                    </a:lnTo>
                    <a:lnTo>
                      <a:pt x="122" y="303"/>
                    </a:lnTo>
                    <a:lnTo>
                      <a:pt x="128" y="306"/>
                    </a:lnTo>
                    <a:lnTo>
                      <a:pt x="135" y="308"/>
                    </a:lnTo>
                    <a:lnTo>
                      <a:pt x="146" y="308"/>
                    </a:lnTo>
                    <a:lnTo>
                      <a:pt x="156" y="310"/>
                    </a:lnTo>
                    <a:lnTo>
                      <a:pt x="156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14" y="308"/>
                    </a:lnTo>
                    <a:lnTo>
                      <a:pt x="26" y="307"/>
                    </a:lnTo>
                    <a:lnTo>
                      <a:pt x="34" y="303"/>
                    </a:lnTo>
                    <a:lnTo>
                      <a:pt x="40" y="298"/>
                    </a:lnTo>
                    <a:lnTo>
                      <a:pt x="44" y="290"/>
                    </a:lnTo>
                    <a:lnTo>
                      <a:pt x="47" y="279"/>
                    </a:lnTo>
                    <a:lnTo>
                      <a:pt x="49" y="265"/>
                    </a:lnTo>
                    <a:lnTo>
                      <a:pt x="49" y="246"/>
                    </a:lnTo>
                    <a:lnTo>
                      <a:pt x="49" y="76"/>
                    </a:lnTo>
                    <a:lnTo>
                      <a:pt x="49" y="51"/>
                    </a:lnTo>
                    <a:lnTo>
                      <a:pt x="46" y="35"/>
                    </a:lnTo>
                    <a:lnTo>
                      <a:pt x="44" y="31"/>
                    </a:lnTo>
                    <a:lnTo>
                      <a:pt x="42" y="26"/>
                    </a:lnTo>
                    <a:lnTo>
                      <a:pt x="39" y="23"/>
                    </a:lnTo>
                    <a:lnTo>
                      <a:pt x="33" y="19"/>
                    </a:lnTo>
                    <a:lnTo>
                      <a:pt x="27" y="16"/>
                    </a:lnTo>
                    <a:lnTo>
                      <a:pt x="20" y="15"/>
                    </a:lnTo>
                    <a:lnTo>
                      <a:pt x="1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13"/>
                    </a:lnTo>
                    <a:lnTo>
                      <a:pt x="146" y="13"/>
                    </a:lnTo>
                    <a:lnTo>
                      <a:pt x="137" y="15"/>
                    </a:lnTo>
                    <a:lnTo>
                      <a:pt x="130" y="16"/>
                    </a:lnTo>
                    <a:lnTo>
                      <a:pt x="124" y="19"/>
                    </a:lnTo>
                    <a:lnTo>
                      <a:pt x="120" y="21"/>
                    </a:lnTo>
                    <a:lnTo>
                      <a:pt x="115" y="25"/>
                    </a:lnTo>
                    <a:lnTo>
                      <a:pt x="112" y="28"/>
                    </a:lnTo>
                    <a:lnTo>
                      <a:pt x="111" y="32"/>
                    </a:lnTo>
                    <a:lnTo>
                      <a:pt x="108" y="48"/>
                    </a:lnTo>
                    <a:lnTo>
                      <a:pt x="107" y="76"/>
                    </a:lnTo>
                    <a:lnTo>
                      <a:pt x="107" y="14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65"/>
              <p:cNvSpPr/>
              <p:nvPr/>
            </p:nvSpPr>
            <p:spPr>
              <a:xfrm>
                <a:off x="4541" y="1171"/>
                <a:ext cx="118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23" extrusionOk="0">
                    <a:moveTo>
                      <a:pt x="107" y="223"/>
                    </a:moveTo>
                    <a:lnTo>
                      <a:pt x="245" y="63"/>
                    </a:lnTo>
                    <a:lnTo>
                      <a:pt x="244" y="49"/>
                    </a:lnTo>
                    <a:lnTo>
                      <a:pt x="242" y="39"/>
                    </a:lnTo>
                    <a:lnTo>
                      <a:pt x="240" y="31"/>
                    </a:lnTo>
                    <a:lnTo>
                      <a:pt x="235" y="25"/>
                    </a:lnTo>
                    <a:lnTo>
                      <a:pt x="229" y="19"/>
                    </a:lnTo>
                    <a:lnTo>
                      <a:pt x="222" y="16"/>
                    </a:lnTo>
                    <a:lnTo>
                      <a:pt x="214" y="15"/>
                    </a:lnTo>
                    <a:lnTo>
                      <a:pt x="202" y="13"/>
                    </a:lnTo>
                    <a:lnTo>
                      <a:pt x="202" y="0"/>
                    </a:lnTo>
                    <a:lnTo>
                      <a:pt x="352" y="0"/>
                    </a:lnTo>
                    <a:lnTo>
                      <a:pt x="352" y="13"/>
                    </a:lnTo>
                    <a:lnTo>
                      <a:pt x="341" y="13"/>
                    </a:lnTo>
                    <a:lnTo>
                      <a:pt x="332" y="15"/>
                    </a:lnTo>
                    <a:lnTo>
                      <a:pt x="325" y="16"/>
                    </a:lnTo>
                    <a:lnTo>
                      <a:pt x="320" y="18"/>
                    </a:lnTo>
                    <a:lnTo>
                      <a:pt x="313" y="23"/>
                    </a:lnTo>
                    <a:lnTo>
                      <a:pt x="307" y="31"/>
                    </a:lnTo>
                    <a:lnTo>
                      <a:pt x="306" y="35"/>
                    </a:lnTo>
                    <a:lnTo>
                      <a:pt x="305" y="45"/>
                    </a:lnTo>
                    <a:lnTo>
                      <a:pt x="303" y="58"/>
                    </a:lnTo>
                    <a:lnTo>
                      <a:pt x="303" y="76"/>
                    </a:lnTo>
                    <a:lnTo>
                      <a:pt x="303" y="246"/>
                    </a:lnTo>
                    <a:lnTo>
                      <a:pt x="303" y="264"/>
                    </a:lnTo>
                    <a:lnTo>
                      <a:pt x="305" y="277"/>
                    </a:lnTo>
                    <a:lnTo>
                      <a:pt x="305" y="285"/>
                    </a:lnTo>
                    <a:lnTo>
                      <a:pt x="307" y="291"/>
                    </a:lnTo>
                    <a:lnTo>
                      <a:pt x="312" y="298"/>
                    </a:lnTo>
                    <a:lnTo>
                      <a:pt x="319" y="304"/>
                    </a:lnTo>
                    <a:lnTo>
                      <a:pt x="325" y="306"/>
                    </a:lnTo>
                    <a:lnTo>
                      <a:pt x="332" y="308"/>
                    </a:lnTo>
                    <a:lnTo>
                      <a:pt x="341" y="308"/>
                    </a:lnTo>
                    <a:lnTo>
                      <a:pt x="352" y="310"/>
                    </a:lnTo>
                    <a:lnTo>
                      <a:pt x="352" y="323"/>
                    </a:lnTo>
                    <a:lnTo>
                      <a:pt x="196" y="323"/>
                    </a:lnTo>
                    <a:lnTo>
                      <a:pt x="196" y="310"/>
                    </a:lnTo>
                    <a:lnTo>
                      <a:pt x="209" y="308"/>
                    </a:lnTo>
                    <a:lnTo>
                      <a:pt x="221" y="307"/>
                    </a:lnTo>
                    <a:lnTo>
                      <a:pt x="229" y="303"/>
                    </a:lnTo>
                    <a:lnTo>
                      <a:pt x="235" y="298"/>
                    </a:lnTo>
                    <a:lnTo>
                      <a:pt x="240" y="291"/>
                    </a:lnTo>
                    <a:lnTo>
                      <a:pt x="242" y="279"/>
                    </a:lnTo>
                    <a:lnTo>
                      <a:pt x="244" y="265"/>
                    </a:lnTo>
                    <a:lnTo>
                      <a:pt x="245" y="246"/>
                    </a:lnTo>
                    <a:lnTo>
                      <a:pt x="245" y="94"/>
                    </a:lnTo>
                    <a:lnTo>
                      <a:pt x="107" y="256"/>
                    </a:lnTo>
                    <a:lnTo>
                      <a:pt x="107" y="271"/>
                    </a:lnTo>
                    <a:lnTo>
                      <a:pt x="108" y="282"/>
                    </a:lnTo>
                    <a:lnTo>
                      <a:pt x="111" y="291"/>
                    </a:lnTo>
                    <a:lnTo>
                      <a:pt x="114" y="298"/>
                    </a:lnTo>
                    <a:lnTo>
                      <a:pt x="120" y="303"/>
                    </a:lnTo>
                    <a:lnTo>
                      <a:pt x="127" y="306"/>
                    </a:lnTo>
                    <a:lnTo>
                      <a:pt x="135" y="308"/>
                    </a:lnTo>
                    <a:lnTo>
                      <a:pt x="148" y="310"/>
                    </a:lnTo>
                    <a:lnTo>
                      <a:pt x="148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14" y="308"/>
                    </a:lnTo>
                    <a:lnTo>
                      <a:pt x="24" y="307"/>
                    </a:lnTo>
                    <a:lnTo>
                      <a:pt x="33" y="303"/>
                    </a:lnTo>
                    <a:lnTo>
                      <a:pt x="39" y="298"/>
                    </a:lnTo>
                    <a:lnTo>
                      <a:pt x="43" y="290"/>
                    </a:lnTo>
                    <a:lnTo>
                      <a:pt x="46" y="279"/>
                    </a:lnTo>
                    <a:lnTo>
                      <a:pt x="47" y="265"/>
                    </a:lnTo>
                    <a:lnTo>
                      <a:pt x="49" y="246"/>
                    </a:lnTo>
                    <a:lnTo>
                      <a:pt x="49" y="76"/>
                    </a:lnTo>
                    <a:lnTo>
                      <a:pt x="47" y="58"/>
                    </a:lnTo>
                    <a:lnTo>
                      <a:pt x="47" y="45"/>
                    </a:lnTo>
                    <a:lnTo>
                      <a:pt x="46" y="36"/>
                    </a:lnTo>
                    <a:lnTo>
                      <a:pt x="44" y="31"/>
                    </a:lnTo>
                    <a:lnTo>
                      <a:pt x="39" y="25"/>
                    </a:lnTo>
                    <a:lnTo>
                      <a:pt x="33" y="19"/>
                    </a:lnTo>
                    <a:lnTo>
                      <a:pt x="27" y="16"/>
                    </a:lnTo>
                    <a:lnTo>
                      <a:pt x="20" y="15"/>
                    </a:lnTo>
                    <a:lnTo>
                      <a:pt x="1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54" y="0"/>
                    </a:lnTo>
                    <a:lnTo>
                      <a:pt x="154" y="13"/>
                    </a:lnTo>
                    <a:lnTo>
                      <a:pt x="144" y="13"/>
                    </a:lnTo>
                    <a:lnTo>
                      <a:pt x="135" y="15"/>
                    </a:lnTo>
                    <a:lnTo>
                      <a:pt x="128" y="16"/>
                    </a:lnTo>
                    <a:lnTo>
                      <a:pt x="124" y="18"/>
                    </a:lnTo>
                    <a:lnTo>
                      <a:pt x="117" y="23"/>
                    </a:lnTo>
                    <a:lnTo>
                      <a:pt x="111" y="31"/>
                    </a:lnTo>
                    <a:lnTo>
                      <a:pt x="108" y="35"/>
                    </a:lnTo>
                    <a:lnTo>
                      <a:pt x="107" y="45"/>
                    </a:lnTo>
                    <a:lnTo>
                      <a:pt x="107" y="58"/>
                    </a:lnTo>
                    <a:lnTo>
                      <a:pt x="107" y="76"/>
                    </a:lnTo>
                    <a:lnTo>
                      <a:pt x="107" y="2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65"/>
              <p:cNvSpPr/>
              <p:nvPr/>
            </p:nvSpPr>
            <p:spPr>
              <a:xfrm>
                <a:off x="4664" y="1171"/>
                <a:ext cx="1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23" extrusionOk="0">
                    <a:moveTo>
                      <a:pt x="315" y="0"/>
                    </a:moveTo>
                    <a:lnTo>
                      <a:pt x="315" y="13"/>
                    </a:lnTo>
                    <a:lnTo>
                      <a:pt x="305" y="13"/>
                    </a:lnTo>
                    <a:lnTo>
                      <a:pt x="297" y="15"/>
                    </a:lnTo>
                    <a:lnTo>
                      <a:pt x="289" y="16"/>
                    </a:lnTo>
                    <a:lnTo>
                      <a:pt x="284" y="19"/>
                    </a:lnTo>
                    <a:lnTo>
                      <a:pt x="278" y="22"/>
                    </a:lnTo>
                    <a:lnTo>
                      <a:pt x="275" y="26"/>
                    </a:lnTo>
                    <a:lnTo>
                      <a:pt x="272" y="31"/>
                    </a:lnTo>
                    <a:lnTo>
                      <a:pt x="269" y="35"/>
                    </a:lnTo>
                    <a:lnTo>
                      <a:pt x="268" y="49"/>
                    </a:lnTo>
                    <a:lnTo>
                      <a:pt x="266" y="76"/>
                    </a:lnTo>
                    <a:lnTo>
                      <a:pt x="266" y="246"/>
                    </a:lnTo>
                    <a:lnTo>
                      <a:pt x="266" y="272"/>
                    </a:lnTo>
                    <a:lnTo>
                      <a:pt x="269" y="287"/>
                    </a:lnTo>
                    <a:lnTo>
                      <a:pt x="271" y="291"/>
                    </a:lnTo>
                    <a:lnTo>
                      <a:pt x="273" y="295"/>
                    </a:lnTo>
                    <a:lnTo>
                      <a:pt x="278" y="300"/>
                    </a:lnTo>
                    <a:lnTo>
                      <a:pt x="282" y="303"/>
                    </a:lnTo>
                    <a:lnTo>
                      <a:pt x="288" y="306"/>
                    </a:lnTo>
                    <a:lnTo>
                      <a:pt x="297" y="307"/>
                    </a:lnTo>
                    <a:lnTo>
                      <a:pt x="305" y="308"/>
                    </a:lnTo>
                    <a:lnTo>
                      <a:pt x="315" y="310"/>
                    </a:lnTo>
                    <a:lnTo>
                      <a:pt x="315" y="323"/>
                    </a:lnTo>
                    <a:lnTo>
                      <a:pt x="159" y="323"/>
                    </a:lnTo>
                    <a:lnTo>
                      <a:pt x="159" y="310"/>
                    </a:lnTo>
                    <a:lnTo>
                      <a:pt x="172" y="308"/>
                    </a:lnTo>
                    <a:lnTo>
                      <a:pt x="184" y="307"/>
                    </a:lnTo>
                    <a:lnTo>
                      <a:pt x="192" y="303"/>
                    </a:lnTo>
                    <a:lnTo>
                      <a:pt x="198" y="298"/>
                    </a:lnTo>
                    <a:lnTo>
                      <a:pt x="203" y="291"/>
                    </a:lnTo>
                    <a:lnTo>
                      <a:pt x="205" y="279"/>
                    </a:lnTo>
                    <a:lnTo>
                      <a:pt x="207" y="265"/>
                    </a:lnTo>
                    <a:lnTo>
                      <a:pt x="208" y="246"/>
                    </a:lnTo>
                    <a:lnTo>
                      <a:pt x="208" y="177"/>
                    </a:lnTo>
                    <a:lnTo>
                      <a:pt x="194" y="177"/>
                    </a:lnTo>
                    <a:lnTo>
                      <a:pt x="190" y="177"/>
                    </a:lnTo>
                    <a:lnTo>
                      <a:pt x="182" y="177"/>
                    </a:lnTo>
                    <a:lnTo>
                      <a:pt x="80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7" y="308"/>
                    </a:lnTo>
                    <a:lnTo>
                      <a:pt x="15" y="308"/>
                    </a:lnTo>
                    <a:lnTo>
                      <a:pt x="20" y="307"/>
                    </a:lnTo>
                    <a:lnTo>
                      <a:pt x="25" y="304"/>
                    </a:lnTo>
                    <a:lnTo>
                      <a:pt x="33" y="294"/>
                    </a:lnTo>
                    <a:lnTo>
                      <a:pt x="49" y="274"/>
                    </a:lnTo>
                    <a:lnTo>
                      <a:pt x="125" y="167"/>
                    </a:lnTo>
                    <a:lnTo>
                      <a:pt x="106" y="159"/>
                    </a:lnTo>
                    <a:lnTo>
                      <a:pt x="90" y="151"/>
                    </a:lnTo>
                    <a:lnTo>
                      <a:pt x="75" y="142"/>
                    </a:lnTo>
                    <a:lnTo>
                      <a:pt x="64" y="132"/>
                    </a:lnTo>
                    <a:lnTo>
                      <a:pt x="55" y="120"/>
                    </a:lnTo>
                    <a:lnTo>
                      <a:pt x="49" y="109"/>
                    </a:lnTo>
                    <a:lnTo>
                      <a:pt x="45" y="94"/>
                    </a:lnTo>
                    <a:lnTo>
                      <a:pt x="44" y="81"/>
                    </a:lnTo>
                    <a:lnTo>
                      <a:pt x="45" y="73"/>
                    </a:lnTo>
                    <a:lnTo>
                      <a:pt x="46" y="65"/>
                    </a:lnTo>
                    <a:lnTo>
                      <a:pt x="48" y="58"/>
                    </a:lnTo>
                    <a:lnTo>
                      <a:pt x="51" y="51"/>
                    </a:lnTo>
                    <a:lnTo>
                      <a:pt x="55" y="44"/>
                    </a:lnTo>
                    <a:lnTo>
                      <a:pt x="61" y="36"/>
                    </a:lnTo>
                    <a:lnTo>
                      <a:pt x="67" y="31"/>
                    </a:lnTo>
                    <a:lnTo>
                      <a:pt x="72" y="25"/>
                    </a:lnTo>
                    <a:lnTo>
                      <a:pt x="81" y="19"/>
                    </a:lnTo>
                    <a:lnTo>
                      <a:pt x="90" y="13"/>
                    </a:lnTo>
                    <a:lnTo>
                      <a:pt x="100" y="9"/>
                    </a:lnTo>
                    <a:lnTo>
                      <a:pt x="113" y="6"/>
                    </a:lnTo>
                    <a:lnTo>
                      <a:pt x="126" y="3"/>
                    </a:lnTo>
                    <a:lnTo>
                      <a:pt x="139" y="2"/>
                    </a:lnTo>
                    <a:lnTo>
                      <a:pt x="155" y="0"/>
                    </a:lnTo>
                    <a:lnTo>
                      <a:pt x="172" y="0"/>
                    </a:lnTo>
                    <a:lnTo>
                      <a:pt x="315" y="0"/>
                    </a:lnTo>
                    <a:close/>
                    <a:moveTo>
                      <a:pt x="208" y="26"/>
                    </a:moveTo>
                    <a:lnTo>
                      <a:pt x="195" y="23"/>
                    </a:lnTo>
                    <a:lnTo>
                      <a:pt x="182" y="23"/>
                    </a:lnTo>
                    <a:lnTo>
                      <a:pt x="165" y="23"/>
                    </a:lnTo>
                    <a:lnTo>
                      <a:pt x="151" y="28"/>
                    </a:lnTo>
                    <a:lnTo>
                      <a:pt x="145" y="29"/>
                    </a:lnTo>
                    <a:lnTo>
                      <a:pt x="139" y="34"/>
                    </a:lnTo>
                    <a:lnTo>
                      <a:pt x="133" y="36"/>
                    </a:lnTo>
                    <a:lnTo>
                      <a:pt x="129" y="41"/>
                    </a:lnTo>
                    <a:lnTo>
                      <a:pt x="122" y="49"/>
                    </a:lnTo>
                    <a:lnTo>
                      <a:pt x="116" y="60"/>
                    </a:lnTo>
                    <a:lnTo>
                      <a:pt x="113" y="71"/>
                    </a:lnTo>
                    <a:lnTo>
                      <a:pt x="112" y="83"/>
                    </a:lnTo>
                    <a:lnTo>
                      <a:pt x="112" y="90"/>
                    </a:lnTo>
                    <a:lnTo>
                      <a:pt x="113" y="97"/>
                    </a:lnTo>
                    <a:lnTo>
                      <a:pt x="114" y="104"/>
                    </a:lnTo>
                    <a:lnTo>
                      <a:pt x="117" y="110"/>
                    </a:lnTo>
                    <a:lnTo>
                      <a:pt x="122" y="117"/>
                    </a:lnTo>
                    <a:lnTo>
                      <a:pt x="126" y="123"/>
                    </a:lnTo>
                    <a:lnTo>
                      <a:pt x="130" y="129"/>
                    </a:lnTo>
                    <a:lnTo>
                      <a:pt x="136" y="133"/>
                    </a:lnTo>
                    <a:lnTo>
                      <a:pt x="143" y="139"/>
                    </a:lnTo>
                    <a:lnTo>
                      <a:pt x="149" y="142"/>
                    </a:lnTo>
                    <a:lnTo>
                      <a:pt x="156" y="146"/>
                    </a:lnTo>
                    <a:lnTo>
                      <a:pt x="165" y="149"/>
                    </a:lnTo>
                    <a:lnTo>
                      <a:pt x="181" y="152"/>
                    </a:lnTo>
                    <a:lnTo>
                      <a:pt x="200" y="154"/>
                    </a:lnTo>
                    <a:lnTo>
                      <a:pt x="204" y="154"/>
                    </a:lnTo>
                    <a:lnTo>
                      <a:pt x="208" y="154"/>
                    </a:lnTo>
                    <a:lnTo>
                      <a:pt x="208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65"/>
              <p:cNvSpPr/>
              <p:nvPr/>
            </p:nvSpPr>
            <p:spPr>
              <a:xfrm>
                <a:off x="6969" y="4422"/>
                <a:ext cx="197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8" extrusionOk="0">
                    <a:moveTo>
                      <a:pt x="396" y="14"/>
                    </a:moveTo>
                    <a:lnTo>
                      <a:pt x="396" y="0"/>
                    </a:lnTo>
                    <a:lnTo>
                      <a:pt x="592" y="0"/>
                    </a:lnTo>
                    <a:lnTo>
                      <a:pt x="592" y="14"/>
                    </a:lnTo>
                    <a:lnTo>
                      <a:pt x="571" y="14"/>
                    </a:lnTo>
                    <a:lnTo>
                      <a:pt x="563" y="16"/>
                    </a:lnTo>
                    <a:lnTo>
                      <a:pt x="556" y="16"/>
                    </a:lnTo>
                    <a:lnTo>
                      <a:pt x="549" y="19"/>
                    </a:lnTo>
                    <a:lnTo>
                      <a:pt x="542" y="22"/>
                    </a:lnTo>
                    <a:lnTo>
                      <a:pt x="536" y="26"/>
                    </a:lnTo>
                    <a:lnTo>
                      <a:pt x="530" y="30"/>
                    </a:lnTo>
                    <a:lnTo>
                      <a:pt x="526" y="36"/>
                    </a:lnTo>
                    <a:lnTo>
                      <a:pt x="520" y="42"/>
                    </a:lnTo>
                    <a:lnTo>
                      <a:pt x="517" y="51"/>
                    </a:lnTo>
                    <a:lnTo>
                      <a:pt x="514" y="64"/>
                    </a:lnTo>
                    <a:lnTo>
                      <a:pt x="513" y="80"/>
                    </a:lnTo>
                    <a:lnTo>
                      <a:pt x="511" y="101"/>
                    </a:lnTo>
                    <a:lnTo>
                      <a:pt x="511" y="327"/>
                    </a:lnTo>
                    <a:lnTo>
                      <a:pt x="511" y="366"/>
                    </a:lnTo>
                    <a:lnTo>
                      <a:pt x="507" y="401"/>
                    </a:lnTo>
                    <a:lnTo>
                      <a:pt x="506" y="417"/>
                    </a:lnTo>
                    <a:lnTo>
                      <a:pt x="503" y="431"/>
                    </a:lnTo>
                    <a:lnTo>
                      <a:pt x="500" y="444"/>
                    </a:lnTo>
                    <a:lnTo>
                      <a:pt x="495" y="457"/>
                    </a:lnTo>
                    <a:lnTo>
                      <a:pt x="491" y="469"/>
                    </a:lnTo>
                    <a:lnTo>
                      <a:pt x="485" y="479"/>
                    </a:lnTo>
                    <a:lnTo>
                      <a:pt x="478" y="489"/>
                    </a:lnTo>
                    <a:lnTo>
                      <a:pt x="471" y="499"/>
                    </a:lnTo>
                    <a:lnTo>
                      <a:pt x="462" y="509"/>
                    </a:lnTo>
                    <a:lnTo>
                      <a:pt x="452" y="519"/>
                    </a:lnTo>
                    <a:lnTo>
                      <a:pt x="442" y="528"/>
                    </a:lnTo>
                    <a:lnTo>
                      <a:pt x="430" y="537"/>
                    </a:lnTo>
                    <a:lnTo>
                      <a:pt x="417" y="544"/>
                    </a:lnTo>
                    <a:lnTo>
                      <a:pt x="403" y="551"/>
                    </a:lnTo>
                    <a:lnTo>
                      <a:pt x="389" y="555"/>
                    </a:lnTo>
                    <a:lnTo>
                      <a:pt x="373" y="561"/>
                    </a:lnTo>
                    <a:lnTo>
                      <a:pt x="355" y="564"/>
                    </a:lnTo>
                    <a:lnTo>
                      <a:pt x="338" y="567"/>
                    </a:lnTo>
                    <a:lnTo>
                      <a:pt x="318" y="568"/>
                    </a:lnTo>
                    <a:lnTo>
                      <a:pt x="297" y="568"/>
                    </a:lnTo>
                    <a:lnTo>
                      <a:pt x="276" y="568"/>
                    </a:lnTo>
                    <a:lnTo>
                      <a:pt x="256" y="567"/>
                    </a:lnTo>
                    <a:lnTo>
                      <a:pt x="235" y="564"/>
                    </a:lnTo>
                    <a:lnTo>
                      <a:pt x="218" y="561"/>
                    </a:lnTo>
                    <a:lnTo>
                      <a:pt x="201" y="557"/>
                    </a:lnTo>
                    <a:lnTo>
                      <a:pt x="186" y="551"/>
                    </a:lnTo>
                    <a:lnTo>
                      <a:pt x="172" y="545"/>
                    </a:lnTo>
                    <a:lnTo>
                      <a:pt x="160" y="537"/>
                    </a:lnTo>
                    <a:lnTo>
                      <a:pt x="149" y="529"/>
                    </a:lnTo>
                    <a:lnTo>
                      <a:pt x="138" y="521"/>
                    </a:lnTo>
                    <a:lnTo>
                      <a:pt x="128" y="511"/>
                    </a:lnTo>
                    <a:lnTo>
                      <a:pt x="120" y="500"/>
                    </a:lnTo>
                    <a:lnTo>
                      <a:pt x="111" y="489"/>
                    </a:lnTo>
                    <a:lnTo>
                      <a:pt x="105" y="477"/>
                    </a:lnTo>
                    <a:lnTo>
                      <a:pt x="98" y="466"/>
                    </a:lnTo>
                    <a:lnTo>
                      <a:pt x="94" y="453"/>
                    </a:lnTo>
                    <a:lnTo>
                      <a:pt x="89" y="443"/>
                    </a:lnTo>
                    <a:lnTo>
                      <a:pt x="88" y="430"/>
                    </a:lnTo>
                    <a:lnTo>
                      <a:pt x="85" y="417"/>
                    </a:lnTo>
                    <a:lnTo>
                      <a:pt x="83" y="401"/>
                    </a:lnTo>
                    <a:lnTo>
                      <a:pt x="81" y="362"/>
                    </a:lnTo>
                    <a:lnTo>
                      <a:pt x="79" y="315"/>
                    </a:lnTo>
                    <a:lnTo>
                      <a:pt x="79" y="98"/>
                    </a:lnTo>
                    <a:lnTo>
                      <a:pt x="79" y="75"/>
                    </a:lnTo>
                    <a:lnTo>
                      <a:pt x="76" y="55"/>
                    </a:lnTo>
                    <a:lnTo>
                      <a:pt x="75" y="48"/>
                    </a:lnTo>
                    <a:lnTo>
                      <a:pt x="72" y="40"/>
                    </a:lnTo>
                    <a:lnTo>
                      <a:pt x="69" y="35"/>
                    </a:lnTo>
                    <a:lnTo>
                      <a:pt x="66" y="30"/>
                    </a:lnTo>
                    <a:lnTo>
                      <a:pt x="57" y="23"/>
                    </a:lnTo>
                    <a:lnTo>
                      <a:pt x="47" y="19"/>
                    </a:lnTo>
                    <a:lnTo>
                      <a:pt x="34" y="16"/>
                    </a:lnTo>
                    <a:lnTo>
                      <a:pt x="2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14"/>
                    </a:lnTo>
                    <a:lnTo>
                      <a:pt x="218" y="14"/>
                    </a:lnTo>
                    <a:lnTo>
                      <a:pt x="209" y="14"/>
                    </a:lnTo>
                    <a:lnTo>
                      <a:pt x="202" y="16"/>
                    </a:lnTo>
                    <a:lnTo>
                      <a:pt x="195" y="17"/>
                    </a:lnTo>
                    <a:lnTo>
                      <a:pt x="189" y="20"/>
                    </a:lnTo>
                    <a:lnTo>
                      <a:pt x="183" y="23"/>
                    </a:lnTo>
                    <a:lnTo>
                      <a:pt x="177" y="27"/>
                    </a:lnTo>
                    <a:lnTo>
                      <a:pt x="173" y="32"/>
                    </a:lnTo>
                    <a:lnTo>
                      <a:pt x="169" y="36"/>
                    </a:lnTo>
                    <a:lnTo>
                      <a:pt x="164" y="46"/>
                    </a:lnTo>
                    <a:lnTo>
                      <a:pt x="162" y="59"/>
                    </a:lnTo>
                    <a:lnTo>
                      <a:pt x="159" y="77"/>
                    </a:lnTo>
                    <a:lnTo>
                      <a:pt x="159" y="98"/>
                    </a:lnTo>
                    <a:lnTo>
                      <a:pt x="159" y="340"/>
                    </a:lnTo>
                    <a:lnTo>
                      <a:pt x="159" y="357"/>
                    </a:lnTo>
                    <a:lnTo>
                      <a:pt x="160" y="375"/>
                    </a:lnTo>
                    <a:lnTo>
                      <a:pt x="162" y="395"/>
                    </a:lnTo>
                    <a:lnTo>
                      <a:pt x="164" y="415"/>
                    </a:lnTo>
                    <a:lnTo>
                      <a:pt x="167" y="434"/>
                    </a:lnTo>
                    <a:lnTo>
                      <a:pt x="173" y="451"/>
                    </a:lnTo>
                    <a:lnTo>
                      <a:pt x="179" y="467"/>
                    </a:lnTo>
                    <a:lnTo>
                      <a:pt x="186" y="480"/>
                    </a:lnTo>
                    <a:lnTo>
                      <a:pt x="195" y="492"/>
                    </a:lnTo>
                    <a:lnTo>
                      <a:pt x="205" y="502"/>
                    </a:lnTo>
                    <a:lnTo>
                      <a:pt x="216" y="511"/>
                    </a:lnTo>
                    <a:lnTo>
                      <a:pt x="231" y="518"/>
                    </a:lnTo>
                    <a:lnTo>
                      <a:pt x="247" y="525"/>
                    </a:lnTo>
                    <a:lnTo>
                      <a:pt x="264" y="529"/>
                    </a:lnTo>
                    <a:lnTo>
                      <a:pt x="283" y="532"/>
                    </a:lnTo>
                    <a:lnTo>
                      <a:pt x="303" y="534"/>
                    </a:lnTo>
                    <a:lnTo>
                      <a:pt x="316" y="534"/>
                    </a:lnTo>
                    <a:lnTo>
                      <a:pt x="329" y="532"/>
                    </a:lnTo>
                    <a:lnTo>
                      <a:pt x="342" y="531"/>
                    </a:lnTo>
                    <a:lnTo>
                      <a:pt x="354" y="528"/>
                    </a:lnTo>
                    <a:lnTo>
                      <a:pt x="367" y="525"/>
                    </a:lnTo>
                    <a:lnTo>
                      <a:pt x="378" y="521"/>
                    </a:lnTo>
                    <a:lnTo>
                      <a:pt x="390" y="515"/>
                    </a:lnTo>
                    <a:lnTo>
                      <a:pt x="400" y="511"/>
                    </a:lnTo>
                    <a:lnTo>
                      <a:pt x="410" y="503"/>
                    </a:lnTo>
                    <a:lnTo>
                      <a:pt x="420" y="498"/>
                    </a:lnTo>
                    <a:lnTo>
                      <a:pt x="429" y="490"/>
                    </a:lnTo>
                    <a:lnTo>
                      <a:pt x="436" y="483"/>
                    </a:lnTo>
                    <a:lnTo>
                      <a:pt x="443" y="474"/>
                    </a:lnTo>
                    <a:lnTo>
                      <a:pt x="449" y="467"/>
                    </a:lnTo>
                    <a:lnTo>
                      <a:pt x="455" y="459"/>
                    </a:lnTo>
                    <a:lnTo>
                      <a:pt x="459" y="448"/>
                    </a:lnTo>
                    <a:lnTo>
                      <a:pt x="462" y="438"/>
                    </a:lnTo>
                    <a:lnTo>
                      <a:pt x="467" y="427"/>
                    </a:lnTo>
                    <a:lnTo>
                      <a:pt x="469" y="414"/>
                    </a:lnTo>
                    <a:lnTo>
                      <a:pt x="471" y="399"/>
                    </a:lnTo>
                    <a:lnTo>
                      <a:pt x="474" y="364"/>
                    </a:lnTo>
                    <a:lnTo>
                      <a:pt x="475" y="323"/>
                    </a:lnTo>
                    <a:lnTo>
                      <a:pt x="475" y="98"/>
                    </a:lnTo>
                    <a:lnTo>
                      <a:pt x="474" y="74"/>
                    </a:lnTo>
                    <a:lnTo>
                      <a:pt x="472" y="55"/>
                    </a:lnTo>
                    <a:lnTo>
                      <a:pt x="471" y="48"/>
                    </a:lnTo>
                    <a:lnTo>
                      <a:pt x="468" y="42"/>
                    </a:lnTo>
                    <a:lnTo>
                      <a:pt x="467" y="36"/>
                    </a:lnTo>
                    <a:lnTo>
                      <a:pt x="464" y="33"/>
                    </a:lnTo>
                    <a:lnTo>
                      <a:pt x="455" y="25"/>
                    </a:lnTo>
                    <a:lnTo>
                      <a:pt x="443" y="19"/>
                    </a:lnTo>
                    <a:lnTo>
                      <a:pt x="430" y="16"/>
                    </a:lnTo>
                    <a:lnTo>
                      <a:pt x="416" y="14"/>
                    </a:lnTo>
                    <a:lnTo>
                      <a:pt x="396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65"/>
              <p:cNvSpPr/>
              <p:nvPr/>
            </p:nvSpPr>
            <p:spPr>
              <a:xfrm>
                <a:off x="7414" y="4580"/>
                <a:ext cx="41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22" extrusionOk="0">
                    <a:moveTo>
                      <a:pt x="0" y="222"/>
                    </a:moveTo>
                    <a:lnTo>
                      <a:pt x="0" y="203"/>
                    </a:lnTo>
                    <a:lnTo>
                      <a:pt x="20" y="196"/>
                    </a:lnTo>
                    <a:lnTo>
                      <a:pt x="38" y="186"/>
                    </a:lnTo>
                    <a:lnTo>
                      <a:pt x="46" y="180"/>
                    </a:lnTo>
                    <a:lnTo>
                      <a:pt x="53" y="174"/>
                    </a:lnTo>
                    <a:lnTo>
                      <a:pt x="59" y="168"/>
                    </a:lnTo>
                    <a:lnTo>
                      <a:pt x="65" y="161"/>
                    </a:lnTo>
                    <a:lnTo>
                      <a:pt x="75" y="145"/>
                    </a:lnTo>
                    <a:lnTo>
                      <a:pt x="82" y="131"/>
                    </a:lnTo>
                    <a:lnTo>
                      <a:pt x="85" y="122"/>
                    </a:lnTo>
                    <a:lnTo>
                      <a:pt x="87" y="115"/>
                    </a:lnTo>
                    <a:lnTo>
                      <a:pt x="88" y="106"/>
                    </a:lnTo>
                    <a:lnTo>
                      <a:pt x="88" y="99"/>
                    </a:lnTo>
                    <a:lnTo>
                      <a:pt x="88" y="92"/>
                    </a:lnTo>
                    <a:lnTo>
                      <a:pt x="85" y="86"/>
                    </a:lnTo>
                    <a:lnTo>
                      <a:pt x="82" y="83"/>
                    </a:lnTo>
                    <a:lnTo>
                      <a:pt x="79" y="81"/>
                    </a:lnTo>
                    <a:lnTo>
                      <a:pt x="72" y="83"/>
                    </a:lnTo>
                    <a:lnTo>
                      <a:pt x="59" y="90"/>
                    </a:lnTo>
                    <a:lnTo>
                      <a:pt x="52" y="93"/>
                    </a:lnTo>
                    <a:lnTo>
                      <a:pt x="45" y="93"/>
                    </a:lnTo>
                    <a:lnTo>
                      <a:pt x="35" y="93"/>
                    </a:lnTo>
                    <a:lnTo>
                      <a:pt x="26" y="90"/>
                    </a:lnTo>
                    <a:lnTo>
                      <a:pt x="19" y="87"/>
                    </a:lnTo>
                    <a:lnTo>
                      <a:pt x="12" y="81"/>
                    </a:lnTo>
                    <a:lnTo>
                      <a:pt x="7" y="74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4" y="29"/>
                    </a:lnTo>
                    <a:lnTo>
                      <a:pt x="9" y="22"/>
                    </a:lnTo>
                    <a:lnTo>
                      <a:pt x="16" y="15"/>
                    </a:lnTo>
                    <a:lnTo>
                      <a:pt x="23" y="8"/>
                    </a:lnTo>
                    <a:lnTo>
                      <a:pt x="33" y="3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66" y="2"/>
                    </a:lnTo>
                    <a:lnTo>
                      <a:pt x="72" y="3"/>
                    </a:lnTo>
                    <a:lnTo>
                      <a:pt x="78" y="6"/>
                    </a:lnTo>
                    <a:lnTo>
                      <a:pt x="90" y="13"/>
                    </a:lnTo>
                    <a:lnTo>
                      <a:pt x="101" y="24"/>
                    </a:lnTo>
                    <a:lnTo>
                      <a:pt x="105" y="29"/>
                    </a:lnTo>
                    <a:lnTo>
                      <a:pt x="110" y="37"/>
                    </a:lnTo>
                    <a:lnTo>
                      <a:pt x="114" y="44"/>
                    </a:lnTo>
                    <a:lnTo>
                      <a:pt x="117" y="51"/>
                    </a:lnTo>
                    <a:lnTo>
                      <a:pt x="121" y="67"/>
                    </a:lnTo>
                    <a:lnTo>
                      <a:pt x="123" y="86"/>
                    </a:lnTo>
                    <a:lnTo>
                      <a:pt x="121" y="96"/>
                    </a:lnTo>
                    <a:lnTo>
                      <a:pt x="120" y="106"/>
                    </a:lnTo>
                    <a:lnTo>
                      <a:pt x="118" y="116"/>
                    </a:lnTo>
                    <a:lnTo>
                      <a:pt x="116" y="126"/>
                    </a:lnTo>
                    <a:lnTo>
                      <a:pt x="111" y="136"/>
                    </a:lnTo>
                    <a:lnTo>
                      <a:pt x="105" y="147"/>
                    </a:lnTo>
                    <a:lnTo>
                      <a:pt x="100" y="155"/>
                    </a:lnTo>
                    <a:lnTo>
                      <a:pt x="92" y="164"/>
                    </a:lnTo>
                    <a:lnTo>
                      <a:pt x="85" y="174"/>
                    </a:lnTo>
                    <a:lnTo>
                      <a:pt x="77" y="181"/>
                    </a:lnTo>
                    <a:lnTo>
                      <a:pt x="66" y="190"/>
                    </a:lnTo>
                    <a:lnTo>
                      <a:pt x="55" y="197"/>
                    </a:lnTo>
                    <a:lnTo>
                      <a:pt x="43" y="204"/>
                    </a:lnTo>
                    <a:lnTo>
                      <a:pt x="30" y="210"/>
                    </a:lnTo>
                    <a:lnTo>
                      <a:pt x="16" y="216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65"/>
              <p:cNvSpPr/>
              <p:nvPr/>
            </p:nvSpPr>
            <p:spPr>
              <a:xfrm>
                <a:off x="7174" y="4568"/>
                <a:ext cx="84" cy="97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90" extrusionOk="0">
                    <a:moveTo>
                      <a:pt x="239" y="0"/>
                    </a:moveTo>
                    <a:lnTo>
                      <a:pt x="245" y="94"/>
                    </a:lnTo>
                    <a:lnTo>
                      <a:pt x="239" y="94"/>
                    </a:lnTo>
                    <a:lnTo>
                      <a:pt x="232" y="73"/>
                    </a:lnTo>
                    <a:lnTo>
                      <a:pt x="223" y="58"/>
                    </a:lnTo>
                    <a:lnTo>
                      <a:pt x="213" y="43"/>
                    </a:lnTo>
                    <a:lnTo>
                      <a:pt x="203" y="33"/>
                    </a:lnTo>
                    <a:lnTo>
                      <a:pt x="190" y="24"/>
                    </a:lnTo>
                    <a:lnTo>
                      <a:pt x="177" y="19"/>
                    </a:lnTo>
                    <a:lnTo>
                      <a:pt x="162" y="16"/>
                    </a:lnTo>
                    <a:lnTo>
                      <a:pt x="146" y="14"/>
                    </a:lnTo>
                    <a:lnTo>
                      <a:pt x="132" y="16"/>
                    </a:lnTo>
                    <a:lnTo>
                      <a:pt x="119" y="17"/>
                    </a:lnTo>
                    <a:lnTo>
                      <a:pt x="107" y="21"/>
                    </a:lnTo>
                    <a:lnTo>
                      <a:pt x="96" y="29"/>
                    </a:lnTo>
                    <a:lnTo>
                      <a:pt x="86" y="36"/>
                    </a:lnTo>
                    <a:lnTo>
                      <a:pt x="76" y="46"/>
                    </a:lnTo>
                    <a:lnTo>
                      <a:pt x="67" y="59"/>
                    </a:lnTo>
                    <a:lnTo>
                      <a:pt x="61" y="73"/>
                    </a:lnTo>
                    <a:lnTo>
                      <a:pt x="55" y="89"/>
                    </a:lnTo>
                    <a:lnTo>
                      <a:pt x="51" y="107"/>
                    </a:lnTo>
                    <a:lnTo>
                      <a:pt x="48" y="127"/>
                    </a:lnTo>
                    <a:lnTo>
                      <a:pt x="48" y="150"/>
                    </a:lnTo>
                    <a:lnTo>
                      <a:pt x="48" y="167"/>
                    </a:lnTo>
                    <a:lnTo>
                      <a:pt x="51" y="185"/>
                    </a:lnTo>
                    <a:lnTo>
                      <a:pt x="54" y="201"/>
                    </a:lnTo>
                    <a:lnTo>
                      <a:pt x="60" y="215"/>
                    </a:lnTo>
                    <a:lnTo>
                      <a:pt x="67" y="228"/>
                    </a:lnTo>
                    <a:lnTo>
                      <a:pt x="76" y="240"/>
                    </a:lnTo>
                    <a:lnTo>
                      <a:pt x="84" y="248"/>
                    </a:lnTo>
                    <a:lnTo>
                      <a:pt x="96" y="257"/>
                    </a:lnTo>
                    <a:lnTo>
                      <a:pt x="109" y="263"/>
                    </a:lnTo>
                    <a:lnTo>
                      <a:pt x="122" y="269"/>
                    </a:lnTo>
                    <a:lnTo>
                      <a:pt x="136" y="272"/>
                    </a:lnTo>
                    <a:lnTo>
                      <a:pt x="152" y="272"/>
                    </a:lnTo>
                    <a:lnTo>
                      <a:pt x="165" y="272"/>
                    </a:lnTo>
                    <a:lnTo>
                      <a:pt x="177" y="269"/>
                    </a:lnTo>
                    <a:lnTo>
                      <a:pt x="188" y="266"/>
                    </a:lnTo>
                    <a:lnTo>
                      <a:pt x="200" y="260"/>
                    </a:lnTo>
                    <a:lnTo>
                      <a:pt x="210" y="253"/>
                    </a:lnTo>
                    <a:lnTo>
                      <a:pt x="222" y="243"/>
                    </a:lnTo>
                    <a:lnTo>
                      <a:pt x="233" y="230"/>
                    </a:lnTo>
                    <a:lnTo>
                      <a:pt x="245" y="214"/>
                    </a:lnTo>
                    <a:lnTo>
                      <a:pt x="252" y="218"/>
                    </a:lnTo>
                    <a:lnTo>
                      <a:pt x="240" y="235"/>
                    </a:lnTo>
                    <a:lnTo>
                      <a:pt x="229" y="250"/>
                    </a:lnTo>
                    <a:lnTo>
                      <a:pt x="216" y="263"/>
                    </a:lnTo>
                    <a:lnTo>
                      <a:pt x="203" y="273"/>
                    </a:lnTo>
                    <a:lnTo>
                      <a:pt x="188" y="280"/>
                    </a:lnTo>
                    <a:lnTo>
                      <a:pt x="172" y="286"/>
                    </a:lnTo>
                    <a:lnTo>
                      <a:pt x="155" y="289"/>
                    </a:lnTo>
                    <a:lnTo>
                      <a:pt x="136" y="290"/>
                    </a:lnTo>
                    <a:lnTo>
                      <a:pt x="119" y="289"/>
                    </a:lnTo>
                    <a:lnTo>
                      <a:pt x="103" y="288"/>
                    </a:lnTo>
                    <a:lnTo>
                      <a:pt x="89" y="283"/>
                    </a:lnTo>
                    <a:lnTo>
                      <a:pt x="76" y="277"/>
                    </a:lnTo>
                    <a:lnTo>
                      <a:pt x="63" y="270"/>
                    </a:lnTo>
                    <a:lnTo>
                      <a:pt x="50" y="262"/>
                    </a:lnTo>
                    <a:lnTo>
                      <a:pt x="39" y="251"/>
                    </a:lnTo>
                    <a:lnTo>
                      <a:pt x="29" y="238"/>
                    </a:lnTo>
                    <a:lnTo>
                      <a:pt x="22" y="230"/>
                    </a:lnTo>
                    <a:lnTo>
                      <a:pt x="16" y="220"/>
                    </a:lnTo>
                    <a:lnTo>
                      <a:pt x="12" y="208"/>
                    </a:lnTo>
                    <a:lnTo>
                      <a:pt x="8" y="198"/>
                    </a:lnTo>
                    <a:lnTo>
                      <a:pt x="5" y="186"/>
                    </a:lnTo>
                    <a:lnTo>
                      <a:pt x="3" y="175"/>
                    </a:lnTo>
                    <a:lnTo>
                      <a:pt x="2" y="162"/>
                    </a:lnTo>
                    <a:lnTo>
                      <a:pt x="0" y="149"/>
                    </a:lnTo>
                    <a:lnTo>
                      <a:pt x="2" y="128"/>
                    </a:lnTo>
                    <a:lnTo>
                      <a:pt x="6" y="110"/>
                    </a:lnTo>
                    <a:lnTo>
                      <a:pt x="12" y="91"/>
                    </a:lnTo>
                    <a:lnTo>
                      <a:pt x="19" y="72"/>
                    </a:lnTo>
                    <a:lnTo>
                      <a:pt x="29" y="56"/>
                    </a:lnTo>
                    <a:lnTo>
                      <a:pt x="42" y="42"/>
                    </a:lnTo>
                    <a:lnTo>
                      <a:pt x="55" y="29"/>
                    </a:lnTo>
                    <a:lnTo>
                      <a:pt x="71" y="19"/>
                    </a:lnTo>
                    <a:lnTo>
                      <a:pt x="87" y="10"/>
                    </a:lnTo>
                    <a:lnTo>
                      <a:pt x="105" y="4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58" y="0"/>
                    </a:lnTo>
                    <a:lnTo>
                      <a:pt x="172" y="3"/>
                    </a:lnTo>
                    <a:lnTo>
                      <a:pt x="187" y="7"/>
                    </a:lnTo>
                    <a:lnTo>
                      <a:pt x="201" y="14"/>
                    </a:lnTo>
                    <a:lnTo>
                      <a:pt x="209" y="17"/>
                    </a:lnTo>
                    <a:lnTo>
                      <a:pt x="214" y="19"/>
                    </a:lnTo>
                    <a:lnTo>
                      <a:pt x="219" y="17"/>
                    </a:lnTo>
                    <a:lnTo>
                      <a:pt x="225" y="14"/>
                    </a:lnTo>
                    <a:lnTo>
                      <a:pt x="229" y="8"/>
                    </a:lnTo>
                    <a:lnTo>
                      <a:pt x="232" y="0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65"/>
              <p:cNvSpPr/>
              <p:nvPr/>
            </p:nvSpPr>
            <p:spPr>
              <a:xfrm>
                <a:off x="7265" y="4570"/>
                <a:ext cx="96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78" extrusionOk="0">
                    <a:moveTo>
                      <a:pt x="208" y="47"/>
                    </a:moveTo>
                    <a:lnTo>
                      <a:pt x="208" y="35"/>
                    </a:lnTo>
                    <a:lnTo>
                      <a:pt x="206" y="27"/>
                    </a:lnTo>
                    <a:lnTo>
                      <a:pt x="204" y="19"/>
                    </a:lnTo>
                    <a:lnTo>
                      <a:pt x="199" y="15"/>
                    </a:lnTo>
                    <a:lnTo>
                      <a:pt x="195" y="12"/>
                    </a:lnTo>
                    <a:lnTo>
                      <a:pt x="188" y="9"/>
                    </a:lnTo>
                    <a:lnTo>
                      <a:pt x="179" y="9"/>
                    </a:lnTo>
                    <a:lnTo>
                      <a:pt x="167" y="8"/>
                    </a:lnTo>
                    <a:lnTo>
                      <a:pt x="167" y="0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76" y="9"/>
                    </a:lnTo>
                    <a:lnTo>
                      <a:pt x="266" y="11"/>
                    </a:lnTo>
                    <a:lnTo>
                      <a:pt x="260" y="14"/>
                    </a:lnTo>
                    <a:lnTo>
                      <a:pt x="254" y="16"/>
                    </a:lnTo>
                    <a:lnTo>
                      <a:pt x="251" y="21"/>
                    </a:lnTo>
                    <a:lnTo>
                      <a:pt x="248" y="29"/>
                    </a:lnTo>
                    <a:lnTo>
                      <a:pt x="248" y="38"/>
                    </a:lnTo>
                    <a:lnTo>
                      <a:pt x="247" y="51"/>
                    </a:lnTo>
                    <a:lnTo>
                      <a:pt x="247" y="228"/>
                    </a:lnTo>
                    <a:lnTo>
                      <a:pt x="248" y="241"/>
                    </a:lnTo>
                    <a:lnTo>
                      <a:pt x="248" y="251"/>
                    </a:lnTo>
                    <a:lnTo>
                      <a:pt x="251" y="258"/>
                    </a:lnTo>
                    <a:lnTo>
                      <a:pt x="254" y="262"/>
                    </a:lnTo>
                    <a:lnTo>
                      <a:pt x="260" y="267"/>
                    </a:lnTo>
                    <a:lnTo>
                      <a:pt x="266" y="268"/>
                    </a:lnTo>
                    <a:lnTo>
                      <a:pt x="276" y="271"/>
                    </a:lnTo>
                    <a:lnTo>
                      <a:pt x="287" y="271"/>
                    </a:lnTo>
                    <a:lnTo>
                      <a:pt x="287" y="278"/>
                    </a:lnTo>
                    <a:lnTo>
                      <a:pt x="167" y="278"/>
                    </a:lnTo>
                    <a:lnTo>
                      <a:pt x="167" y="271"/>
                    </a:lnTo>
                    <a:lnTo>
                      <a:pt x="179" y="271"/>
                    </a:lnTo>
                    <a:lnTo>
                      <a:pt x="189" y="268"/>
                    </a:lnTo>
                    <a:lnTo>
                      <a:pt x="196" y="267"/>
                    </a:lnTo>
                    <a:lnTo>
                      <a:pt x="201" y="262"/>
                    </a:lnTo>
                    <a:lnTo>
                      <a:pt x="204" y="258"/>
                    </a:lnTo>
                    <a:lnTo>
                      <a:pt x="206" y="251"/>
                    </a:lnTo>
                    <a:lnTo>
                      <a:pt x="208" y="241"/>
                    </a:lnTo>
                    <a:lnTo>
                      <a:pt x="208" y="228"/>
                    </a:lnTo>
                    <a:lnTo>
                      <a:pt x="208" y="68"/>
                    </a:lnTo>
                    <a:lnTo>
                      <a:pt x="79" y="233"/>
                    </a:lnTo>
                    <a:lnTo>
                      <a:pt x="79" y="249"/>
                    </a:lnTo>
                    <a:lnTo>
                      <a:pt x="81" y="258"/>
                    </a:lnTo>
                    <a:lnTo>
                      <a:pt x="85" y="264"/>
                    </a:lnTo>
                    <a:lnTo>
                      <a:pt x="91" y="267"/>
                    </a:lnTo>
                    <a:lnTo>
                      <a:pt x="102" y="270"/>
                    </a:lnTo>
                    <a:lnTo>
                      <a:pt x="120" y="271"/>
                    </a:lnTo>
                    <a:lnTo>
                      <a:pt x="120" y="278"/>
                    </a:lnTo>
                    <a:lnTo>
                      <a:pt x="0" y="278"/>
                    </a:lnTo>
                    <a:lnTo>
                      <a:pt x="0" y="271"/>
                    </a:lnTo>
                    <a:lnTo>
                      <a:pt x="11" y="271"/>
                    </a:lnTo>
                    <a:lnTo>
                      <a:pt x="20" y="268"/>
                    </a:lnTo>
                    <a:lnTo>
                      <a:pt x="27" y="267"/>
                    </a:lnTo>
                    <a:lnTo>
                      <a:pt x="33" y="262"/>
                    </a:lnTo>
                    <a:lnTo>
                      <a:pt x="36" y="258"/>
                    </a:lnTo>
                    <a:lnTo>
                      <a:pt x="37" y="251"/>
                    </a:lnTo>
                    <a:lnTo>
                      <a:pt x="39" y="241"/>
                    </a:lnTo>
                    <a:lnTo>
                      <a:pt x="40" y="228"/>
                    </a:lnTo>
                    <a:lnTo>
                      <a:pt x="40" y="51"/>
                    </a:lnTo>
                    <a:lnTo>
                      <a:pt x="39" y="38"/>
                    </a:lnTo>
                    <a:lnTo>
                      <a:pt x="37" y="29"/>
                    </a:lnTo>
                    <a:lnTo>
                      <a:pt x="36" y="21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0" y="11"/>
                    </a:lnTo>
                    <a:lnTo>
                      <a:pt x="11" y="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8"/>
                    </a:lnTo>
                    <a:lnTo>
                      <a:pt x="108" y="9"/>
                    </a:lnTo>
                    <a:lnTo>
                      <a:pt x="98" y="11"/>
                    </a:lnTo>
                    <a:lnTo>
                      <a:pt x="91" y="14"/>
                    </a:lnTo>
                    <a:lnTo>
                      <a:pt x="86" y="16"/>
                    </a:lnTo>
                    <a:lnTo>
                      <a:pt x="84" y="21"/>
                    </a:lnTo>
                    <a:lnTo>
                      <a:pt x="81" y="29"/>
                    </a:lnTo>
                    <a:lnTo>
                      <a:pt x="79" y="38"/>
                    </a:lnTo>
                    <a:lnTo>
                      <a:pt x="79" y="51"/>
                    </a:lnTo>
                    <a:lnTo>
                      <a:pt x="79" y="212"/>
                    </a:lnTo>
                    <a:lnTo>
                      <a:pt x="208" y="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65"/>
              <p:cNvSpPr/>
              <p:nvPr/>
            </p:nvSpPr>
            <p:spPr>
              <a:xfrm>
                <a:off x="7543" y="4422"/>
                <a:ext cx="167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555" extrusionOk="0">
                    <a:moveTo>
                      <a:pt x="374" y="272"/>
                    </a:moveTo>
                    <a:lnTo>
                      <a:pt x="400" y="279"/>
                    </a:lnTo>
                    <a:lnTo>
                      <a:pt x="425" y="288"/>
                    </a:lnTo>
                    <a:lnTo>
                      <a:pt x="435" y="294"/>
                    </a:lnTo>
                    <a:lnTo>
                      <a:pt x="444" y="299"/>
                    </a:lnTo>
                    <a:lnTo>
                      <a:pt x="452" y="305"/>
                    </a:lnTo>
                    <a:lnTo>
                      <a:pt x="461" y="311"/>
                    </a:lnTo>
                    <a:lnTo>
                      <a:pt x="470" y="321"/>
                    </a:lnTo>
                    <a:lnTo>
                      <a:pt x="478" y="331"/>
                    </a:lnTo>
                    <a:lnTo>
                      <a:pt x="484" y="341"/>
                    </a:lnTo>
                    <a:lnTo>
                      <a:pt x="490" y="353"/>
                    </a:lnTo>
                    <a:lnTo>
                      <a:pt x="494" y="364"/>
                    </a:lnTo>
                    <a:lnTo>
                      <a:pt x="497" y="378"/>
                    </a:lnTo>
                    <a:lnTo>
                      <a:pt x="500" y="391"/>
                    </a:lnTo>
                    <a:lnTo>
                      <a:pt x="500" y="404"/>
                    </a:lnTo>
                    <a:lnTo>
                      <a:pt x="500" y="414"/>
                    </a:lnTo>
                    <a:lnTo>
                      <a:pt x="499" y="424"/>
                    </a:lnTo>
                    <a:lnTo>
                      <a:pt x="496" y="434"/>
                    </a:lnTo>
                    <a:lnTo>
                      <a:pt x="493" y="444"/>
                    </a:lnTo>
                    <a:lnTo>
                      <a:pt x="490" y="454"/>
                    </a:lnTo>
                    <a:lnTo>
                      <a:pt x="486" y="464"/>
                    </a:lnTo>
                    <a:lnTo>
                      <a:pt x="480" y="473"/>
                    </a:lnTo>
                    <a:lnTo>
                      <a:pt x="474" y="483"/>
                    </a:lnTo>
                    <a:lnTo>
                      <a:pt x="467" y="492"/>
                    </a:lnTo>
                    <a:lnTo>
                      <a:pt x="460" y="500"/>
                    </a:lnTo>
                    <a:lnTo>
                      <a:pt x="451" y="509"/>
                    </a:lnTo>
                    <a:lnTo>
                      <a:pt x="442" y="516"/>
                    </a:lnTo>
                    <a:lnTo>
                      <a:pt x="434" y="522"/>
                    </a:lnTo>
                    <a:lnTo>
                      <a:pt x="423" y="528"/>
                    </a:lnTo>
                    <a:lnTo>
                      <a:pt x="413" y="534"/>
                    </a:lnTo>
                    <a:lnTo>
                      <a:pt x="402" y="538"/>
                    </a:lnTo>
                    <a:lnTo>
                      <a:pt x="390" y="542"/>
                    </a:lnTo>
                    <a:lnTo>
                      <a:pt x="376" y="545"/>
                    </a:lnTo>
                    <a:lnTo>
                      <a:pt x="361" y="550"/>
                    </a:lnTo>
                    <a:lnTo>
                      <a:pt x="344" y="551"/>
                    </a:lnTo>
                    <a:lnTo>
                      <a:pt x="306" y="555"/>
                    </a:lnTo>
                    <a:lnTo>
                      <a:pt x="263" y="555"/>
                    </a:lnTo>
                    <a:lnTo>
                      <a:pt x="0" y="555"/>
                    </a:lnTo>
                    <a:lnTo>
                      <a:pt x="0" y="541"/>
                    </a:lnTo>
                    <a:lnTo>
                      <a:pt x="20" y="541"/>
                    </a:lnTo>
                    <a:lnTo>
                      <a:pt x="29" y="541"/>
                    </a:lnTo>
                    <a:lnTo>
                      <a:pt x="37" y="540"/>
                    </a:lnTo>
                    <a:lnTo>
                      <a:pt x="45" y="538"/>
                    </a:lnTo>
                    <a:lnTo>
                      <a:pt x="50" y="535"/>
                    </a:lnTo>
                    <a:lnTo>
                      <a:pt x="56" y="532"/>
                    </a:lnTo>
                    <a:lnTo>
                      <a:pt x="62" y="528"/>
                    </a:lnTo>
                    <a:lnTo>
                      <a:pt x="66" y="524"/>
                    </a:lnTo>
                    <a:lnTo>
                      <a:pt x="71" y="518"/>
                    </a:lnTo>
                    <a:lnTo>
                      <a:pt x="75" y="509"/>
                    </a:lnTo>
                    <a:lnTo>
                      <a:pt x="78" y="496"/>
                    </a:lnTo>
                    <a:lnTo>
                      <a:pt x="79" y="479"/>
                    </a:lnTo>
                    <a:lnTo>
                      <a:pt x="81" y="457"/>
                    </a:lnTo>
                    <a:lnTo>
                      <a:pt x="81" y="98"/>
                    </a:lnTo>
                    <a:lnTo>
                      <a:pt x="79" y="75"/>
                    </a:lnTo>
                    <a:lnTo>
                      <a:pt x="78" y="56"/>
                    </a:lnTo>
                    <a:lnTo>
                      <a:pt x="75" y="48"/>
                    </a:lnTo>
                    <a:lnTo>
                      <a:pt x="74" y="42"/>
                    </a:lnTo>
                    <a:lnTo>
                      <a:pt x="71" y="36"/>
                    </a:lnTo>
                    <a:lnTo>
                      <a:pt x="68" y="33"/>
                    </a:lnTo>
                    <a:lnTo>
                      <a:pt x="63" y="29"/>
                    </a:lnTo>
                    <a:lnTo>
                      <a:pt x="59" y="25"/>
                    </a:lnTo>
                    <a:lnTo>
                      <a:pt x="55" y="22"/>
                    </a:lnTo>
                    <a:lnTo>
                      <a:pt x="49" y="19"/>
                    </a:lnTo>
                    <a:lnTo>
                      <a:pt x="36" y="16"/>
                    </a:lnTo>
                    <a:lnTo>
                      <a:pt x="2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72" y="0"/>
                    </a:lnTo>
                    <a:lnTo>
                      <a:pt x="301" y="1"/>
                    </a:lnTo>
                    <a:lnTo>
                      <a:pt x="327" y="6"/>
                    </a:lnTo>
                    <a:lnTo>
                      <a:pt x="348" y="10"/>
                    </a:lnTo>
                    <a:lnTo>
                      <a:pt x="363" y="13"/>
                    </a:lnTo>
                    <a:lnTo>
                      <a:pt x="377" y="19"/>
                    </a:lnTo>
                    <a:lnTo>
                      <a:pt x="390" y="23"/>
                    </a:lnTo>
                    <a:lnTo>
                      <a:pt x="402" y="30"/>
                    </a:lnTo>
                    <a:lnTo>
                      <a:pt x="413" y="36"/>
                    </a:lnTo>
                    <a:lnTo>
                      <a:pt x="423" y="45"/>
                    </a:lnTo>
                    <a:lnTo>
                      <a:pt x="434" y="52"/>
                    </a:lnTo>
                    <a:lnTo>
                      <a:pt x="442" y="62"/>
                    </a:lnTo>
                    <a:lnTo>
                      <a:pt x="449" y="71"/>
                    </a:lnTo>
                    <a:lnTo>
                      <a:pt x="455" y="81"/>
                    </a:lnTo>
                    <a:lnTo>
                      <a:pt x="461" y="91"/>
                    </a:lnTo>
                    <a:lnTo>
                      <a:pt x="465" y="103"/>
                    </a:lnTo>
                    <a:lnTo>
                      <a:pt x="470" y="113"/>
                    </a:lnTo>
                    <a:lnTo>
                      <a:pt x="473" y="124"/>
                    </a:lnTo>
                    <a:lnTo>
                      <a:pt x="474" y="136"/>
                    </a:lnTo>
                    <a:lnTo>
                      <a:pt x="474" y="148"/>
                    </a:lnTo>
                    <a:lnTo>
                      <a:pt x="474" y="159"/>
                    </a:lnTo>
                    <a:lnTo>
                      <a:pt x="473" y="168"/>
                    </a:lnTo>
                    <a:lnTo>
                      <a:pt x="471" y="178"/>
                    </a:lnTo>
                    <a:lnTo>
                      <a:pt x="468" y="188"/>
                    </a:lnTo>
                    <a:lnTo>
                      <a:pt x="464" y="197"/>
                    </a:lnTo>
                    <a:lnTo>
                      <a:pt x="460" y="205"/>
                    </a:lnTo>
                    <a:lnTo>
                      <a:pt x="455" y="214"/>
                    </a:lnTo>
                    <a:lnTo>
                      <a:pt x="449" y="223"/>
                    </a:lnTo>
                    <a:lnTo>
                      <a:pt x="442" y="231"/>
                    </a:lnTo>
                    <a:lnTo>
                      <a:pt x="435" y="239"/>
                    </a:lnTo>
                    <a:lnTo>
                      <a:pt x="426" y="246"/>
                    </a:lnTo>
                    <a:lnTo>
                      <a:pt x="418" y="252"/>
                    </a:lnTo>
                    <a:lnTo>
                      <a:pt x="407" y="257"/>
                    </a:lnTo>
                    <a:lnTo>
                      <a:pt x="397" y="263"/>
                    </a:lnTo>
                    <a:lnTo>
                      <a:pt x="386" y="268"/>
                    </a:lnTo>
                    <a:lnTo>
                      <a:pt x="374" y="272"/>
                    </a:lnTo>
                    <a:close/>
                    <a:moveTo>
                      <a:pt x="159" y="250"/>
                    </a:moveTo>
                    <a:lnTo>
                      <a:pt x="175" y="252"/>
                    </a:lnTo>
                    <a:lnTo>
                      <a:pt x="194" y="255"/>
                    </a:lnTo>
                    <a:lnTo>
                      <a:pt x="214" y="255"/>
                    </a:lnTo>
                    <a:lnTo>
                      <a:pt x="237" y="256"/>
                    </a:lnTo>
                    <a:lnTo>
                      <a:pt x="264" y="255"/>
                    </a:lnTo>
                    <a:lnTo>
                      <a:pt x="289" y="252"/>
                    </a:lnTo>
                    <a:lnTo>
                      <a:pt x="309" y="249"/>
                    </a:lnTo>
                    <a:lnTo>
                      <a:pt x="327" y="243"/>
                    </a:lnTo>
                    <a:lnTo>
                      <a:pt x="341" y="236"/>
                    </a:lnTo>
                    <a:lnTo>
                      <a:pt x="353" y="226"/>
                    </a:lnTo>
                    <a:lnTo>
                      <a:pt x="364" y="216"/>
                    </a:lnTo>
                    <a:lnTo>
                      <a:pt x="373" y="202"/>
                    </a:lnTo>
                    <a:lnTo>
                      <a:pt x="380" y="189"/>
                    </a:lnTo>
                    <a:lnTo>
                      <a:pt x="384" y="175"/>
                    </a:lnTo>
                    <a:lnTo>
                      <a:pt x="387" y="161"/>
                    </a:lnTo>
                    <a:lnTo>
                      <a:pt x="389" y="145"/>
                    </a:lnTo>
                    <a:lnTo>
                      <a:pt x="387" y="133"/>
                    </a:lnTo>
                    <a:lnTo>
                      <a:pt x="386" y="121"/>
                    </a:lnTo>
                    <a:lnTo>
                      <a:pt x="383" y="110"/>
                    </a:lnTo>
                    <a:lnTo>
                      <a:pt x="379" y="100"/>
                    </a:lnTo>
                    <a:lnTo>
                      <a:pt x="373" y="90"/>
                    </a:lnTo>
                    <a:lnTo>
                      <a:pt x="366" y="80"/>
                    </a:lnTo>
                    <a:lnTo>
                      <a:pt x="358" y="71"/>
                    </a:lnTo>
                    <a:lnTo>
                      <a:pt x="348" y="62"/>
                    </a:lnTo>
                    <a:lnTo>
                      <a:pt x="338" y="54"/>
                    </a:lnTo>
                    <a:lnTo>
                      <a:pt x="327" y="46"/>
                    </a:lnTo>
                    <a:lnTo>
                      <a:pt x="314" y="40"/>
                    </a:lnTo>
                    <a:lnTo>
                      <a:pt x="301" y="36"/>
                    </a:lnTo>
                    <a:lnTo>
                      <a:pt x="285" y="32"/>
                    </a:lnTo>
                    <a:lnTo>
                      <a:pt x="269" y="29"/>
                    </a:lnTo>
                    <a:lnTo>
                      <a:pt x="251" y="27"/>
                    </a:lnTo>
                    <a:lnTo>
                      <a:pt x="233" y="27"/>
                    </a:lnTo>
                    <a:lnTo>
                      <a:pt x="212" y="27"/>
                    </a:lnTo>
                    <a:lnTo>
                      <a:pt x="194" y="29"/>
                    </a:lnTo>
                    <a:lnTo>
                      <a:pt x="176" y="32"/>
                    </a:lnTo>
                    <a:lnTo>
                      <a:pt x="159" y="36"/>
                    </a:lnTo>
                    <a:lnTo>
                      <a:pt x="159" y="250"/>
                    </a:lnTo>
                    <a:close/>
                    <a:moveTo>
                      <a:pt x="159" y="516"/>
                    </a:moveTo>
                    <a:lnTo>
                      <a:pt x="182" y="521"/>
                    </a:lnTo>
                    <a:lnTo>
                      <a:pt x="207" y="524"/>
                    </a:lnTo>
                    <a:lnTo>
                      <a:pt x="230" y="526"/>
                    </a:lnTo>
                    <a:lnTo>
                      <a:pt x="253" y="526"/>
                    </a:lnTo>
                    <a:lnTo>
                      <a:pt x="270" y="526"/>
                    </a:lnTo>
                    <a:lnTo>
                      <a:pt x="287" y="525"/>
                    </a:lnTo>
                    <a:lnTo>
                      <a:pt x="303" y="522"/>
                    </a:lnTo>
                    <a:lnTo>
                      <a:pt x="318" y="518"/>
                    </a:lnTo>
                    <a:lnTo>
                      <a:pt x="332" y="513"/>
                    </a:lnTo>
                    <a:lnTo>
                      <a:pt x="344" y="508"/>
                    </a:lnTo>
                    <a:lnTo>
                      <a:pt x="355" y="500"/>
                    </a:lnTo>
                    <a:lnTo>
                      <a:pt x="366" y="493"/>
                    </a:lnTo>
                    <a:lnTo>
                      <a:pt x="376" y="485"/>
                    </a:lnTo>
                    <a:lnTo>
                      <a:pt x="383" y="476"/>
                    </a:lnTo>
                    <a:lnTo>
                      <a:pt x="390" y="466"/>
                    </a:lnTo>
                    <a:lnTo>
                      <a:pt x="394" y="456"/>
                    </a:lnTo>
                    <a:lnTo>
                      <a:pt x="399" y="445"/>
                    </a:lnTo>
                    <a:lnTo>
                      <a:pt x="402" y="434"/>
                    </a:lnTo>
                    <a:lnTo>
                      <a:pt x="405" y="422"/>
                    </a:lnTo>
                    <a:lnTo>
                      <a:pt x="405" y="411"/>
                    </a:lnTo>
                    <a:lnTo>
                      <a:pt x="403" y="395"/>
                    </a:lnTo>
                    <a:lnTo>
                      <a:pt x="400" y="379"/>
                    </a:lnTo>
                    <a:lnTo>
                      <a:pt x="394" y="363"/>
                    </a:lnTo>
                    <a:lnTo>
                      <a:pt x="387" y="349"/>
                    </a:lnTo>
                    <a:lnTo>
                      <a:pt x="383" y="341"/>
                    </a:lnTo>
                    <a:lnTo>
                      <a:pt x="377" y="334"/>
                    </a:lnTo>
                    <a:lnTo>
                      <a:pt x="371" y="328"/>
                    </a:lnTo>
                    <a:lnTo>
                      <a:pt x="364" y="321"/>
                    </a:lnTo>
                    <a:lnTo>
                      <a:pt x="348" y="311"/>
                    </a:lnTo>
                    <a:lnTo>
                      <a:pt x="329" y="301"/>
                    </a:lnTo>
                    <a:lnTo>
                      <a:pt x="309" y="294"/>
                    </a:lnTo>
                    <a:lnTo>
                      <a:pt x="286" y="288"/>
                    </a:lnTo>
                    <a:lnTo>
                      <a:pt x="260" y="285"/>
                    </a:lnTo>
                    <a:lnTo>
                      <a:pt x="231" y="283"/>
                    </a:lnTo>
                    <a:lnTo>
                      <a:pt x="220" y="283"/>
                    </a:lnTo>
                    <a:lnTo>
                      <a:pt x="208" y="283"/>
                    </a:lnTo>
                    <a:lnTo>
                      <a:pt x="198" y="285"/>
                    </a:lnTo>
                    <a:lnTo>
                      <a:pt x="188" y="285"/>
                    </a:lnTo>
                    <a:lnTo>
                      <a:pt x="172" y="286"/>
                    </a:lnTo>
                    <a:lnTo>
                      <a:pt x="159" y="288"/>
                    </a:lnTo>
                    <a:lnTo>
                      <a:pt x="159" y="5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65"/>
              <p:cNvSpPr/>
              <p:nvPr/>
            </p:nvSpPr>
            <p:spPr>
              <a:xfrm>
                <a:off x="121" y="47"/>
                <a:ext cx="80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557" extrusionOk="0">
                    <a:moveTo>
                      <a:pt x="239" y="541"/>
                    </a:moveTo>
                    <a:lnTo>
                      <a:pt x="239" y="557"/>
                    </a:lnTo>
                    <a:lnTo>
                      <a:pt x="0" y="557"/>
                    </a:lnTo>
                    <a:lnTo>
                      <a:pt x="0" y="541"/>
                    </a:lnTo>
                    <a:lnTo>
                      <a:pt x="21" y="541"/>
                    </a:lnTo>
                    <a:lnTo>
                      <a:pt x="36" y="540"/>
                    </a:lnTo>
                    <a:lnTo>
                      <a:pt x="49" y="537"/>
                    </a:lnTo>
                    <a:lnTo>
                      <a:pt x="55" y="534"/>
                    </a:lnTo>
                    <a:lnTo>
                      <a:pt x="61" y="530"/>
                    </a:lnTo>
                    <a:lnTo>
                      <a:pt x="65" y="525"/>
                    </a:lnTo>
                    <a:lnTo>
                      <a:pt x="70" y="521"/>
                    </a:lnTo>
                    <a:lnTo>
                      <a:pt x="74" y="512"/>
                    </a:lnTo>
                    <a:lnTo>
                      <a:pt x="77" y="499"/>
                    </a:lnTo>
                    <a:lnTo>
                      <a:pt x="80" y="481"/>
                    </a:lnTo>
                    <a:lnTo>
                      <a:pt x="80" y="457"/>
                    </a:lnTo>
                    <a:lnTo>
                      <a:pt x="80" y="99"/>
                    </a:lnTo>
                    <a:lnTo>
                      <a:pt x="80" y="80"/>
                    </a:lnTo>
                    <a:lnTo>
                      <a:pt x="78" y="64"/>
                    </a:lnTo>
                    <a:lnTo>
                      <a:pt x="77" y="51"/>
                    </a:lnTo>
                    <a:lnTo>
                      <a:pt x="74" y="42"/>
                    </a:lnTo>
                    <a:lnTo>
                      <a:pt x="71" y="38"/>
                    </a:lnTo>
                    <a:lnTo>
                      <a:pt x="68" y="34"/>
                    </a:lnTo>
                    <a:lnTo>
                      <a:pt x="64" y="29"/>
                    </a:lnTo>
                    <a:lnTo>
                      <a:pt x="58" y="25"/>
                    </a:lnTo>
                    <a:lnTo>
                      <a:pt x="48" y="21"/>
                    </a:lnTo>
                    <a:lnTo>
                      <a:pt x="39" y="18"/>
                    </a:lnTo>
                    <a:lnTo>
                      <a:pt x="29" y="16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39" y="0"/>
                    </a:lnTo>
                    <a:lnTo>
                      <a:pt x="239" y="15"/>
                    </a:lnTo>
                    <a:lnTo>
                      <a:pt x="219" y="15"/>
                    </a:lnTo>
                    <a:lnTo>
                      <a:pt x="203" y="16"/>
                    </a:lnTo>
                    <a:lnTo>
                      <a:pt x="188" y="21"/>
                    </a:lnTo>
                    <a:lnTo>
                      <a:pt x="182" y="23"/>
                    </a:lnTo>
                    <a:lnTo>
                      <a:pt x="178" y="26"/>
                    </a:lnTo>
                    <a:lnTo>
                      <a:pt x="172" y="31"/>
                    </a:lnTo>
                    <a:lnTo>
                      <a:pt x="169" y="35"/>
                    </a:lnTo>
                    <a:lnTo>
                      <a:pt x="164" y="44"/>
                    </a:lnTo>
                    <a:lnTo>
                      <a:pt x="161" y="58"/>
                    </a:lnTo>
                    <a:lnTo>
                      <a:pt x="159" y="76"/>
                    </a:lnTo>
                    <a:lnTo>
                      <a:pt x="158" y="99"/>
                    </a:lnTo>
                    <a:lnTo>
                      <a:pt x="158" y="457"/>
                    </a:lnTo>
                    <a:lnTo>
                      <a:pt x="159" y="478"/>
                    </a:lnTo>
                    <a:lnTo>
                      <a:pt x="159" y="494"/>
                    </a:lnTo>
                    <a:lnTo>
                      <a:pt x="161" y="505"/>
                    </a:lnTo>
                    <a:lnTo>
                      <a:pt x="164" y="514"/>
                    </a:lnTo>
                    <a:lnTo>
                      <a:pt x="167" y="518"/>
                    </a:lnTo>
                    <a:lnTo>
                      <a:pt x="169" y="524"/>
                    </a:lnTo>
                    <a:lnTo>
                      <a:pt x="175" y="528"/>
                    </a:lnTo>
                    <a:lnTo>
                      <a:pt x="181" y="531"/>
                    </a:lnTo>
                    <a:lnTo>
                      <a:pt x="190" y="535"/>
                    </a:lnTo>
                    <a:lnTo>
                      <a:pt x="200" y="538"/>
                    </a:lnTo>
                    <a:lnTo>
                      <a:pt x="208" y="541"/>
                    </a:lnTo>
                    <a:lnTo>
                      <a:pt x="219" y="541"/>
                    </a:lnTo>
                    <a:lnTo>
                      <a:pt x="239" y="5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65"/>
              <p:cNvSpPr/>
              <p:nvPr/>
            </p:nvSpPr>
            <p:spPr>
              <a:xfrm>
                <a:off x="213" y="193"/>
                <a:ext cx="83" cy="9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1" extrusionOk="0">
                    <a:moveTo>
                      <a:pt x="238" y="0"/>
                    </a:moveTo>
                    <a:lnTo>
                      <a:pt x="244" y="94"/>
                    </a:lnTo>
                    <a:lnTo>
                      <a:pt x="238" y="94"/>
                    </a:lnTo>
                    <a:lnTo>
                      <a:pt x="231" y="75"/>
                    </a:lnTo>
                    <a:lnTo>
                      <a:pt x="222" y="58"/>
                    </a:lnTo>
                    <a:lnTo>
                      <a:pt x="212" y="45"/>
                    </a:lnTo>
                    <a:lnTo>
                      <a:pt x="202" y="33"/>
                    </a:lnTo>
                    <a:lnTo>
                      <a:pt x="189" y="25"/>
                    </a:lnTo>
                    <a:lnTo>
                      <a:pt x="176" y="19"/>
                    </a:lnTo>
                    <a:lnTo>
                      <a:pt x="161" y="16"/>
                    </a:lnTo>
                    <a:lnTo>
                      <a:pt x="146" y="14"/>
                    </a:lnTo>
                    <a:lnTo>
                      <a:pt x="131" y="16"/>
                    </a:lnTo>
                    <a:lnTo>
                      <a:pt x="118" y="19"/>
                    </a:lnTo>
                    <a:lnTo>
                      <a:pt x="106" y="23"/>
                    </a:lnTo>
                    <a:lnTo>
                      <a:pt x="95" y="29"/>
                    </a:lnTo>
                    <a:lnTo>
                      <a:pt x="85" y="36"/>
                    </a:lnTo>
                    <a:lnTo>
                      <a:pt x="75" y="46"/>
                    </a:lnTo>
                    <a:lnTo>
                      <a:pt x="66" y="59"/>
                    </a:lnTo>
                    <a:lnTo>
                      <a:pt x="60" y="74"/>
                    </a:lnTo>
                    <a:lnTo>
                      <a:pt x="54" y="90"/>
                    </a:lnTo>
                    <a:lnTo>
                      <a:pt x="50" y="108"/>
                    </a:lnTo>
                    <a:lnTo>
                      <a:pt x="47" y="129"/>
                    </a:lnTo>
                    <a:lnTo>
                      <a:pt x="47" y="150"/>
                    </a:lnTo>
                    <a:lnTo>
                      <a:pt x="47" y="168"/>
                    </a:lnTo>
                    <a:lnTo>
                      <a:pt x="50" y="185"/>
                    </a:lnTo>
                    <a:lnTo>
                      <a:pt x="53" y="201"/>
                    </a:lnTo>
                    <a:lnTo>
                      <a:pt x="59" y="216"/>
                    </a:lnTo>
                    <a:lnTo>
                      <a:pt x="66" y="229"/>
                    </a:lnTo>
                    <a:lnTo>
                      <a:pt x="75" y="240"/>
                    </a:lnTo>
                    <a:lnTo>
                      <a:pt x="83" y="250"/>
                    </a:lnTo>
                    <a:lnTo>
                      <a:pt x="95" y="257"/>
                    </a:lnTo>
                    <a:lnTo>
                      <a:pt x="108" y="265"/>
                    </a:lnTo>
                    <a:lnTo>
                      <a:pt x="121" y="269"/>
                    </a:lnTo>
                    <a:lnTo>
                      <a:pt x="135" y="272"/>
                    </a:lnTo>
                    <a:lnTo>
                      <a:pt x="151" y="272"/>
                    </a:lnTo>
                    <a:lnTo>
                      <a:pt x="164" y="272"/>
                    </a:lnTo>
                    <a:lnTo>
                      <a:pt x="176" y="269"/>
                    </a:lnTo>
                    <a:lnTo>
                      <a:pt x="187" y="266"/>
                    </a:lnTo>
                    <a:lnTo>
                      <a:pt x="199" y="262"/>
                    </a:lnTo>
                    <a:lnTo>
                      <a:pt x="209" y="255"/>
                    </a:lnTo>
                    <a:lnTo>
                      <a:pt x="221" y="244"/>
                    </a:lnTo>
                    <a:lnTo>
                      <a:pt x="232" y="231"/>
                    </a:lnTo>
                    <a:lnTo>
                      <a:pt x="244" y="216"/>
                    </a:lnTo>
                    <a:lnTo>
                      <a:pt x="251" y="218"/>
                    </a:lnTo>
                    <a:lnTo>
                      <a:pt x="239" y="236"/>
                    </a:lnTo>
                    <a:lnTo>
                      <a:pt x="228" y="252"/>
                    </a:lnTo>
                    <a:lnTo>
                      <a:pt x="215" y="263"/>
                    </a:lnTo>
                    <a:lnTo>
                      <a:pt x="202" y="273"/>
                    </a:lnTo>
                    <a:lnTo>
                      <a:pt x="187" y="281"/>
                    </a:lnTo>
                    <a:lnTo>
                      <a:pt x="172" y="286"/>
                    </a:lnTo>
                    <a:lnTo>
                      <a:pt x="154" y="289"/>
                    </a:lnTo>
                    <a:lnTo>
                      <a:pt x="135" y="291"/>
                    </a:lnTo>
                    <a:lnTo>
                      <a:pt x="118" y="289"/>
                    </a:lnTo>
                    <a:lnTo>
                      <a:pt x="102" y="288"/>
                    </a:lnTo>
                    <a:lnTo>
                      <a:pt x="88" y="284"/>
                    </a:lnTo>
                    <a:lnTo>
                      <a:pt x="75" y="278"/>
                    </a:lnTo>
                    <a:lnTo>
                      <a:pt x="62" y="270"/>
                    </a:lnTo>
                    <a:lnTo>
                      <a:pt x="49" y="262"/>
                    </a:lnTo>
                    <a:lnTo>
                      <a:pt x="39" y="252"/>
                    </a:lnTo>
                    <a:lnTo>
                      <a:pt x="28" y="239"/>
                    </a:lnTo>
                    <a:lnTo>
                      <a:pt x="21" y="230"/>
                    </a:lnTo>
                    <a:lnTo>
                      <a:pt x="15" y="220"/>
                    </a:lnTo>
                    <a:lnTo>
                      <a:pt x="11" y="208"/>
                    </a:lnTo>
                    <a:lnTo>
                      <a:pt x="7" y="198"/>
                    </a:lnTo>
                    <a:lnTo>
                      <a:pt x="4" y="187"/>
                    </a:lnTo>
                    <a:lnTo>
                      <a:pt x="2" y="175"/>
                    </a:lnTo>
                    <a:lnTo>
                      <a:pt x="1" y="162"/>
                    </a:lnTo>
                    <a:lnTo>
                      <a:pt x="0" y="149"/>
                    </a:lnTo>
                    <a:lnTo>
                      <a:pt x="1" y="129"/>
                    </a:lnTo>
                    <a:lnTo>
                      <a:pt x="5" y="110"/>
                    </a:lnTo>
                    <a:lnTo>
                      <a:pt x="11" y="91"/>
                    </a:lnTo>
                    <a:lnTo>
                      <a:pt x="18" y="72"/>
                    </a:lnTo>
                    <a:lnTo>
                      <a:pt x="28" y="56"/>
                    </a:lnTo>
                    <a:lnTo>
                      <a:pt x="41" y="42"/>
                    </a:lnTo>
                    <a:lnTo>
                      <a:pt x="54" y="29"/>
                    </a:lnTo>
                    <a:lnTo>
                      <a:pt x="70" y="19"/>
                    </a:lnTo>
                    <a:lnTo>
                      <a:pt x="86" y="10"/>
                    </a:lnTo>
                    <a:lnTo>
                      <a:pt x="104" y="4"/>
                    </a:lnTo>
                    <a:lnTo>
                      <a:pt x="122" y="1"/>
                    </a:lnTo>
                    <a:lnTo>
                      <a:pt x="141" y="0"/>
                    </a:lnTo>
                    <a:lnTo>
                      <a:pt x="157" y="1"/>
                    </a:lnTo>
                    <a:lnTo>
                      <a:pt x="172" y="3"/>
                    </a:lnTo>
                    <a:lnTo>
                      <a:pt x="186" y="9"/>
                    </a:lnTo>
                    <a:lnTo>
                      <a:pt x="200" y="14"/>
                    </a:lnTo>
                    <a:lnTo>
                      <a:pt x="208" y="17"/>
                    </a:lnTo>
                    <a:lnTo>
                      <a:pt x="213" y="19"/>
                    </a:lnTo>
                    <a:lnTo>
                      <a:pt x="218" y="19"/>
                    </a:lnTo>
                    <a:lnTo>
                      <a:pt x="224" y="16"/>
                    </a:lnTo>
                    <a:lnTo>
                      <a:pt x="228" y="9"/>
                    </a:lnTo>
                    <a:lnTo>
                      <a:pt x="231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65"/>
              <p:cNvSpPr/>
              <p:nvPr/>
            </p:nvSpPr>
            <p:spPr>
              <a:xfrm>
                <a:off x="93" y="896"/>
                <a:ext cx="91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95" extrusionOk="0">
                    <a:moveTo>
                      <a:pt x="8" y="102"/>
                    </a:moveTo>
                    <a:lnTo>
                      <a:pt x="19" y="79"/>
                    </a:lnTo>
                    <a:lnTo>
                      <a:pt x="31" y="58"/>
                    </a:lnTo>
                    <a:lnTo>
                      <a:pt x="45" y="41"/>
                    </a:lnTo>
                    <a:lnTo>
                      <a:pt x="60" y="26"/>
                    </a:lnTo>
                    <a:lnTo>
                      <a:pt x="68" y="21"/>
                    </a:lnTo>
                    <a:lnTo>
                      <a:pt x="76" y="15"/>
                    </a:lnTo>
                    <a:lnTo>
                      <a:pt x="86" y="11"/>
                    </a:lnTo>
                    <a:lnTo>
                      <a:pt x="94" y="8"/>
                    </a:lnTo>
                    <a:lnTo>
                      <a:pt x="105" y="5"/>
                    </a:lnTo>
                    <a:lnTo>
                      <a:pt x="115" y="2"/>
                    </a:lnTo>
                    <a:lnTo>
                      <a:pt x="126" y="0"/>
                    </a:lnTo>
                    <a:lnTo>
                      <a:pt x="138" y="0"/>
                    </a:lnTo>
                    <a:lnTo>
                      <a:pt x="151" y="0"/>
                    </a:lnTo>
                    <a:lnTo>
                      <a:pt x="164" y="3"/>
                    </a:lnTo>
                    <a:lnTo>
                      <a:pt x="177" y="6"/>
                    </a:lnTo>
                    <a:lnTo>
                      <a:pt x="188" y="11"/>
                    </a:lnTo>
                    <a:lnTo>
                      <a:pt x="199" y="15"/>
                    </a:lnTo>
                    <a:lnTo>
                      <a:pt x="209" y="22"/>
                    </a:lnTo>
                    <a:lnTo>
                      <a:pt x="217" y="29"/>
                    </a:lnTo>
                    <a:lnTo>
                      <a:pt x="225" y="38"/>
                    </a:lnTo>
                    <a:lnTo>
                      <a:pt x="235" y="52"/>
                    </a:lnTo>
                    <a:lnTo>
                      <a:pt x="242" y="67"/>
                    </a:lnTo>
                    <a:lnTo>
                      <a:pt x="245" y="74"/>
                    </a:lnTo>
                    <a:lnTo>
                      <a:pt x="246" y="81"/>
                    </a:lnTo>
                    <a:lnTo>
                      <a:pt x="248" y="90"/>
                    </a:lnTo>
                    <a:lnTo>
                      <a:pt x="248" y="97"/>
                    </a:lnTo>
                    <a:lnTo>
                      <a:pt x="248" y="110"/>
                    </a:lnTo>
                    <a:lnTo>
                      <a:pt x="245" y="123"/>
                    </a:lnTo>
                    <a:lnTo>
                      <a:pt x="239" y="136"/>
                    </a:lnTo>
                    <a:lnTo>
                      <a:pt x="232" y="151"/>
                    </a:lnTo>
                    <a:lnTo>
                      <a:pt x="223" y="164"/>
                    </a:lnTo>
                    <a:lnTo>
                      <a:pt x="212" y="177"/>
                    </a:lnTo>
                    <a:lnTo>
                      <a:pt x="199" y="191"/>
                    </a:lnTo>
                    <a:lnTo>
                      <a:pt x="183" y="204"/>
                    </a:lnTo>
                    <a:lnTo>
                      <a:pt x="203" y="214"/>
                    </a:lnTo>
                    <a:lnTo>
                      <a:pt x="222" y="226"/>
                    </a:lnTo>
                    <a:lnTo>
                      <a:pt x="229" y="232"/>
                    </a:lnTo>
                    <a:lnTo>
                      <a:pt x="236" y="239"/>
                    </a:lnTo>
                    <a:lnTo>
                      <a:pt x="243" y="246"/>
                    </a:lnTo>
                    <a:lnTo>
                      <a:pt x="249" y="254"/>
                    </a:lnTo>
                    <a:lnTo>
                      <a:pt x="255" y="262"/>
                    </a:lnTo>
                    <a:lnTo>
                      <a:pt x="259" y="271"/>
                    </a:lnTo>
                    <a:lnTo>
                      <a:pt x="264" y="280"/>
                    </a:lnTo>
                    <a:lnTo>
                      <a:pt x="266" y="288"/>
                    </a:lnTo>
                    <a:lnTo>
                      <a:pt x="268" y="298"/>
                    </a:lnTo>
                    <a:lnTo>
                      <a:pt x="271" y="309"/>
                    </a:lnTo>
                    <a:lnTo>
                      <a:pt x="271" y="319"/>
                    </a:lnTo>
                    <a:lnTo>
                      <a:pt x="272" y="329"/>
                    </a:lnTo>
                    <a:lnTo>
                      <a:pt x="271" y="345"/>
                    </a:lnTo>
                    <a:lnTo>
                      <a:pt x="269" y="359"/>
                    </a:lnTo>
                    <a:lnTo>
                      <a:pt x="266" y="374"/>
                    </a:lnTo>
                    <a:lnTo>
                      <a:pt x="262" y="387"/>
                    </a:lnTo>
                    <a:lnTo>
                      <a:pt x="256" y="400"/>
                    </a:lnTo>
                    <a:lnTo>
                      <a:pt x="249" y="413"/>
                    </a:lnTo>
                    <a:lnTo>
                      <a:pt x="242" y="424"/>
                    </a:lnTo>
                    <a:lnTo>
                      <a:pt x="232" y="436"/>
                    </a:lnTo>
                    <a:lnTo>
                      <a:pt x="219" y="450"/>
                    </a:lnTo>
                    <a:lnTo>
                      <a:pt x="204" y="462"/>
                    </a:lnTo>
                    <a:lnTo>
                      <a:pt x="187" y="472"/>
                    </a:lnTo>
                    <a:lnTo>
                      <a:pt x="170" y="481"/>
                    </a:lnTo>
                    <a:lnTo>
                      <a:pt x="151" y="488"/>
                    </a:lnTo>
                    <a:lnTo>
                      <a:pt x="129" y="492"/>
                    </a:lnTo>
                    <a:lnTo>
                      <a:pt x="107" y="495"/>
                    </a:lnTo>
                    <a:lnTo>
                      <a:pt x="84" y="495"/>
                    </a:lnTo>
                    <a:lnTo>
                      <a:pt x="61" y="495"/>
                    </a:lnTo>
                    <a:lnTo>
                      <a:pt x="44" y="492"/>
                    </a:lnTo>
                    <a:lnTo>
                      <a:pt x="29" y="489"/>
                    </a:lnTo>
                    <a:lnTo>
                      <a:pt x="18" y="484"/>
                    </a:lnTo>
                    <a:lnTo>
                      <a:pt x="11" y="478"/>
                    </a:lnTo>
                    <a:lnTo>
                      <a:pt x="5" y="471"/>
                    </a:lnTo>
                    <a:lnTo>
                      <a:pt x="2" y="465"/>
                    </a:lnTo>
                    <a:lnTo>
                      <a:pt x="0" y="457"/>
                    </a:lnTo>
                    <a:lnTo>
                      <a:pt x="2" y="453"/>
                    </a:lnTo>
                    <a:lnTo>
                      <a:pt x="3" y="449"/>
                    </a:lnTo>
                    <a:lnTo>
                      <a:pt x="5" y="444"/>
                    </a:lnTo>
                    <a:lnTo>
                      <a:pt x="9" y="440"/>
                    </a:lnTo>
                    <a:lnTo>
                      <a:pt x="13" y="437"/>
                    </a:lnTo>
                    <a:lnTo>
                      <a:pt x="18" y="434"/>
                    </a:lnTo>
                    <a:lnTo>
                      <a:pt x="24" y="433"/>
                    </a:lnTo>
                    <a:lnTo>
                      <a:pt x="29" y="433"/>
                    </a:lnTo>
                    <a:lnTo>
                      <a:pt x="38" y="433"/>
                    </a:lnTo>
                    <a:lnTo>
                      <a:pt x="47" y="434"/>
                    </a:lnTo>
                    <a:lnTo>
                      <a:pt x="57" y="439"/>
                    </a:lnTo>
                    <a:lnTo>
                      <a:pt x="74" y="447"/>
                    </a:lnTo>
                    <a:lnTo>
                      <a:pt x="92" y="456"/>
                    </a:lnTo>
                    <a:lnTo>
                      <a:pt x="103" y="460"/>
                    </a:lnTo>
                    <a:lnTo>
                      <a:pt x="116" y="465"/>
                    </a:lnTo>
                    <a:lnTo>
                      <a:pt x="131" y="465"/>
                    </a:lnTo>
                    <a:lnTo>
                      <a:pt x="139" y="465"/>
                    </a:lnTo>
                    <a:lnTo>
                      <a:pt x="148" y="463"/>
                    </a:lnTo>
                    <a:lnTo>
                      <a:pt x="157" y="460"/>
                    </a:lnTo>
                    <a:lnTo>
                      <a:pt x="164" y="457"/>
                    </a:lnTo>
                    <a:lnTo>
                      <a:pt x="172" y="455"/>
                    </a:lnTo>
                    <a:lnTo>
                      <a:pt x="180" y="449"/>
                    </a:lnTo>
                    <a:lnTo>
                      <a:pt x="187" y="443"/>
                    </a:lnTo>
                    <a:lnTo>
                      <a:pt x="193" y="437"/>
                    </a:lnTo>
                    <a:lnTo>
                      <a:pt x="200" y="430"/>
                    </a:lnTo>
                    <a:lnTo>
                      <a:pt x="204" y="423"/>
                    </a:lnTo>
                    <a:lnTo>
                      <a:pt x="210" y="416"/>
                    </a:lnTo>
                    <a:lnTo>
                      <a:pt x="213" y="407"/>
                    </a:lnTo>
                    <a:lnTo>
                      <a:pt x="216" y="398"/>
                    </a:lnTo>
                    <a:lnTo>
                      <a:pt x="219" y="390"/>
                    </a:lnTo>
                    <a:lnTo>
                      <a:pt x="219" y="381"/>
                    </a:lnTo>
                    <a:lnTo>
                      <a:pt x="220" y="371"/>
                    </a:lnTo>
                    <a:lnTo>
                      <a:pt x="219" y="358"/>
                    </a:lnTo>
                    <a:lnTo>
                      <a:pt x="217" y="345"/>
                    </a:lnTo>
                    <a:lnTo>
                      <a:pt x="213" y="330"/>
                    </a:lnTo>
                    <a:lnTo>
                      <a:pt x="207" y="317"/>
                    </a:lnTo>
                    <a:lnTo>
                      <a:pt x="203" y="309"/>
                    </a:lnTo>
                    <a:lnTo>
                      <a:pt x="199" y="300"/>
                    </a:lnTo>
                    <a:lnTo>
                      <a:pt x="193" y="293"/>
                    </a:lnTo>
                    <a:lnTo>
                      <a:pt x="187" y="287"/>
                    </a:lnTo>
                    <a:lnTo>
                      <a:pt x="180" y="281"/>
                    </a:lnTo>
                    <a:lnTo>
                      <a:pt x="170" y="274"/>
                    </a:lnTo>
                    <a:lnTo>
                      <a:pt x="158" y="268"/>
                    </a:lnTo>
                    <a:lnTo>
                      <a:pt x="146" y="262"/>
                    </a:lnTo>
                    <a:lnTo>
                      <a:pt x="133" y="256"/>
                    </a:lnTo>
                    <a:lnTo>
                      <a:pt x="119" y="254"/>
                    </a:lnTo>
                    <a:lnTo>
                      <a:pt x="106" y="251"/>
                    </a:lnTo>
                    <a:lnTo>
                      <a:pt x="92" y="251"/>
                    </a:lnTo>
                    <a:lnTo>
                      <a:pt x="81" y="251"/>
                    </a:lnTo>
                    <a:lnTo>
                      <a:pt x="81" y="241"/>
                    </a:lnTo>
                    <a:lnTo>
                      <a:pt x="94" y="238"/>
                    </a:lnTo>
                    <a:lnTo>
                      <a:pt x="109" y="233"/>
                    </a:lnTo>
                    <a:lnTo>
                      <a:pt x="123" y="228"/>
                    </a:lnTo>
                    <a:lnTo>
                      <a:pt x="136" y="220"/>
                    </a:lnTo>
                    <a:lnTo>
                      <a:pt x="149" y="212"/>
                    </a:lnTo>
                    <a:lnTo>
                      <a:pt x="161" y="201"/>
                    </a:lnTo>
                    <a:lnTo>
                      <a:pt x="170" y="191"/>
                    </a:lnTo>
                    <a:lnTo>
                      <a:pt x="177" y="180"/>
                    </a:lnTo>
                    <a:lnTo>
                      <a:pt x="183" y="168"/>
                    </a:lnTo>
                    <a:lnTo>
                      <a:pt x="187" y="155"/>
                    </a:lnTo>
                    <a:lnTo>
                      <a:pt x="188" y="142"/>
                    </a:lnTo>
                    <a:lnTo>
                      <a:pt x="190" y="129"/>
                    </a:lnTo>
                    <a:lnTo>
                      <a:pt x="190" y="120"/>
                    </a:lnTo>
                    <a:lnTo>
                      <a:pt x="188" y="112"/>
                    </a:lnTo>
                    <a:lnTo>
                      <a:pt x="187" y="105"/>
                    </a:lnTo>
                    <a:lnTo>
                      <a:pt x="184" y="96"/>
                    </a:lnTo>
                    <a:lnTo>
                      <a:pt x="181" y="90"/>
                    </a:lnTo>
                    <a:lnTo>
                      <a:pt x="177" y="83"/>
                    </a:lnTo>
                    <a:lnTo>
                      <a:pt x="172" y="77"/>
                    </a:lnTo>
                    <a:lnTo>
                      <a:pt x="167" y="71"/>
                    </a:lnTo>
                    <a:lnTo>
                      <a:pt x="161" y="66"/>
                    </a:lnTo>
                    <a:lnTo>
                      <a:pt x="155" y="61"/>
                    </a:lnTo>
                    <a:lnTo>
                      <a:pt x="149" y="57"/>
                    </a:lnTo>
                    <a:lnTo>
                      <a:pt x="142" y="54"/>
                    </a:lnTo>
                    <a:lnTo>
                      <a:pt x="135" y="51"/>
                    </a:lnTo>
                    <a:lnTo>
                      <a:pt x="128" y="50"/>
                    </a:lnTo>
                    <a:lnTo>
                      <a:pt x="119" y="48"/>
                    </a:lnTo>
                    <a:lnTo>
                      <a:pt x="110" y="48"/>
                    </a:lnTo>
                    <a:lnTo>
                      <a:pt x="97" y="50"/>
                    </a:lnTo>
                    <a:lnTo>
                      <a:pt x="84" y="52"/>
                    </a:lnTo>
                    <a:lnTo>
                      <a:pt x="73" y="57"/>
                    </a:lnTo>
                    <a:lnTo>
                      <a:pt x="61" y="63"/>
                    </a:lnTo>
                    <a:lnTo>
                      <a:pt x="50" y="71"/>
                    </a:lnTo>
                    <a:lnTo>
                      <a:pt x="39" y="81"/>
                    </a:lnTo>
                    <a:lnTo>
                      <a:pt x="29" y="93"/>
                    </a:lnTo>
                    <a:lnTo>
                      <a:pt x="19" y="106"/>
                    </a:lnTo>
                    <a:lnTo>
                      <a:pt x="8" y="10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65"/>
              <p:cNvSpPr/>
              <p:nvPr/>
            </p:nvSpPr>
            <p:spPr>
              <a:xfrm>
                <a:off x="213" y="896"/>
                <a:ext cx="102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95" extrusionOk="0">
                    <a:moveTo>
                      <a:pt x="0" y="252"/>
                    </a:moveTo>
                    <a:lnTo>
                      <a:pt x="0" y="232"/>
                    </a:lnTo>
                    <a:lnTo>
                      <a:pt x="1" y="212"/>
                    </a:lnTo>
                    <a:lnTo>
                      <a:pt x="2" y="194"/>
                    </a:lnTo>
                    <a:lnTo>
                      <a:pt x="5" y="175"/>
                    </a:lnTo>
                    <a:lnTo>
                      <a:pt x="10" y="158"/>
                    </a:lnTo>
                    <a:lnTo>
                      <a:pt x="14" y="142"/>
                    </a:lnTo>
                    <a:lnTo>
                      <a:pt x="18" y="126"/>
                    </a:lnTo>
                    <a:lnTo>
                      <a:pt x="24" y="112"/>
                    </a:lnTo>
                    <a:lnTo>
                      <a:pt x="30" y="97"/>
                    </a:lnTo>
                    <a:lnTo>
                      <a:pt x="37" y="83"/>
                    </a:lnTo>
                    <a:lnTo>
                      <a:pt x="44" y="71"/>
                    </a:lnTo>
                    <a:lnTo>
                      <a:pt x="53" y="60"/>
                    </a:lnTo>
                    <a:lnTo>
                      <a:pt x="62" y="50"/>
                    </a:lnTo>
                    <a:lnTo>
                      <a:pt x="70" y="39"/>
                    </a:lnTo>
                    <a:lnTo>
                      <a:pt x="79" y="31"/>
                    </a:lnTo>
                    <a:lnTo>
                      <a:pt x="89" y="24"/>
                    </a:lnTo>
                    <a:lnTo>
                      <a:pt x="105" y="13"/>
                    </a:lnTo>
                    <a:lnTo>
                      <a:pt x="121" y="6"/>
                    </a:lnTo>
                    <a:lnTo>
                      <a:pt x="138" y="2"/>
                    </a:lnTo>
                    <a:lnTo>
                      <a:pt x="154" y="0"/>
                    </a:lnTo>
                    <a:lnTo>
                      <a:pt x="169" y="2"/>
                    </a:lnTo>
                    <a:lnTo>
                      <a:pt x="182" y="3"/>
                    </a:lnTo>
                    <a:lnTo>
                      <a:pt x="195" y="9"/>
                    </a:lnTo>
                    <a:lnTo>
                      <a:pt x="206" y="15"/>
                    </a:lnTo>
                    <a:lnTo>
                      <a:pt x="219" y="22"/>
                    </a:lnTo>
                    <a:lnTo>
                      <a:pt x="231" y="32"/>
                    </a:lnTo>
                    <a:lnTo>
                      <a:pt x="242" y="44"/>
                    </a:lnTo>
                    <a:lnTo>
                      <a:pt x="254" y="57"/>
                    </a:lnTo>
                    <a:lnTo>
                      <a:pt x="266" y="74"/>
                    </a:lnTo>
                    <a:lnTo>
                      <a:pt x="277" y="94"/>
                    </a:lnTo>
                    <a:lnTo>
                      <a:pt x="286" y="115"/>
                    </a:lnTo>
                    <a:lnTo>
                      <a:pt x="294" y="138"/>
                    </a:lnTo>
                    <a:lnTo>
                      <a:pt x="300" y="162"/>
                    </a:lnTo>
                    <a:lnTo>
                      <a:pt x="305" y="188"/>
                    </a:lnTo>
                    <a:lnTo>
                      <a:pt x="307" y="216"/>
                    </a:lnTo>
                    <a:lnTo>
                      <a:pt x="307" y="245"/>
                    </a:lnTo>
                    <a:lnTo>
                      <a:pt x="307" y="265"/>
                    </a:lnTo>
                    <a:lnTo>
                      <a:pt x="306" y="284"/>
                    </a:lnTo>
                    <a:lnTo>
                      <a:pt x="305" y="303"/>
                    </a:lnTo>
                    <a:lnTo>
                      <a:pt x="302" y="322"/>
                    </a:lnTo>
                    <a:lnTo>
                      <a:pt x="299" y="339"/>
                    </a:lnTo>
                    <a:lnTo>
                      <a:pt x="294" y="355"/>
                    </a:lnTo>
                    <a:lnTo>
                      <a:pt x="290" y="371"/>
                    </a:lnTo>
                    <a:lnTo>
                      <a:pt x="284" y="385"/>
                    </a:lnTo>
                    <a:lnTo>
                      <a:pt x="277" y="400"/>
                    </a:lnTo>
                    <a:lnTo>
                      <a:pt x="271" y="413"/>
                    </a:lnTo>
                    <a:lnTo>
                      <a:pt x="264" y="424"/>
                    </a:lnTo>
                    <a:lnTo>
                      <a:pt x="257" y="436"/>
                    </a:lnTo>
                    <a:lnTo>
                      <a:pt x="248" y="446"/>
                    </a:lnTo>
                    <a:lnTo>
                      <a:pt x="241" y="455"/>
                    </a:lnTo>
                    <a:lnTo>
                      <a:pt x="232" y="462"/>
                    </a:lnTo>
                    <a:lnTo>
                      <a:pt x="224" y="469"/>
                    </a:lnTo>
                    <a:lnTo>
                      <a:pt x="205" y="481"/>
                    </a:lnTo>
                    <a:lnTo>
                      <a:pt x="186" y="489"/>
                    </a:lnTo>
                    <a:lnTo>
                      <a:pt x="177" y="492"/>
                    </a:lnTo>
                    <a:lnTo>
                      <a:pt x="169" y="494"/>
                    </a:lnTo>
                    <a:lnTo>
                      <a:pt x="160" y="495"/>
                    </a:lnTo>
                    <a:lnTo>
                      <a:pt x="151" y="495"/>
                    </a:lnTo>
                    <a:lnTo>
                      <a:pt x="134" y="494"/>
                    </a:lnTo>
                    <a:lnTo>
                      <a:pt x="118" y="491"/>
                    </a:lnTo>
                    <a:lnTo>
                      <a:pt x="104" y="485"/>
                    </a:lnTo>
                    <a:lnTo>
                      <a:pt x="89" y="475"/>
                    </a:lnTo>
                    <a:lnTo>
                      <a:pt x="75" y="465"/>
                    </a:lnTo>
                    <a:lnTo>
                      <a:pt x="62" y="450"/>
                    </a:lnTo>
                    <a:lnTo>
                      <a:pt x="50" y="434"/>
                    </a:lnTo>
                    <a:lnTo>
                      <a:pt x="39" y="416"/>
                    </a:lnTo>
                    <a:lnTo>
                      <a:pt x="28" y="398"/>
                    </a:lnTo>
                    <a:lnTo>
                      <a:pt x="21" y="379"/>
                    </a:lnTo>
                    <a:lnTo>
                      <a:pt x="14" y="361"/>
                    </a:lnTo>
                    <a:lnTo>
                      <a:pt x="10" y="340"/>
                    </a:lnTo>
                    <a:lnTo>
                      <a:pt x="5" y="320"/>
                    </a:lnTo>
                    <a:lnTo>
                      <a:pt x="2" y="297"/>
                    </a:lnTo>
                    <a:lnTo>
                      <a:pt x="0" y="275"/>
                    </a:lnTo>
                    <a:lnTo>
                      <a:pt x="0" y="252"/>
                    </a:lnTo>
                    <a:close/>
                    <a:moveTo>
                      <a:pt x="69" y="261"/>
                    </a:moveTo>
                    <a:lnTo>
                      <a:pt x="69" y="284"/>
                    </a:lnTo>
                    <a:lnTo>
                      <a:pt x="70" y="307"/>
                    </a:lnTo>
                    <a:lnTo>
                      <a:pt x="72" y="329"/>
                    </a:lnTo>
                    <a:lnTo>
                      <a:pt x="75" y="350"/>
                    </a:lnTo>
                    <a:lnTo>
                      <a:pt x="78" y="369"/>
                    </a:lnTo>
                    <a:lnTo>
                      <a:pt x="82" y="388"/>
                    </a:lnTo>
                    <a:lnTo>
                      <a:pt x="86" y="405"/>
                    </a:lnTo>
                    <a:lnTo>
                      <a:pt x="92" y="421"/>
                    </a:lnTo>
                    <a:lnTo>
                      <a:pt x="98" y="433"/>
                    </a:lnTo>
                    <a:lnTo>
                      <a:pt x="104" y="444"/>
                    </a:lnTo>
                    <a:lnTo>
                      <a:pt x="111" y="453"/>
                    </a:lnTo>
                    <a:lnTo>
                      <a:pt x="118" y="460"/>
                    </a:lnTo>
                    <a:lnTo>
                      <a:pt x="125" y="466"/>
                    </a:lnTo>
                    <a:lnTo>
                      <a:pt x="134" y="471"/>
                    </a:lnTo>
                    <a:lnTo>
                      <a:pt x="143" y="472"/>
                    </a:lnTo>
                    <a:lnTo>
                      <a:pt x="153" y="473"/>
                    </a:lnTo>
                    <a:lnTo>
                      <a:pt x="161" y="472"/>
                    </a:lnTo>
                    <a:lnTo>
                      <a:pt x="172" y="469"/>
                    </a:lnTo>
                    <a:lnTo>
                      <a:pt x="182" y="463"/>
                    </a:lnTo>
                    <a:lnTo>
                      <a:pt x="192" y="456"/>
                    </a:lnTo>
                    <a:lnTo>
                      <a:pt x="202" y="446"/>
                    </a:lnTo>
                    <a:lnTo>
                      <a:pt x="209" y="433"/>
                    </a:lnTo>
                    <a:lnTo>
                      <a:pt x="216" y="418"/>
                    </a:lnTo>
                    <a:lnTo>
                      <a:pt x="222" y="400"/>
                    </a:lnTo>
                    <a:lnTo>
                      <a:pt x="226" y="384"/>
                    </a:lnTo>
                    <a:lnTo>
                      <a:pt x="229" y="366"/>
                    </a:lnTo>
                    <a:lnTo>
                      <a:pt x="232" y="348"/>
                    </a:lnTo>
                    <a:lnTo>
                      <a:pt x="235" y="326"/>
                    </a:lnTo>
                    <a:lnTo>
                      <a:pt x="238" y="281"/>
                    </a:lnTo>
                    <a:lnTo>
                      <a:pt x="239" y="229"/>
                    </a:lnTo>
                    <a:lnTo>
                      <a:pt x="238" y="190"/>
                    </a:lnTo>
                    <a:lnTo>
                      <a:pt x="235" y="154"/>
                    </a:lnTo>
                    <a:lnTo>
                      <a:pt x="229" y="122"/>
                    </a:lnTo>
                    <a:lnTo>
                      <a:pt x="222" y="93"/>
                    </a:lnTo>
                    <a:lnTo>
                      <a:pt x="215" y="74"/>
                    </a:lnTo>
                    <a:lnTo>
                      <a:pt x="208" y="58"/>
                    </a:lnTo>
                    <a:lnTo>
                      <a:pt x="199" y="45"/>
                    </a:lnTo>
                    <a:lnTo>
                      <a:pt x="189" y="35"/>
                    </a:lnTo>
                    <a:lnTo>
                      <a:pt x="182" y="31"/>
                    </a:lnTo>
                    <a:lnTo>
                      <a:pt x="173" y="26"/>
                    </a:lnTo>
                    <a:lnTo>
                      <a:pt x="164" y="25"/>
                    </a:lnTo>
                    <a:lnTo>
                      <a:pt x="154" y="24"/>
                    </a:lnTo>
                    <a:lnTo>
                      <a:pt x="143" y="25"/>
                    </a:lnTo>
                    <a:lnTo>
                      <a:pt x="133" y="29"/>
                    </a:lnTo>
                    <a:lnTo>
                      <a:pt x="121" y="35"/>
                    </a:lnTo>
                    <a:lnTo>
                      <a:pt x="112" y="45"/>
                    </a:lnTo>
                    <a:lnTo>
                      <a:pt x="106" y="52"/>
                    </a:lnTo>
                    <a:lnTo>
                      <a:pt x="101" y="61"/>
                    </a:lnTo>
                    <a:lnTo>
                      <a:pt x="95" y="71"/>
                    </a:lnTo>
                    <a:lnTo>
                      <a:pt x="91" y="83"/>
                    </a:lnTo>
                    <a:lnTo>
                      <a:pt x="86" y="94"/>
                    </a:lnTo>
                    <a:lnTo>
                      <a:pt x="83" y="107"/>
                    </a:lnTo>
                    <a:lnTo>
                      <a:pt x="80" y="122"/>
                    </a:lnTo>
                    <a:lnTo>
                      <a:pt x="78" y="136"/>
                    </a:lnTo>
                    <a:lnTo>
                      <a:pt x="73" y="168"/>
                    </a:lnTo>
                    <a:lnTo>
                      <a:pt x="70" y="199"/>
                    </a:lnTo>
                    <a:lnTo>
                      <a:pt x="69" y="230"/>
                    </a:lnTo>
                    <a:lnTo>
                      <a:pt x="69" y="26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65"/>
              <p:cNvSpPr/>
              <p:nvPr/>
            </p:nvSpPr>
            <p:spPr>
              <a:xfrm>
                <a:off x="89" y="1970"/>
                <a:ext cx="105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86" extrusionOk="0">
                    <a:moveTo>
                      <a:pt x="314" y="394"/>
                    </a:moveTo>
                    <a:lnTo>
                      <a:pt x="281" y="486"/>
                    </a:lnTo>
                    <a:lnTo>
                      <a:pt x="0" y="486"/>
                    </a:lnTo>
                    <a:lnTo>
                      <a:pt x="0" y="473"/>
                    </a:lnTo>
                    <a:lnTo>
                      <a:pt x="58" y="419"/>
                    </a:lnTo>
                    <a:lnTo>
                      <a:pt x="106" y="370"/>
                    </a:lnTo>
                    <a:lnTo>
                      <a:pt x="126" y="347"/>
                    </a:lnTo>
                    <a:lnTo>
                      <a:pt x="145" y="326"/>
                    </a:lnTo>
                    <a:lnTo>
                      <a:pt x="161" y="306"/>
                    </a:lnTo>
                    <a:lnTo>
                      <a:pt x="175" y="287"/>
                    </a:lnTo>
                    <a:lnTo>
                      <a:pt x="187" y="270"/>
                    </a:lnTo>
                    <a:lnTo>
                      <a:pt x="197" y="253"/>
                    </a:lnTo>
                    <a:lnTo>
                      <a:pt x="206" y="235"/>
                    </a:lnTo>
                    <a:lnTo>
                      <a:pt x="213" y="219"/>
                    </a:lnTo>
                    <a:lnTo>
                      <a:pt x="219" y="204"/>
                    </a:lnTo>
                    <a:lnTo>
                      <a:pt x="222" y="188"/>
                    </a:lnTo>
                    <a:lnTo>
                      <a:pt x="225" y="172"/>
                    </a:lnTo>
                    <a:lnTo>
                      <a:pt x="226" y="157"/>
                    </a:lnTo>
                    <a:lnTo>
                      <a:pt x="225" y="146"/>
                    </a:lnTo>
                    <a:lnTo>
                      <a:pt x="223" y="136"/>
                    </a:lnTo>
                    <a:lnTo>
                      <a:pt x="222" y="125"/>
                    </a:lnTo>
                    <a:lnTo>
                      <a:pt x="219" y="115"/>
                    </a:lnTo>
                    <a:lnTo>
                      <a:pt x="214" y="107"/>
                    </a:lnTo>
                    <a:lnTo>
                      <a:pt x="210" y="98"/>
                    </a:lnTo>
                    <a:lnTo>
                      <a:pt x="204" y="89"/>
                    </a:lnTo>
                    <a:lnTo>
                      <a:pt x="197" y="82"/>
                    </a:lnTo>
                    <a:lnTo>
                      <a:pt x="190" y="75"/>
                    </a:lnTo>
                    <a:lnTo>
                      <a:pt x="183" y="69"/>
                    </a:lnTo>
                    <a:lnTo>
                      <a:pt x="175" y="65"/>
                    </a:lnTo>
                    <a:lnTo>
                      <a:pt x="167" y="60"/>
                    </a:lnTo>
                    <a:lnTo>
                      <a:pt x="158" y="57"/>
                    </a:lnTo>
                    <a:lnTo>
                      <a:pt x="149" y="55"/>
                    </a:lnTo>
                    <a:lnTo>
                      <a:pt x="141" y="53"/>
                    </a:lnTo>
                    <a:lnTo>
                      <a:pt x="132" y="53"/>
                    </a:lnTo>
                    <a:lnTo>
                      <a:pt x="115" y="55"/>
                    </a:lnTo>
                    <a:lnTo>
                      <a:pt x="97" y="57"/>
                    </a:lnTo>
                    <a:lnTo>
                      <a:pt x="83" y="65"/>
                    </a:lnTo>
                    <a:lnTo>
                      <a:pt x="68" y="73"/>
                    </a:lnTo>
                    <a:lnTo>
                      <a:pt x="61" y="79"/>
                    </a:lnTo>
                    <a:lnTo>
                      <a:pt x="55" y="85"/>
                    </a:lnTo>
                    <a:lnTo>
                      <a:pt x="50" y="92"/>
                    </a:lnTo>
                    <a:lnTo>
                      <a:pt x="44" y="99"/>
                    </a:lnTo>
                    <a:lnTo>
                      <a:pt x="35" y="115"/>
                    </a:lnTo>
                    <a:lnTo>
                      <a:pt x="26" y="134"/>
                    </a:lnTo>
                    <a:lnTo>
                      <a:pt x="13" y="134"/>
                    </a:lnTo>
                    <a:lnTo>
                      <a:pt x="16" y="118"/>
                    </a:lnTo>
                    <a:lnTo>
                      <a:pt x="19" y="104"/>
                    </a:lnTo>
                    <a:lnTo>
                      <a:pt x="25" y="89"/>
                    </a:lnTo>
                    <a:lnTo>
                      <a:pt x="29" y="76"/>
                    </a:lnTo>
                    <a:lnTo>
                      <a:pt x="35" y="65"/>
                    </a:lnTo>
                    <a:lnTo>
                      <a:pt x="42" y="53"/>
                    </a:lnTo>
                    <a:lnTo>
                      <a:pt x="51" y="43"/>
                    </a:lnTo>
                    <a:lnTo>
                      <a:pt x="60" y="34"/>
                    </a:lnTo>
                    <a:lnTo>
                      <a:pt x="68" y="26"/>
                    </a:lnTo>
                    <a:lnTo>
                      <a:pt x="79" y="18"/>
                    </a:lnTo>
                    <a:lnTo>
                      <a:pt x="89" y="13"/>
                    </a:lnTo>
                    <a:lnTo>
                      <a:pt x="100" y="8"/>
                    </a:lnTo>
                    <a:lnTo>
                      <a:pt x="112" y="4"/>
                    </a:lnTo>
                    <a:lnTo>
                      <a:pt x="123" y="1"/>
                    </a:lnTo>
                    <a:lnTo>
                      <a:pt x="136" y="0"/>
                    </a:lnTo>
                    <a:lnTo>
                      <a:pt x="149" y="0"/>
                    </a:lnTo>
                    <a:lnTo>
                      <a:pt x="164" y="0"/>
                    </a:lnTo>
                    <a:lnTo>
                      <a:pt x="178" y="1"/>
                    </a:lnTo>
                    <a:lnTo>
                      <a:pt x="191" y="4"/>
                    </a:lnTo>
                    <a:lnTo>
                      <a:pt x="203" y="8"/>
                    </a:lnTo>
                    <a:lnTo>
                      <a:pt x="214" y="14"/>
                    </a:lnTo>
                    <a:lnTo>
                      <a:pt x="226" y="20"/>
                    </a:lnTo>
                    <a:lnTo>
                      <a:pt x="236" y="27"/>
                    </a:lnTo>
                    <a:lnTo>
                      <a:pt x="246" y="36"/>
                    </a:lnTo>
                    <a:lnTo>
                      <a:pt x="256" y="46"/>
                    </a:lnTo>
                    <a:lnTo>
                      <a:pt x="264" y="56"/>
                    </a:lnTo>
                    <a:lnTo>
                      <a:pt x="271" y="66"/>
                    </a:lnTo>
                    <a:lnTo>
                      <a:pt x="275" y="76"/>
                    </a:lnTo>
                    <a:lnTo>
                      <a:pt x="279" y="88"/>
                    </a:lnTo>
                    <a:lnTo>
                      <a:pt x="284" y="99"/>
                    </a:lnTo>
                    <a:lnTo>
                      <a:pt x="285" y="112"/>
                    </a:lnTo>
                    <a:lnTo>
                      <a:pt x="285" y="124"/>
                    </a:lnTo>
                    <a:lnTo>
                      <a:pt x="284" y="143"/>
                    </a:lnTo>
                    <a:lnTo>
                      <a:pt x="281" y="160"/>
                    </a:lnTo>
                    <a:lnTo>
                      <a:pt x="277" y="179"/>
                    </a:lnTo>
                    <a:lnTo>
                      <a:pt x="268" y="196"/>
                    </a:lnTo>
                    <a:lnTo>
                      <a:pt x="262" y="211"/>
                    </a:lnTo>
                    <a:lnTo>
                      <a:pt x="253" y="225"/>
                    </a:lnTo>
                    <a:lnTo>
                      <a:pt x="245" y="240"/>
                    </a:lnTo>
                    <a:lnTo>
                      <a:pt x="235" y="256"/>
                    </a:lnTo>
                    <a:lnTo>
                      <a:pt x="212" y="286"/>
                    </a:lnTo>
                    <a:lnTo>
                      <a:pt x="184" y="318"/>
                    </a:lnTo>
                    <a:lnTo>
                      <a:pt x="145" y="360"/>
                    </a:lnTo>
                    <a:lnTo>
                      <a:pt x="113" y="394"/>
                    </a:lnTo>
                    <a:lnTo>
                      <a:pt x="90" y="418"/>
                    </a:lnTo>
                    <a:lnTo>
                      <a:pt x="76" y="432"/>
                    </a:lnTo>
                    <a:lnTo>
                      <a:pt x="200" y="432"/>
                    </a:lnTo>
                    <a:lnTo>
                      <a:pt x="217" y="432"/>
                    </a:lnTo>
                    <a:lnTo>
                      <a:pt x="232" y="432"/>
                    </a:lnTo>
                    <a:lnTo>
                      <a:pt x="243" y="431"/>
                    </a:lnTo>
                    <a:lnTo>
                      <a:pt x="252" y="429"/>
                    </a:lnTo>
                    <a:lnTo>
                      <a:pt x="261" y="428"/>
                    </a:lnTo>
                    <a:lnTo>
                      <a:pt x="268" y="425"/>
                    </a:lnTo>
                    <a:lnTo>
                      <a:pt x="274" y="422"/>
                    </a:lnTo>
                    <a:lnTo>
                      <a:pt x="281" y="418"/>
                    </a:lnTo>
                    <a:lnTo>
                      <a:pt x="287" y="413"/>
                    </a:lnTo>
                    <a:lnTo>
                      <a:pt x="292" y="407"/>
                    </a:lnTo>
                    <a:lnTo>
                      <a:pt x="297" y="402"/>
                    </a:lnTo>
                    <a:lnTo>
                      <a:pt x="301" y="394"/>
                    </a:lnTo>
                    <a:lnTo>
                      <a:pt x="314" y="39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65"/>
              <p:cNvSpPr/>
              <p:nvPr/>
            </p:nvSpPr>
            <p:spPr>
              <a:xfrm>
                <a:off x="213" y="1970"/>
                <a:ext cx="102" cy="164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94" extrusionOk="0">
                    <a:moveTo>
                      <a:pt x="0" y="250"/>
                    </a:moveTo>
                    <a:lnTo>
                      <a:pt x="0" y="230"/>
                    </a:lnTo>
                    <a:lnTo>
                      <a:pt x="1" y="211"/>
                    </a:lnTo>
                    <a:lnTo>
                      <a:pt x="2" y="192"/>
                    </a:lnTo>
                    <a:lnTo>
                      <a:pt x="5" y="175"/>
                    </a:lnTo>
                    <a:lnTo>
                      <a:pt x="10" y="157"/>
                    </a:lnTo>
                    <a:lnTo>
                      <a:pt x="14" y="140"/>
                    </a:lnTo>
                    <a:lnTo>
                      <a:pt x="18" y="125"/>
                    </a:lnTo>
                    <a:lnTo>
                      <a:pt x="24" y="109"/>
                    </a:lnTo>
                    <a:lnTo>
                      <a:pt x="30" y="95"/>
                    </a:lnTo>
                    <a:lnTo>
                      <a:pt x="37" y="82"/>
                    </a:lnTo>
                    <a:lnTo>
                      <a:pt x="44" y="69"/>
                    </a:lnTo>
                    <a:lnTo>
                      <a:pt x="53" y="59"/>
                    </a:lnTo>
                    <a:lnTo>
                      <a:pt x="62" y="47"/>
                    </a:lnTo>
                    <a:lnTo>
                      <a:pt x="70" y="39"/>
                    </a:lnTo>
                    <a:lnTo>
                      <a:pt x="79" y="30"/>
                    </a:lnTo>
                    <a:lnTo>
                      <a:pt x="89" y="21"/>
                    </a:lnTo>
                    <a:lnTo>
                      <a:pt x="105" y="13"/>
                    </a:lnTo>
                    <a:lnTo>
                      <a:pt x="121" y="5"/>
                    </a:lnTo>
                    <a:lnTo>
                      <a:pt x="138" y="1"/>
                    </a:lnTo>
                    <a:lnTo>
                      <a:pt x="154" y="0"/>
                    </a:lnTo>
                    <a:lnTo>
                      <a:pt x="169" y="0"/>
                    </a:lnTo>
                    <a:lnTo>
                      <a:pt x="182" y="2"/>
                    </a:lnTo>
                    <a:lnTo>
                      <a:pt x="195" y="7"/>
                    </a:lnTo>
                    <a:lnTo>
                      <a:pt x="206" y="13"/>
                    </a:lnTo>
                    <a:lnTo>
                      <a:pt x="219" y="21"/>
                    </a:lnTo>
                    <a:lnTo>
                      <a:pt x="231" y="30"/>
                    </a:lnTo>
                    <a:lnTo>
                      <a:pt x="242" y="42"/>
                    </a:lnTo>
                    <a:lnTo>
                      <a:pt x="254" y="55"/>
                    </a:lnTo>
                    <a:lnTo>
                      <a:pt x="266" y="73"/>
                    </a:lnTo>
                    <a:lnTo>
                      <a:pt x="277" y="92"/>
                    </a:lnTo>
                    <a:lnTo>
                      <a:pt x="286" y="114"/>
                    </a:lnTo>
                    <a:lnTo>
                      <a:pt x="294" y="137"/>
                    </a:lnTo>
                    <a:lnTo>
                      <a:pt x="300" y="160"/>
                    </a:lnTo>
                    <a:lnTo>
                      <a:pt x="305" y="186"/>
                    </a:lnTo>
                    <a:lnTo>
                      <a:pt x="307" y="214"/>
                    </a:lnTo>
                    <a:lnTo>
                      <a:pt x="307" y="243"/>
                    </a:lnTo>
                    <a:lnTo>
                      <a:pt x="307" y="263"/>
                    </a:lnTo>
                    <a:lnTo>
                      <a:pt x="306" y="283"/>
                    </a:lnTo>
                    <a:lnTo>
                      <a:pt x="305" y="302"/>
                    </a:lnTo>
                    <a:lnTo>
                      <a:pt x="302" y="319"/>
                    </a:lnTo>
                    <a:lnTo>
                      <a:pt x="299" y="337"/>
                    </a:lnTo>
                    <a:lnTo>
                      <a:pt x="294" y="352"/>
                    </a:lnTo>
                    <a:lnTo>
                      <a:pt x="290" y="368"/>
                    </a:lnTo>
                    <a:lnTo>
                      <a:pt x="284" y="384"/>
                    </a:lnTo>
                    <a:lnTo>
                      <a:pt x="277" y="397"/>
                    </a:lnTo>
                    <a:lnTo>
                      <a:pt x="271" y="410"/>
                    </a:lnTo>
                    <a:lnTo>
                      <a:pt x="264" y="423"/>
                    </a:lnTo>
                    <a:lnTo>
                      <a:pt x="257" y="433"/>
                    </a:lnTo>
                    <a:lnTo>
                      <a:pt x="248" y="444"/>
                    </a:lnTo>
                    <a:lnTo>
                      <a:pt x="241" y="452"/>
                    </a:lnTo>
                    <a:lnTo>
                      <a:pt x="232" y="461"/>
                    </a:lnTo>
                    <a:lnTo>
                      <a:pt x="224" y="468"/>
                    </a:lnTo>
                    <a:lnTo>
                      <a:pt x="205" y="480"/>
                    </a:lnTo>
                    <a:lnTo>
                      <a:pt x="186" y="487"/>
                    </a:lnTo>
                    <a:lnTo>
                      <a:pt x="177" y="490"/>
                    </a:lnTo>
                    <a:lnTo>
                      <a:pt x="169" y="493"/>
                    </a:lnTo>
                    <a:lnTo>
                      <a:pt x="160" y="494"/>
                    </a:lnTo>
                    <a:lnTo>
                      <a:pt x="151" y="494"/>
                    </a:lnTo>
                    <a:lnTo>
                      <a:pt x="134" y="493"/>
                    </a:lnTo>
                    <a:lnTo>
                      <a:pt x="118" y="488"/>
                    </a:lnTo>
                    <a:lnTo>
                      <a:pt x="104" y="483"/>
                    </a:lnTo>
                    <a:lnTo>
                      <a:pt x="89" y="474"/>
                    </a:lnTo>
                    <a:lnTo>
                      <a:pt x="75" y="462"/>
                    </a:lnTo>
                    <a:lnTo>
                      <a:pt x="62" y="449"/>
                    </a:lnTo>
                    <a:lnTo>
                      <a:pt x="50" y="432"/>
                    </a:lnTo>
                    <a:lnTo>
                      <a:pt x="39" y="413"/>
                    </a:lnTo>
                    <a:lnTo>
                      <a:pt x="28" y="396"/>
                    </a:lnTo>
                    <a:lnTo>
                      <a:pt x="21" y="379"/>
                    </a:lnTo>
                    <a:lnTo>
                      <a:pt x="14" y="358"/>
                    </a:lnTo>
                    <a:lnTo>
                      <a:pt x="10" y="338"/>
                    </a:lnTo>
                    <a:lnTo>
                      <a:pt x="5" y="318"/>
                    </a:lnTo>
                    <a:lnTo>
                      <a:pt x="2" y="296"/>
                    </a:lnTo>
                    <a:lnTo>
                      <a:pt x="0" y="273"/>
                    </a:lnTo>
                    <a:lnTo>
                      <a:pt x="0" y="250"/>
                    </a:lnTo>
                    <a:close/>
                    <a:moveTo>
                      <a:pt x="69" y="258"/>
                    </a:moveTo>
                    <a:lnTo>
                      <a:pt x="69" y="283"/>
                    </a:lnTo>
                    <a:lnTo>
                      <a:pt x="70" y="306"/>
                    </a:lnTo>
                    <a:lnTo>
                      <a:pt x="72" y="328"/>
                    </a:lnTo>
                    <a:lnTo>
                      <a:pt x="75" y="348"/>
                    </a:lnTo>
                    <a:lnTo>
                      <a:pt x="78" y="368"/>
                    </a:lnTo>
                    <a:lnTo>
                      <a:pt x="82" y="386"/>
                    </a:lnTo>
                    <a:lnTo>
                      <a:pt x="86" y="403"/>
                    </a:lnTo>
                    <a:lnTo>
                      <a:pt x="92" y="419"/>
                    </a:lnTo>
                    <a:lnTo>
                      <a:pt x="98" y="432"/>
                    </a:lnTo>
                    <a:lnTo>
                      <a:pt x="104" y="442"/>
                    </a:lnTo>
                    <a:lnTo>
                      <a:pt x="111" y="451"/>
                    </a:lnTo>
                    <a:lnTo>
                      <a:pt x="118" y="460"/>
                    </a:lnTo>
                    <a:lnTo>
                      <a:pt x="125" y="464"/>
                    </a:lnTo>
                    <a:lnTo>
                      <a:pt x="134" y="468"/>
                    </a:lnTo>
                    <a:lnTo>
                      <a:pt x="143" y="471"/>
                    </a:lnTo>
                    <a:lnTo>
                      <a:pt x="153" y="473"/>
                    </a:lnTo>
                    <a:lnTo>
                      <a:pt x="161" y="471"/>
                    </a:lnTo>
                    <a:lnTo>
                      <a:pt x="172" y="468"/>
                    </a:lnTo>
                    <a:lnTo>
                      <a:pt x="182" y="462"/>
                    </a:lnTo>
                    <a:lnTo>
                      <a:pt x="192" y="455"/>
                    </a:lnTo>
                    <a:lnTo>
                      <a:pt x="202" y="445"/>
                    </a:lnTo>
                    <a:lnTo>
                      <a:pt x="209" y="432"/>
                    </a:lnTo>
                    <a:lnTo>
                      <a:pt x="216" y="416"/>
                    </a:lnTo>
                    <a:lnTo>
                      <a:pt x="222" y="397"/>
                    </a:lnTo>
                    <a:lnTo>
                      <a:pt x="226" y="381"/>
                    </a:lnTo>
                    <a:lnTo>
                      <a:pt x="229" y="364"/>
                    </a:lnTo>
                    <a:lnTo>
                      <a:pt x="232" y="345"/>
                    </a:lnTo>
                    <a:lnTo>
                      <a:pt x="235" y="325"/>
                    </a:lnTo>
                    <a:lnTo>
                      <a:pt x="238" y="279"/>
                    </a:lnTo>
                    <a:lnTo>
                      <a:pt x="239" y="227"/>
                    </a:lnTo>
                    <a:lnTo>
                      <a:pt x="238" y="188"/>
                    </a:lnTo>
                    <a:lnTo>
                      <a:pt x="235" y="153"/>
                    </a:lnTo>
                    <a:lnTo>
                      <a:pt x="229" y="120"/>
                    </a:lnTo>
                    <a:lnTo>
                      <a:pt x="222" y="91"/>
                    </a:lnTo>
                    <a:lnTo>
                      <a:pt x="215" y="72"/>
                    </a:lnTo>
                    <a:lnTo>
                      <a:pt x="208" y="56"/>
                    </a:lnTo>
                    <a:lnTo>
                      <a:pt x="199" y="44"/>
                    </a:lnTo>
                    <a:lnTo>
                      <a:pt x="189" y="34"/>
                    </a:lnTo>
                    <a:lnTo>
                      <a:pt x="182" y="28"/>
                    </a:lnTo>
                    <a:lnTo>
                      <a:pt x="173" y="26"/>
                    </a:lnTo>
                    <a:lnTo>
                      <a:pt x="164" y="23"/>
                    </a:lnTo>
                    <a:lnTo>
                      <a:pt x="154" y="23"/>
                    </a:lnTo>
                    <a:lnTo>
                      <a:pt x="143" y="24"/>
                    </a:lnTo>
                    <a:lnTo>
                      <a:pt x="133" y="27"/>
                    </a:lnTo>
                    <a:lnTo>
                      <a:pt x="121" y="34"/>
                    </a:lnTo>
                    <a:lnTo>
                      <a:pt x="112" y="43"/>
                    </a:lnTo>
                    <a:lnTo>
                      <a:pt x="106" y="52"/>
                    </a:lnTo>
                    <a:lnTo>
                      <a:pt x="101" y="60"/>
                    </a:lnTo>
                    <a:lnTo>
                      <a:pt x="95" y="70"/>
                    </a:lnTo>
                    <a:lnTo>
                      <a:pt x="91" y="81"/>
                    </a:lnTo>
                    <a:lnTo>
                      <a:pt x="86" y="94"/>
                    </a:lnTo>
                    <a:lnTo>
                      <a:pt x="83" y="107"/>
                    </a:lnTo>
                    <a:lnTo>
                      <a:pt x="80" y="120"/>
                    </a:lnTo>
                    <a:lnTo>
                      <a:pt x="78" y="136"/>
                    </a:lnTo>
                    <a:lnTo>
                      <a:pt x="73" y="166"/>
                    </a:lnTo>
                    <a:lnTo>
                      <a:pt x="70" y="198"/>
                    </a:lnTo>
                    <a:lnTo>
                      <a:pt x="69" y="228"/>
                    </a:lnTo>
                    <a:lnTo>
                      <a:pt x="69" y="2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65"/>
              <p:cNvSpPr/>
              <p:nvPr/>
            </p:nvSpPr>
            <p:spPr>
              <a:xfrm>
                <a:off x="112" y="3085"/>
                <a:ext cx="62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488" extrusionOk="0">
                    <a:moveTo>
                      <a:pt x="0" y="57"/>
                    </a:moveTo>
                    <a:lnTo>
                      <a:pt x="117" y="0"/>
                    </a:lnTo>
                    <a:lnTo>
                      <a:pt x="129" y="0"/>
                    </a:lnTo>
                    <a:lnTo>
                      <a:pt x="129" y="404"/>
                    </a:lnTo>
                    <a:lnTo>
                      <a:pt x="129" y="421"/>
                    </a:lnTo>
                    <a:lnTo>
                      <a:pt x="129" y="435"/>
                    </a:lnTo>
                    <a:lnTo>
                      <a:pt x="130" y="446"/>
                    </a:lnTo>
                    <a:lnTo>
                      <a:pt x="132" y="453"/>
                    </a:lnTo>
                    <a:lnTo>
                      <a:pt x="133" y="457"/>
                    </a:lnTo>
                    <a:lnTo>
                      <a:pt x="138" y="462"/>
                    </a:lnTo>
                    <a:lnTo>
                      <a:pt x="141" y="464"/>
                    </a:lnTo>
                    <a:lnTo>
                      <a:pt x="146" y="467"/>
                    </a:lnTo>
                    <a:lnTo>
                      <a:pt x="152" y="470"/>
                    </a:lnTo>
                    <a:lnTo>
                      <a:pt x="162" y="472"/>
                    </a:lnTo>
                    <a:lnTo>
                      <a:pt x="174" y="473"/>
                    </a:lnTo>
                    <a:lnTo>
                      <a:pt x="188" y="475"/>
                    </a:lnTo>
                    <a:lnTo>
                      <a:pt x="188" y="488"/>
                    </a:lnTo>
                    <a:lnTo>
                      <a:pt x="9" y="488"/>
                    </a:lnTo>
                    <a:lnTo>
                      <a:pt x="9" y="475"/>
                    </a:lnTo>
                    <a:lnTo>
                      <a:pt x="25" y="473"/>
                    </a:lnTo>
                    <a:lnTo>
                      <a:pt x="37" y="472"/>
                    </a:lnTo>
                    <a:lnTo>
                      <a:pt x="47" y="470"/>
                    </a:lnTo>
                    <a:lnTo>
                      <a:pt x="52" y="469"/>
                    </a:lnTo>
                    <a:lnTo>
                      <a:pt x="58" y="466"/>
                    </a:lnTo>
                    <a:lnTo>
                      <a:pt x="61" y="462"/>
                    </a:lnTo>
                    <a:lnTo>
                      <a:pt x="64" y="459"/>
                    </a:lnTo>
                    <a:lnTo>
                      <a:pt x="67" y="454"/>
                    </a:lnTo>
                    <a:lnTo>
                      <a:pt x="68" y="448"/>
                    </a:lnTo>
                    <a:lnTo>
                      <a:pt x="70" y="437"/>
                    </a:lnTo>
                    <a:lnTo>
                      <a:pt x="70" y="422"/>
                    </a:lnTo>
                    <a:lnTo>
                      <a:pt x="71" y="404"/>
                    </a:lnTo>
                    <a:lnTo>
                      <a:pt x="71" y="146"/>
                    </a:lnTo>
                    <a:lnTo>
                      <a:pt x="70" y="122"/>
                    </a:lnTo>
                    <a:lnTo>
                      <a:pt x="70" y="103"/>
                    </a:lnTo>
                    <a:lnTo>
                      <a:pt x="68" y="88"/>
                    </a:lnTo>
                    <a:lnTo>
                      <a:pt x="67" y="78"/>
                    </a:lnTo>
                    <a:lnTo>
                      <a:pt x="65" y="74"/>
                    </a:lnTo>
                    <a:lnTo>
                      <a:pt x="64" y="70"/>
                    </a:lnTo>
                    <a:lnTo>
                      <a:pt x="61" y="65"/>
                    </a:lnTo>
                    <a:lnTo>
                      <a:pt x="58" y="62"/>
                    </a:lnTo>
                    <a:lnTo>
                      <a:pt x="51" y="58"/>
                    </a:lnTo>
                    <a:lnTo>
                      <a:pt x="42" y="57"/>
                    </a:lnTo>
                    <a:lnTo>
                      <a:pt x="35" y="58"/>
                    </a:lnTo>
                    <a:lnTo>
                      <a:pt x="26" y="59"/>
                    </a:lnTo>
                    <a:lnTo>
                      <a:pt x="18" y="64"/>
                    </a:lnTo>
                    <a:lnTo>
                      <a:pt x="6" y="6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65"/>
              <p:cNvSpPr/>
              <p:nvPr/>
            </p:nvSpPr>
            <p:spPr>
              <a:xfrm>
                <a:off x="213" y="3085"/>
                <a:ext cx="102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95" extrusionOk="0">
                    <a:moveTo>
                      <a:pt x="0" y="252"/>
                    </a:moveTo>
                    <a:lnTo>
                      <a:pt x="0" y="232"/>
                    </a:lnTo>
                    <a:lnTo>
                      <a:pt x="1" y="213"/>
                    </a:lnTo>
                    <a:lnTo>
                      <a:pt x="2" y="194"/>
                    </a:lnTo>
                    <a:lnTo>
                      <a:pt x="5" y="175"/>
                    </a:lnTo>
                    <a:lnTo>
                      <a:pt x="10" y="158"/>
                    </a:lnTo>
                    <a:lnTo>
                      <a:pt x="14" y="142"/>
                    </a:lnTo>
                    <a:lnTo>
                      <a:pt x="18" y="126"/>
                    </a:lnTo>
                    <a:lnTo>
                      <a:pt x="24" y="111"/>
                    </a:lnTo>
                    <a:lnTo>
                      <a:pt x="30" y="97"/>
                    </a:lnTo>
                    <a:lnTo>
                      <a:pt x="37" y="84"/>
                    </a:lnTo>
                    <a:lnTo>
                      <a:pt x="44" y="71"/>
                    </a:lnTo>
                    <a:lnTo>
                      <a:pt x="53" y="59"/>
                    </a:lnTo>
                    <a:lnTo>
                      <a:pt x="62" y="49"/>
                    </a:lnTo>
                    <a:lnTo>
                      <a:pt x="70" y="39"/>
                    </a:lnTo>
                    <a:lnTo>
                      <a:pt x="79" y="30"/>
                    </a:lnTo>
                    <a:lnTo>
                      <a:pt x="89" y="23"/>
                    </a:lnTo>
                    <a:lnTo>
                      <a:pt x="105" y="13"/>
                    </a:lnTo>
                    <a:lnTo>
                      <a:pt x="121" y="6"/>
                    </a:lnTo>
                    <a:lnTo>
                      <a:pt x="138" y="2"/>
                    </a:lnTo>
                    <a:lnTo>
                      <a:pt x="154" y="0"/>
                    </a:lnTo>
                    <a:lnTo>
                      <a:pt x="169" y="2"/>
                    </a:lnTo>
                    <a:lnTo>
                      <a:pt x="182" y="4"/>
                    </a:lnTo>
                    <a:lnTo>
                      <a:pt x="195" y="9"/>
                    </a:lnTo>
                    <a:lnTo>
                      <a:pt x="206" y="15"/>
                    </a:lnTo>
                    <a:lnTo>
                      <a:pt x="219" y="22"/>
                    </a:lnTo>
                    <a:lnTo>
                      <a:pt x="231" y="32"/>
                    </a:lnTo>
                    <a:lnTo>
                      <a:pt x="242" y="44"/>
                    </a:lnTo>
                    <a:lnTo>
                      <a:pt x="254" y="57"/>
                    </a:lnTo>
                    <a:lnTo>
                      <a:pt x="266" y="74"/>
                    </a:lnTo>
                    <a:lnTo>
                      <a:pt x="277" y="94"/>
                    </a:lnTo>
                    <a:lnTo>
                      <a:pt x="286" y="116"/>
                    </a:lnTo>
                    <a:lnTo>
                      <a:pt x="294" y="138"/>
                    </a:lnTo>
                    <a:lnTo>
                      <a:pt x="300" y="162"/>
                    </a:lnTo>
                    <a:lnTo>
                      <a:pt x="305" y="188"/>
                    </a:lnTo>
                    <a:lnTo>
                      <a:pt x="307" y="216"/>
                    </a:lnTo>
                    <a:lnTo>
                      <a:pt x="307" y="245"/>
                    </a:lnTo>
                    <a:lnTo>
                      <a:pt x="307" y="265"/>
                    </a:lnTo>
                    <a:lnTo>
                      <a:pt x="306" y="284"/>
                    </a:lnTo>
                    <a:lnTo>
                      <a:pt x="305" y="302"/>
                    </a:lnTo>
                    <a:lnTo>
                      <a:pt x="302" y="321"/>
                    </a:lnTo>
                    <a:lnTo>
                      <a:pt x="299" y="339"/>
                    </a:lnTo>
                    <a:lnTo>
                      <a:pt x="294" y="354"/>
                    </a:lnTo>
                    <a:lnTo>
                      <a:pt x="290" y="370"/>
                    </a:lnTo>
                    <a:lnTo>
                      <a:pt x="284" y="385"/>
                    </a:lnTo>
                    <a:lnTo>
                      <a:pt x="277" y="399"/>
                    </a:lnTo>
                    <a:lnTo>
                      <a:pt x="271" y="412"/>
                    </a:lnTo>
                    <a:lnTo>
                      <a:pt x="264" y="424"/>
                    </a:lnTo>
                    <a:lnTo>
                      <a:pt x="257" y="435"/>
                    </a:lnTo>
                    <a:lnTo>
                      <a:pt x="248" y="446"/>
                    </a:lnTo>
                    <a:lnTo>
                      <a:pt x="241" y="454"/>
                    </a:lnTo>
                    <a:lnTo>
                      <a:pt x="232" y="462"/>
                    </a:lnTo>
                    <a:lnTo>
                      <a:pt x="224" y="469"/>
                    </a:lnTo>
                    <a:lnTo>
                      <a:pt x="205" y="480"/>
                    </a:lnTo>
                    <a:lnTo>
                      <a:pt x="186" y="489"/>
                    </a:lnTo>
                    <a:lnTo>
                      <a:pt x="177" y="492"/>
                    </a:lnTo>
                    <a:lnTo>
                      <a:pt x="169" y="493"/>
                    </a:lnTo>
                    <a:lnTo>
                      <a:pt x="160" y="495"/>
                    </a:lnTo>
                    <a:lnTo>
                      <a:pt x="151" y="495"/>
                    </a:lnTo>
                    <a:lnTo>
                      <a:pt x="134" y="495"/>
                    </a:lnTo>
                    <a:lnTo>
                      <a:pt x="118" y="490"/>
                    </a:lnTo>
                    <a:lnTo>
                      <a:pt x="104" y="485"/>
                    </a:lnTo>
                    <a:lnTo>
                      <a:pt x="89" y="476"/>
                    </a:lnTo>
                    <a:lnTo>
                      <a:pt x="75" y="464"/>
                    </a:lnTo>
                    <a:lnTo>
                      <a:pt x="62" y="450"/>
                    </a:lnTo>
                    <a:lnTo>
                      <a:pt x="50" y="434"/>
                    </a:lnTo>
                    <a:lnTo>
                      <a:pt x="39" y="415"/>
                    </a:lnTo>
                    <a:lnTo>
                      <a:pt x="28" y="398"/>
                    </a:lnTo>
                    <a:lnTo>
                      <a:pt x="21" y="379"/>
                    </a:lnTo>
                    <a:lnTo>
                      <a:pt x="14" y="360"/>
                    </a:lnTo>
                    <a:lnTo>
                      <a:pt x="10" y="340"/>
                    </a:lnTo>
                    <a:lnTo>
                      <a:pt x="5" y="320"/>
                    </a:lnTo>
                    <a:lnTo>
                      <a:pt x="2" y="298"/>
                    </a:lnTo>
                    <a:lnTo>
                      <a:pt x="0" y="275"/>
                    </a:lnTo>
                    <a:lnTo>
                      <a:pt x="0" y="252"/>
                    </a:lnTo>
                    <a:close/>
                    <a:moveTo>
                      <a:pt x="69" y="260"/>
                    </a:moveTo>
                    <a:lnTo>
                      <a:pt x="69" y="284"/>
                    </a:lnTo>
                    <a:lnTo>
                      <a:pt x="70" y="307"/>
                    </a:lnTo>
                    <a:lnTo>
                      <a:pt x="72" y="328"/>
                    </a:lnTo>
                    <a:lnTo>
                      <a:pt x="75" y="350"/>
                    </a:lnTo>
                    <a:lnTo>
                      <a:pt x="78" y="369"/>
                    </a:lnTo>
                    <a:lnTo>
                      <a:pt x="82" y="388"/>
                    </a:lnTo>
                    <a:lnTo>
                      <a:pt x="86" y="405"/>
                    </a:lnTo>
                    <a:lnTo>
                      <a:pt x="92" y="421"/>
                    </a:lnTo>
                    <a:lnTo>
                      <a:pt x="98" y="433"/>
                    </a:lnTo>
                    <a:lnTo>
                      <a:pt x="104" y="444"/>
                    </a:lnTo>
                    <a:lnTo>
                      <a:pt x="111" y="453"/>
                    </a:lnTo>
                    <a:lnTo>
                      <a:pt x="118" y="460"/>
                    </a:lnTo>
                    <a:lnTo>
                      <a:pt x="125" y="466"/>
                    </a:lnTo>
                    <a:lnTo>
                      <a:pt x="134" y="470"/>
                    </a:lnTo>
                    <a:lnTo>
                      <a:pt x="143" y="473"/>
                    </a:lnTo>
                    <a:lnTo>
                      <a:pt x="153" y="473"/>
                    </a:lnTo>
                    <a:lnTo>
                      <a:pt x="161" y="472"/>
                    </a:lnTo>
                    <a:lnTo>
                      <a:pt x="172" y="469"/>
                    </a:lnTo>
                    <a:lnTo>
                      <a:pt x="182" y="464"/>
                    </a:lnTo>
                    <a:lnTo>
                      <a:pt x="192" y="456"/>
                    </a:lnTo>
                    <a:lnTo>
                      <a:pt x="202" y="446"/>
                    </a:lnTo>
                    <a:lnTo>
                      <a:pt x="209" y="434"/>
                    </a:lnTo>
                    <a:lnTo>
                      <a:pt x="216" y="418"/>
                    </a:lnTo>
                    <a:lnTo>
                      <a:pt x="222" y="399"/>
                    </a:lnTo>
                    <a:lnTo>
                      <a:pt x="226" y="383"/>
                    </a:lnTo>
                    <a:lnTo>
                      <a:pt x="229" y="366"/>
                    </a:lnTo>
                    <a:lnTo>
                      <a:pt x="232" y="347"/>
                    </a:lnTo>
                    <a:lnTo>
                      <a:pt x="235" y="326"/>
                    </a:lnTo>
                    <a:lnTo>
                      <a:pt x="238" y="281"/>
                    </a:lnTo>
                    <a:lnTo>
                      <a:pt x="239" y="229"/>
                    </a:lnTo>
                    <a:lnTo>
                      <a:pt x="238" y="190"/>
                    </a:lnTo>
                    <a:lnTo>
                      <a:pt x="235" y="153"/>
                    </a:lnTo>
                    <a:lnTo>
                      <a:pt x="229" y="122"/>
                    </a:lnTo>
                    <a:lnTo>
                      <a:pt x="222" y="93"/>
                    </a:lnTo>
                    <a:lnTo>
                      <a:pt x="215" y="74"/>
                    </a:lnTo>
                    <a:lnTo>
                      <a:pt x="208" y="58"/>
                    </a:lnTo>
                    <a:lnTo>
                      <a:pt x="199" y="45"/>
                    </a:lnTo>
                    <a:lnTo>
                      <a:pt x="189" y="35"/>
                    </a:lnTo>
                    <a:lnTo>
                      <a:pt x="182" y="30"/>
                    </a:lnTo>
                    <a:lnTo>
                      <a:pt x="173" y="26"/>
                    </a:lnTo>
                    <a:lnTo>
                      <a:pt x="164" y="25"/>
                    </a:lnTo>
                    <a:lnTo>
                      <a:pt x="154" y="23"/>
                    </a:lnTo>
                    <a:lnTo>
                      <a:pt x="143" y="25"/>
                    </a:lnTo>
                    <a:lnTo>
                      <a:pt x="133" y="29"/>
                    </a:lnTo>
                    <a:lnTo>
                      <a:pt x="121" y="36"/>
                    </a:lnTo>
                    <a:lnTo>
                      <a:pt x="112" y="45"/>
                    </a:lnTo>
                    <a:lnTo>
                      <a:pt x="106" y="52"/>
                    </a:lnTo>
                    <a:lnTo>
                      <a:pt x="101" y="62"/>
                    </a:lnTo>
                    <a:lnTo>
                      <a:pt x="95" y="71"/>
                    </a:lnTo>
                    <a:lnTo>
                      <a:pt x="91" y="83"/>
                    </a:lnTo>
                    <a:lnTo>
                      <a:pt x="86" y="94"/>
                    </a:lnTo>
                    <a:lnTo>
                      <a:pt x="83" y="107"/>
                    </a:lnTo>
                    <a:lnTo>
                      <a:pt x="80" y="122"/>
                    </a:lnTo>
                    <a:lnTo>
                      <a:pt x="78" y="136"/>
                    </a:lnTo>
                    <a:lnTo>
                      <a:pt x="73" y="168"/>
                    </a:lnTo>
                    <a:lnTo>
                      <a:pt x="70" y="198"/>
                    </a:lnTo>
                    <a:lnTo>
                      <a:pt x="69" y="230"/>
                    </a:lnTo>
                    <a:lnTo>
                      <a:pt x="69" y="2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65"/>
              <p:cNvSpPr/>
              <p:nvPr/>
            </p:nvSpPr>
            <p:spPr>
              <a:xfrm>
                <a:off x="348" y="4414"/>
                <a:ext cx="103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496" extrusionOk="0">
                    <a:moveTo>
                      <a:pt x="0" y="252"/>
                    </a:moveTo>
                    <a:lnTo>
                      <a:pt x="0" y="231"/>
                    </a:lnTo>
                    <a:lnTo>
                      <a:pt x="1" y="212"/>
                    </a:lnTo>
                    <a:lnTo>
                      <a:pt x="4" y="194"/>
                    </a:lnTo>
                    <a:lnTo>
                      <a:pt x="6" y="176"/>
                    </a:lnTo>
                    <a:lnTo>
                      <a:pt x="10" y="159"/>
                    </a:lnTo>
                    <a:lnTo>
                      <a:pt x="14" y="142"/>
                    </a:lnTo>
                    <a:lnTo>
                      <a:pt x="19" y="126"/>
                    </a:lnTo>
                    <a:lnTo>
                      <a:pt x="24" y="111"/>
                    </a:lnTo>
                    <a:lnTo>
                      <a:pt x="32" y="97"/>
                    </a:lnTo>
                    <a:lnTo>
                      <a:pt x="37" y="84"/>
                    </a:lnTo>
                    <a:lnTo>
                      <a:pt x="45" y="71"/>
                    </a:lnTo>
                    <a:lnTo>
                      <a:pt x="53" y="59"/>
                    </a:lnTo>
                    <a:lnTo>
                      <a:pt x="62" y="49"/>
                    </a:lnTo>
                    <a:lnTo>
                      <a:pt x="71" y="40"/>
                    </a:lnTo>
                    <a:lnTo>
                      <a:pt x="79" y="32"/>
                    </a:lnTo>
                    <a:lnTo>
                      <a:pt x="89" y="23"/>
                    </a:lnTo>
                    <a:lnTo>
                      <a:pt x="105" y="13"/>
                    </a:lnTo>
                    <a:lnTo>
                      <a:pt x="123" y="6"/>
                    </a:lnTo>
                    <a:lnTo>
                      <a:pt x="139" y="1"/>
                    </a:lnTo>
                    <a:lnTo>
                      <a:pt x="156" y="0"/>
                    </a:lnTo>
                    <a:lnTo>
                      <a:pt x="169" y="1"/>
                    </a:lnTo>
                    <a:lnTo>
                      <a:pt x="182" y="4"/>
                    </a:lnTo>
                    <a:lnTo>
                      <a:pt x="195" y="9"/>
                    </a:lnTo>
                    <a:lnTo>
                      <a:pt x="208" y="14"/>
                    </a:lnTo>
                    <a:lnTo>
                      <a:pt x="219" y="23"/>
                    </a:lnTo>
                    <a:lnTo>
                      <a:pt x="231" y="32"/>
                    </a:lnTo>
                    <a:lnTo>
                      <a:pt x="243" y="43"/>
                    </a:lnTo>
                    <a:lnTo>
                      <a:pt x="254" y="56"/>
                    </a:lnTo>
                    <a:lnTo>
                      <a:pt x="266" y="75"/>
                    </a:lnTo>
                    <a:lnTo>
                      <a:pt x="277" y="94"/>
                    </a:lnTo>
                    <a:lnTo>
                      <a:pt x="287" y="116"/>
                    </a:lnTo>
                    <a:lnTo>
                      <a:pt x="295" y="139"/>
                    </a:lnTo>
                    <a:lnTo>
                      <a:pt x="300" y="162"/>
                    </a:lnTo>
                    <a:lnTo>
                      <a:pt x="305" y="188"/>
                    </a:lnTo>
                    <a:lnTo>
                      <a:pt x="308" y="215"/>
                    </a:lnTo>
                    <a:lnTo>
                      <a:pt x="308" y="244"/>
                    </a:lnTo>
                    <a:lnTo>
                      <a:pt x="308" y="265"/>
                    </a:lnTo>
                    <a:lnTo>
                      <a:pt x="306" y="285"/>
                    </a:lnTo>
                    <a:lnTo>
                      <a:pt x="305" y="304"/>
                    </a:lnTo>
                    <a:lnTo>
                      <a:pt x="302" y="321"/>
                    </a:lnTo>
                    <a:lnTo>
                      <a:pt x="299" y="338"/>
                    </a:lnTo>
                    <a:lnTo>
                      <a:pt x="295" y="354"/>
                    </a:lnTo>
                    <a:lnTo>
                      <a:pt x="290" y="370"/>
                    </a:lnTo>
                    <a:lnTo>
                      <a:pt x="285" y="385"/>
                    </a:lnTo>
                    <a:lnTo>
                      <a:pt x="277" y="399"/>
                    </a:lnTo>
                    <a:lnTo>
                      <a:pt x="272" y="412"/>
                    </a:lnTo>
                    <a:lnTo>
                      <a:pt x="264" y="424"/>
                    </a:lnTo>
                    <a:lnTo>
                      <a:pt x="257" y="435"/>
                    </a:lnTo>
                    <a:lnTo>
                      <a:pt x="250" y="445"/>
                    </a:lnTo>
                    <a:lnTo>
                      <a:pt x="241" y="454"/>
                    </a:lnTo>
                    <a:lnTo>
                      <a:pt x="232" y="463"/>
                    </a:lnTo>
                    <a:lnTo>
                      <a:pt x="224" y="470"/>
                    </a:lnTo>
                    <a:lnTo>
                      <a:pt x="205" y="482"/>
                    </a:lnTo>
                    <a:lnTo>
                      <a:pt x="186" y="489"/>
                    </a:lnTo>
                    <a:lnTo>
                      <a:pt x="178" y="492"/>
                    </a:lnTo>
                    <a:lnTo>
                      <a:pt x="169" y="495"/>
                    </a:lnTo>
                    <a:lnTo>
                      <a:pt x="160" y="495"/>
                    </a:lnTo>
                    <a:lnTo>
                      <a:pt x="152" y="496"/>
                    </a:lnTo>
                    <a:lnTo>
                      <a:pt x="136" y="495"/>
                    </a:lnTo>
                    <a:lnTo>
                      <a:pt x="120" y="490"/>
                    </a:lnTo>
                    <a:lnTo>
                      <a:pt x="104" y="484"/>
                    </a:lnTo>
                    <a:lnTo>
                      <a:pt x="89" y="476"/>
                    </a:lnTo>
                    <a:lnTo>
                      <a:pt x="75" y="464"/>
                    </a:lnTo>
                    <a:lnTo>
                      <a:pt x="62" y="450"/>
                    </a:lnTo>
                    <a:lnTo>
                      <a:pt x="50" y="434"/>
                    </a:lnTo>
                    <a:lnTo>
                      <a:pt x="39" y="415"/>
                    </a:lnTo>
                    <a:lnTo>
                      <a:pt x="29" y="398"/>
                    </a:lnTo>
                    <a:lnTo>
                      <a:pt x="21" y="379"/>
                    </a:lnTo>
                    <a:lnTo>
                      <a:pt x="14" y="360"/>
                    </a:lnTo>
                    <a:lnTo>
                      <a:pt x="10" y="340"/>
                    </a:lnTo>
                    <a:lnTo>
                      <a:pt x="6" y="320"/>
                    </a:lnTo>
                    <a:lnTo>
                      <a:pt x="3" y="298"/>
                    </a:lnTo>
                    <a:lnTo>
                      <a:pt x="1" y="275"/>
                    </a:lnTo>
                    <a:lnTo>
                      <a:pt x="0" y="252"/>
                    </a:lnTo>
                    <a:close/>
                    <a:moveTo>
                      <a:pt x="69" y="260"/>
                    </a:moveTo>
                    <a:lnTo>
                      <a:pt x="69" y="285"/>
                    </a:lnTo>
                    <a:lnTo>
                      <a:pt x="71" y="308"/>
                    </a:lnTo>
                    <a:lnTo>
                      <a:pt x="72" y="330"/>
                    </a:lnTo>
                    <a:lnTo>
                      <a:pt x="75" y="350"/>
                    </a:lnTo>
                    <a:lnTo>
                      <a:pt x="78" y="369"/>
                    </a:lnTo>
                    <a:lnTo>
                      <a:pt x="82" y="387"/>
                    </a:lnTo>
                    <a:lnTo>
                      <a:pt x="88" y="405"/>
                    </a:lnTo>
                    <a:lnTo>
                      <a:pt x="94" y="421"/>
                    </a:lnTo>
                    <a:lnTo>
                      <a:pt x="98" y="434"/>
                    </a:lnTo>
                    <a:lnTo>
                      <a:pt x="104" y="444"/>
                    </a:lnTo>
                    <a:lnTo>
                      <a:pt x="111" y="453"/>
                    </a:lnTo>
                    <a:lnTo>
                      <a:pt x="118" y="460"/>
                    </a:lnTo>
                    <a:lnTo>
                      <a:pt x="126" y="466"/>
                    </a:lnTo>
                    <a:lnTo>
                      <a:pt x="134" y="470"/>
                    </a:lnTo>
                    <a:lnTo>
                      <a:pt x="143" y="473"/>
                    </a:lnTo>
                    <a:lnTo>
                      <a:pt x="153" y="473"/>
                    </a:lnTo>
                    <a:lnTo>
                      <a:pt x="162" y="473"/>
                    </a:lnTo>
                    <a:lnTo>
                      <a:pt x="172" y="468"/>
                    </a:lnTo>
                    <a:lnTo>
                      <a:pt x="182" y="464"/>
                    </a:lnTo>
                    <a:lnTo>
                      <a:pt x="192" y="457"/>
                    </a:lnTo>
                    <a:lnTo>
                      <a:pt x="202" y="447"/>
                    </a:lnTo>
                    <a:lnTo>
                      <a:pt x="209" y="434"/>
                    </a:lnTo>
                    <a:lnTo>
                      <a:pt x="217" y="418"/>
                    </a:lnTo>
                    <a:lnTo>
                      <a:pt x="222" y="399"/>
                    </a:lnTo>
                    <a:lnTo>
                      <a:pt x="227" y="383"/>
                    </a:lnTo>
                    <a:lnTo>
                      <a:pt x="230" y="366"/>
                    </a:lnTo>
                    <a:lnTo>
                      <a:pt x="232" y="347"/>
                    </a:lnTo>
                    <a:lnTo>
                      <a:pt x="235" y="327"/>
                    </a:lnTo>
                    <a:lnTo>
                      <a:pt x="238" y="280"/>
                    </a:lnTo>
                    <a:lnTo>
                      <a:pt x="240" y="228"/>
                    </a:lnTo>
                    <a:lnTo>
                      <a:pt x="238" y="189"/>
                    </a:lnTo>
                    <a:lnTo>
                      <a:pt x="235" y="155"/>
                    </a:lnTo>
                    <a:lnTo>
                      <a:pt x="230" y="121"/>
                    </a:lnTo>
                    <a:lnTo>
                      <a:pt x="222" y="92"/>
                    </a:lnTo>
                    <a:lnTo>
                      <a:pt x="215" y="74"/>
                    </a:lnTo>
                    <a:lnTo>
                      <a:pt x="208" y="58"/>
                    </a:lnTo>
                    <a:lnTo>
                      <a:pt x="199" y="45"/>
                    </a:lnTo>
                    <a:lnTo>
                      <a:pt x="189" y="36"/>
                    </a:lnTo>
                    <a:lnTo>
                      <a:pt x="182" y="30"/>
                    </a:lnTo>
                    <a:lnTo>
                      <a:pt x="173" y="27"/>
                    </a:lnTo>
                    <a:lnTo>
                      <a:pt x="165" y="24"/>
                    </a:lnTo>
                    <a:lnTo>
                      <a:pt x="154" y="24"/>
                    </a:lnTo>
                    <a:lnTo>
                      <a:pt x="143" y="24"/>
                    </a:lnTo>
                    <a:lnTo>
                      <a:pt x="133" y="29"/>
                    </a:lnTo>
                    <a:lnTo>
                      <a:pt x="123" y="36"/>
                    </a:lnTo>
                    <a:lnTo>
                      <a:pt x="113" y="45"/>
                    </a:lnTo>
                    <a:lnTo>
                      <a:pt x="107" y="53"/>
                    </a:lnTo>
                    <a:lnTo>
                      <a:pt x="101" y="62"/>
                    </a:lnTo>
                    <a:lnTo>
                      <a:pt x="95" y="72"/>
                    </a:lnTo>
                    <a:lnTo>
                      <a:pt x="91" y="82"/>
                    </a:lnTo>
                    <a:lnTo>
                      <a:pt x="86" y="95"/>
                    </a:lnTo>
                    <a:lnTo>
                      <a:pt x="84" y="108"/>
                    </a:lnTo>
                    <a:lnTo>
                      <a:pt x="81" y="121"/>
                    </a:lnTo>
                    <a:lnTo>
                      <a:pt x="78" y="137"/>
                    </a:lnTo>
                    <a:lnTo>
                      <a:pt x="73" y="168"/>
                    </a:lnTo>
                    <a:lnTo>
                      <a:pt x="71" y="199"/>
                    </a:lnTo>
                    <a:lnTo>
                      <a:pt x="69" y="230"/>
                    </a:lnTo>
                    <a:lnTo>
                      <a:pt x="69" y="2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65"/>
              <p:cNvSpPr/>
              <p:nvPr/>
            </p:nvSpPr>
            <p:spPr>
              <a:xfrm>
                <a:off x="1520" y="4414"/>
                <a:ext cx="105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87" extrusionOk="0">
                    <a:moveTo>
                      <a:pt x="315" y="395"/>
                    </a:moveTo>
                    <a:lnTo>
                      <a:pt x="282" y="487"/>
                    </a:lnTo>
                    <a:lnTo>
                      <a:pt x="0" y="487"/>
                    </a:lnTo>
                    <a:lnTo>
                      <a:pt x="0" y="474"/>
                    </a:lnTo>
                    <a:lnTo>
                      <a:pt x="58" y="421"/>
                    </a:lnTo>
                    <a:lnTo>
                      <a:pt x="105" y="372"/>
                    </a:lnTo>
                    <a:lnTo>
                      <a:pt x="127" y="348"/>
                    </a:lnTo>
                    <a:lnTo>
                      <a:pt x="145" y="328"/>
                    </a:lnTo>
                    <a:lnTo>
                      <a:pt x="160" y="308"/>
                    </a:lnTo>
                    <a:lnTo>
                      <a:pt x="175" y="289"/>
                    </a:lnTo>
                    <a:lnTo>
                      <a:pt x="186" y="272"/>
                    </a:lnTo>
                    <a:lnTo>
                      <a:pt x="197" y="254"/>
                    </a:lnTo>
                    <a:lnTo>
                      <a:pt x="205" y="237"/>
                    </a:lnTo>
                    <a:lnTo>
                      <a:pt x="212" y="221"/>
                    </a:lnTo>
                    <a:lnTo>
                      <a:pt x="218" y="204"/>
                    </a:lnTo>
                    <a:lnTo>
                      <a:pt x="223" y="188"/>
                    </a:lnTo>
                    <a:lnTo>
                      <a:pt x="224" y="173"/>
                    </a:lnTo>
                    <a:lnTo>
                      <a:pt x="225" y="158"/>
                    </a:lnTo>
                    <a:lnTo>
                      <a:pt x="225" y="147"/>
                    </a:lnTo>
                    <a:lnTo>
                      <a:pt x="224" y="136"/>
                    </a:lnTo>
                    <a:lnTo>
                      <a:pt x="221" y="126"/>
                    </a:lnTo>
                    <a:lnTo>
                      <a:pt x="218" y="117"/>
                    </a:lnTo>
                    <a:lnTo>
                      <a:pt x="214" y="108"/>
                    </a:lnTo>
                    <a:lnTo>
                      <a:pt x="210" y="100"/>
                    </a:lnTo>
                    <a:lnTo>
                      <a:pt x="204" y="91"/>
                    </a:lnTo>
                    <a:lnTo>
                      <a:pt x="198" y="84"/>
                    </a:lnTo>
                    <a:lnTo>
                      <a:pt x="191" y="77"/>
                    </a:lnTo>
                    <a:lnTo>
                      <a:pt x="184" y="71"/>
                    </a:lnTo>
                    <a:lnTo>
                      <a:pt x="175" y="66"/>
                    </a:lnTo>
                    <a:lnTo>
                      <a:pt x="168" y="62"/>
                    </a:lnTo>
                    <a:lnTo>
                      <a:pt x="159" y="59"/>
                    </a:lnTo>
                    <a:lnTo>
                      <a:pt x="150" y="56"/>
                    </a:lnTo>
                    <a:lnTo>
                      <a:pt x="140" y="55"/>
                    </a:lnTo>
                    <a:lnTo>
                      <a:pt x="131" y="55"/>
                    </a:lnTo>
                    <a:lnTo>
                      <a:pt x="114" y="56"/>
                    </a:lnTo>
                    <a:lnTo>
                      <a:pt x="98" y="59"/>
                    </a:lnTo>
                    <a:lnTo>
                      <a:pt x="82" y="66"/>
                    </a:lnTo>
                    <a:lnTo>
                      <a:pt x="68" y="75"/>
                    </a:lnTo>
                    <a:lnTo>
                      <a:pt x="61" y="81"/>
                    </a:lnTo>
                    <a:lnTo>
                      <a:pt x="55" y="87"/>
                    </a:lnTo>
                    <a:lnTo>
                      <a:pt x="49" y="92"/>
                    </a:lnTo>
                    <a:lnTo>
                      <a:pt x="43" y="100"/>
                    </a:lnTo>
                    <a:lnTo>
                      <a:pt x="35" y="117"/>
                    </a:lnTo>
                    <a:lnTo>
                      <a:pt x="27" y="136"/>
                    </a:lnTo>
                    <a:lnTo>
                      <a:pt x="14" y="136"/>
                    </a:lnTo>
                    <a:lnTo>
                      <a:pt x="16" y="120"/>
                    </a:lnTo>
                    <a:lnTo>
                      <a:pt x="20" y="104"/>
                    </a:lnTo>
                    <a:lnTo>
                      <a:pt x="25" y="91"/>
                    </a:lnTo>
                    <a:lnTo>
                      <a:pt x="29" y="78"/>
                    </a:lnTo>
                    <a:lnTo>
                      <a:pt x="36" y="66"/>
                    </a:lnTo>
                    <a:lnTo>
                      <a:pt x="42" y="55"/>
                    </a:lnTo>
                    <a:lnTo>
                      <a:pt x="51" y="45"/>
                    </a:lnTo>
                    <a:lnTo>
                      <a:pt x="59" y="36"/>
                    </a:lnTo>
                    <a:lnTo>
                      <a:pt x="68" y="27"/>
                    </a:lnTo>
                    <a:lnTo>
                      <a:pt x="78" y="20"/>
                    </a:lnTo>
                    <a:lnTo>
                      <a:pt x="88" y="14"/>
                    </a:lnTo>
                    <a:lnTo>
                      <a:pt x="100" y="9"/>
                    </a:lnTo>
                    <a:lnTo>
                      <a:pt x="111" y="6"/>
                    </a:lnTo>
                    <a:lnTo>
                      <a:pt x="124" y="3"/>
                    </a:lnTo>
                    <a:lnTo>
                      <a:pt x="136" y="1"/>
                    </a:lnTo>
                    <a:lnTo>
                      <a:pt x="150" y="0"/>
                    </a:lnTo>
                    <a:lnTo>
                      <a:pt x="163" y="1"/>
                    </a:lnTo>
                    <a:lnTo>
                      <a:pt x="178" y="3"/>
                    </a:lnTo>
                    <a:lnTo>
                      <a:pt x="191" y="6"/>
                    </a:lnTo>
                    <a:lnTo>
                      <a:pt x="202" y="10"/>
                    </a:lnTo>
                    <a:lnTo>
                      <a:pt x="215" y="16"/>
                    </a:lnTo>
                    <a:lnTo>
                      <a:pt x="225" y="22"/>
                    </a:lnTo>
                    <a:lnTo>
                      <a:pt x="237" y="29"/>
                    </a:lnTo>
                    <a:lnTo>
                      <a:pt x="247" y="37"/>
                    </a:lnTo>
                    <a:lnTo>
                      <a:pt x="256" y="48"/>
                    </a:lnTo>
                    <a:lnTo>
                      <a:pt x="263" y="58"/>
                    </a:lnTo>
                    <a:lnTo>
                      <a:pt x="270" y="68"/>
                    </a:lnTo>
                    <a:lnTo>
                      <a:pt x="276" y="78"/>
                    </a:lnTo>
                    <a:lnTo>
                      <a:pt x="280" y="90"/>
                    </a:lnTo>
                    <a:lnTo>
                      <a:pt x="283" y="101"/>
                    </a:lnTo>
                    <a:lnTo>
                      <a:pt x="285" y="113"/>
                    </a:lnTo>
                    <a:lnTo>
                      <a:pt x="286" y="126"/>
                    </a:lnTo>
                    <a:lnTo>
                      <a:pt x="285" y="144"/>
                    </a:lnTo>
                    <a:lnTo>
                      <a:pt x="282" y="162"/>
                    </a:lnTo>
                    <a:lnTo>
                      <a:pt x="276" y="181"/>
                    </a:lnTo>
                    <a:lnTo>
                      <a:pt x="269" y="198"/>
                    </a:lnTo>
                    <a:lnTo>
                      <a:pt x="262" y="212"/>
                    </a:lnTo>
                    <a:lnTo>
                      <a:pt x="253" y="227"/>
                    </a:lnTo>
                    <a:lnTo>
                      <a:pt x="244" y="241"/>
                    </a:lnTo>
                    <a:lnTo>
                      <a:pt x="234" y="257"/>
                    </a:lnTo>
                    <a:lnTo>
                      <a:pt x="211" y="288"/>
                    </a:lnTo>
                    <a:lnTo>
                      <a:pt x="184" y="318"/>
                    </a:lnTo>
                    <a:lnTo>
                      <a:pt x="145" y="361"/>
                    </a:lnTo>
                    <a:lnTo>
                      <a:pt x="113" y="395"/>
                    </a:lnTo>
                    <a:lnTo>
                      <a:pt x="90" y="419"/>
                    </a:lnTo>
                    <a:lnTo>
                      <a:pt x="75" y="434"/>
                    </a:lnTo>
                    <a:lnTo>
                      <a:pt x="199" y="434"/>
                    </a:lnTo>
                    <a:lnTo>
                      <a:pt x="217" y="434"/>
                    </a:lnTo>
                    <a:lnTo>
                      <a:pt x="231" y="434"/>
                    </a:lnTo>
                    <a:lnTo>
                      <a:pt x="243" y="432"/>
                    </a:lnTo>
                    <a:lnTo>
                      <a:pt x="253" y="431"/>
                    </a:lnTo>
                    <a:lnTo>
                      <a:pt x="260" y="429"/>
                    </a:lnTo>
                    <a:lnTo>
                      <a:pt x="267" y="427"/>
                    </a:lnTo>
                    <a:lnTo>
                      <a:pt x="273" y="424"/>
                    </a:lnTo>
                    <a:lnTo>
                      <a:pt x="280" y="419"/>
                    </a:lnTo>
                    <a:lnTo>
                      <a:pt x="286" y="415"/>
                    </a:lnTo>
                    <a:lnTo>
                      <a:pt x="292" y="409"/>
                    </a:lnTo>
                    <a:lnTo>
                      <a:pt x="296" y="403"/>
                    </a:lnTo>
                    <a:lnTo>
                      <a:pt x="302" y="395"/>
                    </a:lnTo>
                    <a:lnTo>
                      <a:pt x="315" y="39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65"/>
              <p:cNvSpPr/>
              <p:nvPr/>
            </p:nvSpPr>
            <p:spPr>
              <a:xfrm>
                <a:off x="2619" y="4414"/>
                <a:ext cx="107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87" extrusionOk="0">
                    <a:moveTo>
                      <a:pt x="323" y="311"/>
                    </a:moveTo>
                    <a:lnTo>
                      <a:pt x="323" y="361"/>
                    </a:lnTo>
                    <a:lnTo>
                      <a:pt x="260" y="361"/>
                    </a:lnTo>
                    <a:lnTo>
                      <a:pt x="260" y="487"/>
                    </a:lnTo>
                    <a:lnTo>
                      <a:pt x="202" y="487"/>
                    </a:lnTo>
                    <a:lnTo>
                      <a:pt x="202" y="361"/>
                    </a:lnTo>
                    <a:lnTo>
                      <a:pt x="0" y="361"/>
                    </a:lnTo>
                    <a:lnTo>
                      <a:pt x="0" y="317"/>
                    </a:lnTo>
                    <a:lnTo>
                      <a:pt x="221" y="0"/>
                    </a:lnTo>
                    <a:lnTo>
                      <a:pt x="260" y="0"/>
                    </a:lnTo>
                    <a:lnTo>
                      <a:pt x="260" y="311"/>
                    </a:lnTo>
                    <a:lnTo>
                      <a:pt x="323" y="311"/>
                    </a:lnTo>
                    <a:close/>
                    <a:moveTo>
                      <a:pt x="202" y="311"/>
                    </a:moveTo>
                    <a:lnTo>
                      <a:pt x="202" y="75"/>
                    </a:lnTo>
                    <a:lnTo>
                      <a:pt x="34" y="311"/>
                    </a:lnTo>
                    <a:lnTo>
                      <a:pt x="202" y="3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65"/>
              <p:cNvSpPr/>
              <p:nvPr/>
            </p:nvSpPr>
            <p:spPr>
              <a:xfrm>
                <a:off x="5957" y="4414"/>
                <a:ext cx="63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487" extrusionOk="0">
                    <a:moveTo>
                      <a:pt x="0" y="58"/>
                    </a:moveTo>
                    <a:lnTo>
                      <a:pt x="115" y="0"/>
                    </a:lnTo>
                    <a:lnTo>
                      <a:pt x="127" y="0"/>
                    </a:lnTo>
                    <a:lnTo>
                      <a:pt x="127" y="403"/>
                    </a:lnTo>
                    <a:lnTo>
                      <a:pt x="127" y="421"/>
                    </a:lnTo>
                    <a:lnTo>
                      <a:pt x="128" y="435"/>
                    </a:lnTo>
                    <a:lnTo>
                      <a:pt x="128" y="447"/>
                    </a:lnTo>
                    <a:lnTo>
                      <a:pt x="130" y="453"/>
                    </a:lnTo>
                    <a:lnTo>
                      <a:pt x="133" y="458"/>
                    </a:lnTo>
                    <a:lnTo>
                      <a:pt x="136" y="461"/>
                    </a:lnTo>
                    <a:lnTo>
                      <a:pt x="140" y="466"/>
                    </a:lnTo>
                    <a:lnTo>
                      <a:pt x="144" y="468"/>
                    </a:lnTo>
                    <a:lnTo>
                      <a:pt x="150" y="470"/>
                    </a:lnTo>
                    <a:lnTo>
                      <a:pt x="160" y="473"/>
                    </a:lnTo>
                    <a:lnTo>
                      <a:pt x="172" y="473"/>
                    </a:lnTo>
                    <a:lnTo>
                      <a:pt x="188" y="474"/>
                    </a:lnTo>
                    <a:lnTo>
                      <a:pt x="188" y="487"/>
                    </a:lnTo>
                    <a:lnTo>
                      <a:pt x="8" y="487"/>
                    </a:lnTo>
                    <a:lnTo>
                      <a:pt x="8" y="474"/>
                    </a:lnTo>
                    <a:lnTo>
                      <a:pt x="23" y="474"/>
                    </a:lnTo>
                    <a:lnTo>
                      <a:pt x="36" y="473"/>
                    </a:lnTo>
                    <a:lnTo>
                      <a:pt x="45" y="470"/>
                    </a:lnTo>
                    <a:lnTo>
                      <a:pt x="52" y="468"/>
                    </a:lnTo>
                    <a:lnTo>
                      <a:pt x="56" y="466"/>
                    </a:lnTo>
                    <a:lnTo>
                      <a:pt x="59" y="463"/>
                    </a:lnTo>
                    <a:lnTo>
                      <a:pt x="63" y="458"/>
                    </a:lnTo>
                    <a:lnTo>
                      <a:pt x="65" y="454"/>
                    </a:lnTo>
                    <a:lnTo>
                      <a:pt x="66" y="448"/>
                    </a:lnTo>
                    <a:lnTo>
                      <a:pt x="68" y="438"/>
                    </a:lnTo>
                    <a:lnTo>
                      <a:pt x="69" y="422"/>
                    </a:lnTo>
                    <a:lnTo>
                      <a:pt x="69" y="403"/>
                    </a:lnTo>
                    <a:lnTo>
                      <a:pt x="69" y="146"/>
                    </a:lnTo>
                    <a:lnTo>
                      <a:pt x="69" y="121"/>
                    </a:lnTo>
                    <a:lnTo>
                      <a:pt x="68" y="103"/>
                    </a:lnTo>
                    <a:lnTo>
                      <a:pt x="66" y="88"/>
                    </a:lnTo>
                    <a:lnTo>
                      <a:pt x="65" y="79"/>
                    </a:lnTo>
                    <a:lnTo>
                      <a:pt x="63" y="74"/>
                    </a:lnTo>
                    <a:lnTo>
                      <a:pt x="62" y="69"/>
                    </a:lnTo>
                    <a:lnTo>
                      <a:pt x="59" y="65"/>
                    </a:lnTo>
                    <a:lnTo>
                      <a:pt x="56" y="62"/>
                    </a:lnTo>
                    <a:lnTo>
                      <a:pt x="49" y="59"/>
                    </a:lnTo>
                    <a:lnTo>
                      <a:pt x="40" y="58"/>
                    </a:lnTo>
                    <a:lnTo>
                      <a:pt x="35" y="58"/>
                    </a:lnTo>
                    <a:lnTo>
                      <a:pt x="26" y="59"/>
                    </a:lnTo>
                    <a:lnTo>
                      <a:pt x="16" y="63"/>
                    </a:lnTo>
                    <a:lnTo>
                      <a:pt x="4" y="6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65"/>
              <p:cNvSpPr/>
              <p:nvPr/>
            </p:nvSpPr>
            <p:spPr>
              <a:xfrm>
                <a:off x="6057" y="4414"/>
                <a:ext cx="103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96" extrusionOk="0">
                    <a:moveTo>
                      <a:pt x="0" y="252"/>
                    </a:moveTo>
                    <a:lnTo>
                      <a:pt x="1" y="231"/>
                    </a:lnTo>
                    <a:lnTo>
                      <a:pt x="1" y="212"/>
                    </a:lnTo>
                    <a:lnTo>
                      <a:pt x="4" y="194"/>
                    </a:lnTo>
                    <a:lnTo>
                      <a:pt x="7" y="176"/>
                    </a:lnTo>
                    <a:lnTo>
                      <a:pt x="10" y="159"/>
                    </a:lnTo>
                    <a:lnTo>
                      <a:pt x="14" y="142"/>
                    </a:lnTo>
                    <a:lnTo>
                      <a:pt x="18" y="126"/>
                    </a:lnTo>
                    <a:lnTo>
                      <a:pt x="24" y="111"/>
                    </a:lnTo>
                    <a:lnTo>
                      <a:pt x="31" y="97"/>
                    </a:lnTo>
                    <a:lnTo>
                      <a:pt x="39" y="84"/>
                    </a:lnTo>
                    <a:lnTo>
                      <a:pt x="46" y="71"/>
                    </a:lnTo>
                    <a:lnTo>
                      <a:pt x="53" y="59"/>
                    </a:lnTo>
                    <a:lnTo>
                      <a:pt x="62" y="49"/>
                    </a:lnTo>
                    <a:lnTo>
                      <a:pt x="70" y="40"/>
                    </a:lnTo>
                    <a:lnTo>
                      <a:pt x="80" y="32"/>
                    </a:lnTo>
                    <a:lnTo>
                      <a:pt x="91" y="23"/>
                    </a:lnTo>
                    <a:lnTo>
                      <a:pt x="106" y="13"/>
                    </a:lnTo>
                    <a:lnTo>
                      <a:pt x="122" y="6"/>
                    </a:lnTo>
                    <a:lnTo>
                      <a:pt x="138" y="1"/>
                    </a:lnTo>
                    <a:lnTo>
                      <a:pt x="156" y="0"/>
                    </a:lnTo>
                    <a:lnTo>
                      <a:pt x="169" y="1"/>
                    </a:lnTo>
                    <a:lnTo>
                      <a:pt x="182" y="4"/>
                    </a:lnTo>
                    <a:lnTo>
                      <a:pt x="195" y="9"/>
                    </a:lnTo>
                    <a:lnTo>
                      <a:pt x="208" y="14"/>
                    </a:lnTo>
                    <a:lnTo>
                      <a:pt x="219" y="23"/>
                    </a:lnTo>
                    <a:lnTo>
                      <a:pt x="231" y="32"/>
                    </a:lnTo>
                    <a:lnTo>
                      <a:pt x="242" y="43"/>
                    </a:lnTo>
                    <a:lnTo>
                      <a:pt x="254" y="56"/>
                    </a:lnTo>
                    <a:lnTo>
                      <a:pt x="267" y="75"/>
                    </a:lnTo>
                    <a:lnTo>
                      <a:pt x="277" y="94"/>
                    </a:lnTo>
                    <a:lnTo>
                      <a:pt x="287" y="116"/>
                    </a:lnTo>
                    <a:lnTo>
                      <a:pt x="294" y="139"/>
                    </a:lnTo>
                    <a:lnTo>
                      <a:pt x="300" y="162"/>
                    </a:lnTo>
                    <a:lnTo>
                      <a:pt x="305" y="188"/>
                    </a:lnTo>
                    <a:lnTo>
                      <a:pt x="307" y="215"/>
                    </a:lnTo>
                    <a:lnTo>
                      <a:pt x="307" y="244"/>
                    </a:lnTo>
                    <a:lnTo>
                      <a:pt x="307" y="265"/>
                    </a:lnTo>
                    <a:lnTo>
                      <a:pt x="306" y="285"/>
                    </a:lnTo>
                    <a:lnTo>
                      <a:pt x="305" y="304"/>
                    </a:lnTo>
                    <a:lnTo>
                      <a:pt x="302" y="321"/>
                    </a:lnTo>
                    <a:lnTo>
                      <a:pt x="299" y="338"/>
                    </a:lnTo>
                    <a:lnTo>
                      <a:pt x="294" y="354"/>
                    </a:lnTo>
                    <a:lnTo>
                      <a:pt x="290" y="370"/>
                    </a:lnTo>
                    <a:lnTo>
                      <a:pt x="284" y="385"/>
                    </a:lnTo>
                    <a:lnTo>
                      <a:pt x="279" y="399"/>
                    </a:lnTo>
                    <a:lnTo>
                      <a:pt x="271" y="412"/>
                    </a:lnTo>
                    <a:lnTo>
                      <a:pt x="264" y="424"/>
                    </a:lnTo>
                    <a:lnTo>
                      <a:pt x="257" y="435"/>
                    </a:lnTo>
                    <a:lnTo>
                      <a:pt x="250" y="445"/>
                    </a:lnTo>
                    <a:lnTo>
                      <a:pt x="241" y="454"/>
                    </a:lnTo>
                    <a:lnTo>
                      <a:pt x="232" y="463"/>
                    </a:lnTo>
                    <a:lnTo>
                      <a:pt x="224" y="470"/>
                    </a:lnTo>
                    <a:lnTo>
                      <a:pt x="205" y="482"/>
                    </a:lnTo>
                    <a:lnTo>
                      <a:pt x="187" y="489"/>
                    </a:lnTo>
                    <a:lnTo>
                      <a:pt x="177" y="492"/>
                    </a:lnTo>
                    <a:lnTo>
                      <a:pt x="169" y="495"/>
                    </a:lnTo>
                    <a:lnTo>
                      <a:pt x="160" y="495"/>
                    </a:lnTo>
                    <a:lnTo>
                      <a:pt x="151" y="496"/>
                    </a:lnTo>
                    <a:lnTo>
                      <a:pt x="135" y="495"/>
                    </a:lnTo>
                    <a:lnTo>
                      <a:pt x="119" y="490"/>
                    </a:lnTo>
                    <a:lnTo>
                      <a:pt x="104" y="484"/>
                    </a:lnTo>
                    <a:lnTo>
                      <a:pt x="89" y="476"/>
                    </a:lnTo>
                    <a:lnTo>
                      <a:pt x="76" y="464"/>
                    </a:lnTo>
                    <a:lnTo>
                      <a:pt x="62" y="450"/>
                    </a:lnTo>
                    <a:lnTo>
                      <a:pt x="50" y="434"/>
                    </a:lnTo>
                    <a:lnTo>
                      <a:pt x="39" y="415"/>
                    </a:lnTo>
                    <a:lnTo>
                      <a:pt x="30" y="398"/>
                    </a:lnTo>
                    <a:lnTo>
                      <a:pt x="21" y="379"/>
                    </a:lnTo>
                    <a:lnTo>
                      <a:pt x="15" y="360"/>
                    </a:lnTo>
                    <a:lnTo>
                      <a:pt x="10" y="340"/>
                    </a:lnTo>
                    <a:lnTo>
                      <a:pt x="5" y="320"/>
                    </a:lnTo>
                    <a:lnTo>
                      <a:pt x="2" y="298"/>
                    </a:lnTo>
                    <a:lnTo>
                      <a:pt x="1" y="275"/>
                    </a:lnTo>
                    <a:lnTo>
                      <a:pt x="0" y="252"/>
                    </a:lnTo>
                    <a:close/>
                    <a:moveTo>
                      <a:pt x="69" y="260"/>
                    </a:moveTo>
                    <a:lnTo>
                      <a:pt x="69" y="285"/>
                    </a:lnTo>
                    <a:lnTo>
                      <a:pt x="70" y="308"/>
                    </a:lnTo>
                    <a:lnTo>
                      <a:pt x="72" y="330"/>
                    </a:lnTo>
                    <a:lnTo>
                      <a:pt x="75" y="350"/>
                    </a:lnTo>
                    <a:lnTo>
                      <a:pt x="78" y="369"/>
                    </a:lnTo>
                    <a:lnTo>
                      <a:pt x="82" y="387"/>
                    </a:lnTo>
                    <a:lnTo>
                      <a:pt x="88" y="405"/>
                    </a:lnTo>
                    <a:lnTo>
                      <a:pt x="93" y="421"/>
                    </a:lnTo>
                    <a:lnTo>
                      <a:pt x="98" y="434"/>
                    </a:lnTo>
                    <a:lnTo>
                      <a:pt x="104" y="444"/>
                    </a:lnTo>
                    <a:lnTo>
                      <a:pt x="111" y="453"/>
                    </a:lnTo>
                    <a:lnTo>
                      <a:pt x="118" y="460"/>
                    </a:lnTo>
                    <a:lnTo>
                      <a:pt x="125" y="466"/>
                    </a:lnTo>
                    <a:lnTo>
                      <a:pt x="134" y="470"/>
                    </a:lnTo>
                    <a:lnTo>
                      <a:pt x="143" y="473"/>
                    </a:lnTo>
                    <a:lnTo>
                      <a:pt x="153" y="473"/>
                    </a:lnTo>
                    <a:lnTo>
                      <a:pt x="163" y="473"/>
                    </a:lnTo>
                    <a:lnTo>
                      <a:pt x="172" y="468"/>
                    </a:lnTo>
                    <a:lnTo>
                      <a:pt x="182" y="464"/>
                    </a:lnTo>
                    <a:lnTo>
                      <a:pt x="192" y="457"/>
                    </a:lnTo>
                    <a:lnTo>
                      <a:pt x="202" y="447"/>
                    </a:lnTo>
                    <a:lnTo>
                      <a:pt x="211" y="434"/>
                    </a:lnTo>
                    <a:lnTo>
                      <a:pt x="218" y="418"/>
                    </a:lnTo>
                    <a:lnTo>
                      <a:pt x="224" y="399"/>
                    </a:lnTo>
                    <a:lnTo>
                      <a:pt x="226" y="383"/>
                    </a:lnTo>
                    <a:lnTo>
                      <a:pt x="231" y="366"/>
                    </a:lnTo>
                    <a:lnTo>
                      <a:pt x="232" y="347"/>
                    </a:lnTo>
                    <a:lnTo>
                      <a:pt x="235" y="327"/>
                    </a:lnTo>
                    <a:lnTo>
                      <a:pt x="238" y="280"/>
                    </a:lnTo>
                    <a:lnTo>
                      <a:pt x="239" y="228"/>
                    </a:lnTo>
                    <a:lnTo>
                      <a:pt x="238" y="189"/>
                    </a:lnTo>
                    <a:lnTo>
                      <a:pt x="235" y="155"/>
                    </a:lnTo>
                    <a:lnTo>
                      <a:pt x="229" y="121"/>
                    </a:lnTo>
                    <a:lnTo>
                      <a:pt x="222" y="92"/>
                    </a:lnTo>
                    <a:lnTo>
                      <a:pt x="215" y="74"/>
                    </a:lnTo>
                    <a:lnTo>
                      <a:pt x="208" y="58"/>
                    </a:lnTo>
                    <a:lnTo>
                      <a:pt x="199" y="45"/>
                    </a:lnTo>
                    <a:lnTo>
                      <a:pt x="190" y="36"/>
                    </a:lnTo>
                    <a:lnTo>
                      <a:pt x="182" y="30"/>
                    </a:lnTo>
                    <a:lnTo>
                      <a:pt x="174" y="27"/>
                    </a:lnTo>
                    <a:lnTo>
                      <a:pt x="164" y="24"/>
                    </a:lnTo>
                    <a:lnTo>
                      <a:pt x="156" y="24"/>
                    </a:lnTo>
                    <a:lnTo>
                      <a:pt x="143" y="24"/>
                    </a:lnTo>
                    <a:lnTo>
                      <a:pt x="133" y="29"/>
                    </a:lnTo>
                    <a:lnTo>
                      <a:pt x="122" y="36"/>
                    </a:lnTo>
                    <a:lnTo>
                      <a:pt x="112" y="45"/>
                    </a:lnTo>
                    <a:lnTo>
                      <a:pt x="106" y="53"/>
                    </a:lnTo>
                    <a:lnTo>
                      <a:pt x="101" y="62"/>
                    </a:lnTo>
                    <a:lnTo>
                      <a:pt x="96" y="72"/>
                    </a:lnTo>
                    <a:lnTo>
                      <a:pt x="91" y="82"/>
                    </a:lnTo>
                    <a:lnTo>
                      <a:pt x="88" y="95"/>
                    </a:lnTo>
                    <a:lnTo>
                      <a:pt x="83" y="108"/>
                    </a:lnTo>
                    <a:lnTo>
                      <a:pt x="80" y="121"/>
                    </a:lnTo>
                    <a:lnTo>
                      <a:pt x="78" y="137"/>
                    </a:lnTo>
                    <a:lnTo>
                      <a:pt x="73" y="168"/>
                    </a:lnTo>
                    <a:lnTo>
                      <a:pt x="72" y="199"/>
                    </a:lnTo>
                    <a:lnTo>
                      <a:pt x="69" y="230"/>
                    </a:lnTo>
                    <a:lnTo>
                      <a:pt x="69" y="2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65"/>
              <p:cNvSpPr/>
              <p:nvPr/>
            </p:nvSpPr>
            <p:spPr>
              <a:xfrm>
                <a:off x="3724" y="4414"/>
                <a:ext cx="101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496" extrusionOk="0">
                    <a:moveTo>
                      <a:pt x="292" y="0"/>
                    </a:moveTo>
                    <a:lnTo>
                      <a:pt x="292" y="13"/>
                    </a:lnTo>
                    <a:lnTo>
                      <a:pt x="271" y="16"/>
                    </a:lnTo>
                    <a:lnTo>
                      <a:pt x="250" y="20"/>
                    </a:lnTo>
                    <a:lnTo>
                      <a:pt x="233" y="26"/>
                    </a:lnTo>
                    <a:lnTo>
                      <a:pt x="217" y="32"/>
                    </a:lnTo>
                    <a:lnTo>
                      <a:pt x="203" y="40"/>
                    </a:lnTo>
                    <a:lnTo>
                      <a:pt x="188" y="49"/>
                    </a:lnTo>
                    <a:lnTo>
                      <a:pt x="174" y="61"/>
                    </a:lnTo>
                    <a:lnTo>
                      <a:pt x="159" y="75"/>
                    </a:lnTo>
                    <a:lnTo>
                      <a:pt x="145" y="90"/>
                    </a:lnTo>
                    <a:lnTo>
                      <a:pt x="133" y="104"/>
                    </a:lnTo>
                    <a:lnTo>
                      <a:pt x="122" y="121"/>
                    </a:lnTo>
                    <a:lnTo>
                      <a:pt x="112" y="137"/>
                    </a:lnTo>
                    <a:lnTo>
                      <a:pt x="103" y="156"/>
                    </a:lnTo>
                    <a:lnTo>
                      <a:pt x="94" y="176"/>
                    </a:lnTo>
                    <a:lnTo>
                      <a:pt x="87" y="198"/>
                    </a:lnTo>
                    <a:lnTo>
                      <a:pt x="80" y="221"/>
                    </a:lnTo>
                    <a:lnTo>
                      <a:pt x="93" y="212"/>
                    </a:lnTo>
                    <a:lnTo>
                      <a:pt x="106" y="205"/>
                    </a:lnTo>
                    <a:lnTo>
                      <a:pt x="117" y="199"/>
                    </a:lnTo>
                    <a:lnTo>
                      <a:pt x="130" y="195"/>
                    </a:lnTo>
                    <a:lnTo>
                      <a:pt x="143" y="191"/>
                    </a:lnTo>
                    <a:lnTo>
                      <a:pt x="156" y="188"/>
                    </a:lnTo>
                    <a:lnTo>
                      <a:pt x="169" y="186"/>
                    </a:lnTo>
                    <a:lnTo>
                      <a:pt x="181" y="186"/>
                    </a:lnTo>
                    <a:lnTo>
                      <a:pt x="194" y="186"/>
                    </a:lnTo>
                    <a:lnTo>
                      <a:pt x="206" y="189"/>
                    </a:lnTo>
                    <a:lnTo>
                      <a:pt x="216" y="192"/>
                    </a:lnTo>
                    <a:lnTo>
                      <a:pt x="227" y="197"/>
                    </a:lnTo>
                    <a:lnTo>
                      <a:pt x="237" y="201"/>
                    </a:lnTo>
                    <a:lnTo>
                      <a:pt x="247" y="208"/>
                    </a:lnTo>
                    <a:lnTo>
                      <a:pt x="258" y="217"/>
                    </a:lnTo>
                    <a:lnTo>
                      <a:pt x="266" y="225"/>
                    </a:lnTo>
                    <a:lnTo>
                      <a:pt x="275" y="236"/>
                    </a:lnTo>
                    <a:lnTo>
                      <a:pt x="282" y="247"/>
                    </a:lnTo>
                    <a:lnTo>
                      <a:pt x="288" y="259"/>
                    </a:lnTo>
                    <a:lnTo>
                      <a:pt x="294" y="270"/>
                    </a:lnTo>
                    <a:lnTo>
                      <a:pt x="297" y="283"/>
                    </a:lnTo>
                    <a:lnTo>
                      <a:pt x="299" y="298"/>
                    </a:lnTo>
                    <a:lnTo>
                      <a:pt x="301" y="312"/>
                    </a:lnTo>
                    <a:lnTo>
                      <a:pt x="302" y="327"/>
                    </a:lnTo>
                    <a:lnTo>
                      <a:pt x="301" y="341"/>
                    </a:lnTo>
                    <a:lnTo>
                      <a:pt x="299" y="356"/>
                    </a:lnTo>
                    <a:lnTo>
                      <a:pt x="297" y="370"/>
                    </a:lnTo>
                    <a:lnTo>
                      <a:pt x="294" y="385"/>
                    </a:lnTo>
                    <a:lnTo>
                      <a:pt x="288" y="398"/>
                    </a:lnTo>
                    <a:lnTo>
                      <a:pt x="282" y="411"/>
                    </a:lnTo>
                    <a:lnTo>
                      <a:pt x="275" y="424"/>
                    </a:lnTo>
                    <a:lnTo>
                      <a:pt x="266" y="435"/>
                    </a:lnTo>
                    <a:lnTo>
                      <a:pt x="255" y="450"/>
                    </a:lnTo>
                    <a:lnTo>
                      <a:pt x="242" y="461"/>
                    </a:lnTo>
                    <a:lnTo>
                      <a:pt x="229" y="473"/>
                    </a:lnTo>
                    <a:lnTo>
                      <a:pt x="216" y="480"/>
                    </a:lnTo>
                    <a:lnTo>
                      <a:pt x="200" y="487"/>
                    </a:lnTo>
                    <a:lnTo>
                      <a:pt x="185" y="492"/>
                    </a:lnTo>
                    <a:lnTo>
                      <a:pt x="168" y="495"/>
                    </a:lnTo>
                    <a:lnTo>
                      <a:pt x="151" y="496"/>
                    </a:lnTo>
                    <a:lnTo>
                      <a:pt x="139" y="495"/>
                    </a:lnTo>
                    <a:lnTo>
                      <a:pt x="127" y="493"/>
                    </a:lnTo>
                    <a:lnTo>
                      <a:pt x="116" y="492"/>
                    </a:lnTo>
                    <a:lnTo>
                      <a:pt x="106" y="487"/>
                    </a:lnTo>
                    <a:lnTo>
                      <a:pt x="96" y="483"/>
                    </a:lnTo>
                    <a:lnTo>
                      <a:pt x="86" y="477"/>
                    </a:lnTo>
                    <a:lnTo>
                      <a:pt x="77" y="471"/>
                    </a:lnTo>
                    <a:lnTo>
                      <a:pt x="68" y="463"/>
                    </a:lnTo>
                    <a:lnTo>
                      <a:pt x="52" y="447"/>
                    </a:lnTo>
                    <a:lnTo>
                      <a:pt x="38" y="429"/>
                    </a:lnTo>
                    <a:lnTo>
                      <a:pt x="26" y="411"/>
                    </a:lnTo>
                    <a:lnTo>
                      <a:pt x="18" y="390"/>
                    </a:lnTo>
                    <a:lnTo>
                      <a:pt x="10" y="370"/>
                    </a:lnTo>
                    <a:lnTo>
                      <a:pt x="5" y="348"/>
                    </a:lnTo>
                    <a:lnTo>
                      <a:pt x="2" y="324"/>
                    </a:lnTo>
                    <a:lnTo>
                      <a:pt x="0" y="301"/>
                    </a:lnTo>
                    <a:lnTo>
                      <a:pt x="2" y="285"/>
                    </a:lnTo>
                    <a:lnTo>
                      <a:pt x="3" y="269"/>
                    </a:lnTo>
                    <a:lnTo>
                      <a:pt x="5" y="253"/>
                    </a:lnTo>
                    <a:lnTo>
                      <a:pt x="7" y="237"/>
                    </a:lnTo>
                    <a:lnTo>
                      <a:pt x="10" y="223"/>
                    </a:lnTo>
                    <a:lnTo>
                      <a:pt x="15" y="208"/>
                    </a:lnTo>
                    <a:lnTo>
                      <a:pt x="20" y="194"/>
                    </a:lnTo>
                    <a:lnTo>
                      <a:pt x="26" y="178"/>
                    </a:lnTo>
                    <a:lnTo>
                      <a:pt x="33" y="165"/>
                    </a:lnTo>
                    <a:lnTo>
                      <a:pt x="41" y="150"/>
                    </a:lnTo>
                    <a:lnTo>
                      <a:pt x="49" y="137"/>
                    </a:lnTo>
                    <a:lnTo>
                      <a:pt x="58" y="124"/>
                    </a:lnTo>
                    <a:lnTo>
                      <a:pt x="67" y="111"/>
                    </a:lnTo>
                    <a:lnTo>
                      <a:pt x="77" y="100"/>
                    </a:lnTo>
                    <a:lnTo>
                      <a:pt x="88" y="88"/>
                    </a:lnTo>
                    <a:lnTo>
                      <a:pt x="100" y="77"/>
                    </a:lnTo>
                    <a:lnTo>
                      <a:pt x="123" y="56"/>
                    </a:lnTo>
                    <a:lnTo>
                      <a:pt x="146" y="39"/>
                    </a:lnTo>
                    <a:lnTo>
                      <a:pt x="158" y="32"/>
                    </a:lnTo>
                    <a:lnTo>
                      <a:pt x="169" y="26"/>
                    </a:lnTo>
                    <a:lnTo>
                      <a:pt x="179" y="20"/>
                    </a:lnTo>
                    <a:lnTo>
                      <a:pt x="191" y="16"/>
                    </a:lnTo>
                    <a:lnTo>
                      <a:pt x="213" y="9"/>
                    </a:lnTo>
                    <a:lnTo>
                      <a:pt x="233" y="4"/>
                    </a:lnTo>
                    <a:lnTo>
                      <a:pt x="253" y="1"/>
                    </a:lnTo>
                    <a:lnTo>
                      <a:pt x="272" y="0"/>
                    </a:lnTo>
                    <a:lnTo>
                      <a:pt x="292" y="0"/>
                    </a:lnTo>
                    <a:close/>
                    <a:moveTo>
                      <a:pt x="74" y="247"/>
                    </a:moveTo>
                    <a:lnTo>
                      <a:pt x="71" y="269"/>
                    </a:lnTo>
                    <a:lnTo>
                      <a:pt x="70" y="289"/>
                    </a:lnTo>
                    <a:lnTo>
                      <a:pt x="68" y="308"/>
                    </a:lnTo>
                    <a:lnTo>
                      <a:pt x="68" y="324"/>
                    </a:lnTo>
                    <a:lnTo>
                      <a:pt x="68" y="341"/>
                    </a:lnTo>
                    <a:lnTo>
                      <a:pt x="71" y="359"/>
                    </a:lnTo>
                    <a:lnTo>
                      <a:pt x="74" y="377"/>
                    </a:lnTo>
                    <a:lnTo>
                      <a:pt x="80" y="396"/>
                    </a:lnTo>
                    <a:lnTo>
                      <a:pt x="87" y="415"/>
                    </a:lnTo>
                    <a:lnTo>
                      <a:pt x="96" y="432"/>
                    </a:lnTo>
                    <a:lnTo>
                      <a:pt x="106" y="447"/>
                    </a:lnTo>
                    <a:lnTo>
                      <a:pt x="117" y="460"/>
                    </a:lnTo>
                    <a:lnTo>
                      <a:pt x="126" y="467"/>
                    </a:lnTo>
                    <a:lnTo>
                      <a:pt x="138" y="471"/>
                    </a:lnTo>
                    <a:lnTo>
                      <a:pt x="148" y="474"/>
                    </a:lnTo>
                    <a:lnTo>
                      <a:pt x="161" y="476"/>
                    </a:lnTo>
                    <a:lnTo>
                      <a:pt x="168" y="476"/>
                    </a:lnTo>
                    <a:lnTo>
                      <a:pt x="175" y="474"/>
                    </a:lnTo>
                    <a:lnTo>
                      <a:pt x="182" y="471"/>
                    </a:lnTo>
                    <a:lnTo>
                      <a:pt x="190" y="468"/>
                    </a:lnTo>
                    <a:lnTo>
                      <a:pt x="197" y="464"/>
                    </a:lnTo>
                    <a:lnTo>
                      <a:pt x="203" y="460"/>
                    </a:lnTo>
                    <a:lnTo>
                      <a:pt x="210" y="454"/>
                    </a:lnTo>
                    <a:lnTo>
                      <a:pt x="216" y="447"/>
                    </a:lnTo>
                    <a:lnTo>
                      <a:pt x="221" y="440"/>
                    </a:lnTo>
                    <a:lnTo>
                      <a:pt x="226" y="431"/>
                    </a:lnTo>
                    <a:lnTo>
                      <a:pt x="230" y="422"/>
                    </a:lnTo>
                    <a:lnTo>
                      <a:pt x="233" y="412"/>
                    </a:lnTo>
                    <a:lnTo>
                      <a:pt x="236" y="402"/>
                    </a:lnTo>
                    <a:lnTo>
                      <a:pt x="237" y="390"/>
                    </a:lnTo>
                    <a:lnTo>
                      <a:pt x="239" y="377"/>
                    </a:lnTo>
                    <a:lnTo>
                      <a:pt x="240" y="364"/>
                    </a:lnTo>
                    <a:lnTo>
                      <a:pt x="239" y="350"/>
                    </a:lnTo>
                    <a:lnTo>
                      <a:pt x="237" y="335"/>
                    </a:lnTo>
                    <a:lnTo>
                      <a:pt x="236" y="322"/>
                    </a:lnTo>
                    <a:lnTo>
                      <a:pt x="233" y="309"/>
                    </a:lnTo>
                    <a:lnTo>
                      <a:pt x="230" y="296"/>
                    </a:lnTo>
                    <a:lnTo>
                      <a:pt x="226" y="283"/>
                    </a:lnTo>
                    <a:lnTo>
                      <a:pt x="221" y="272"/>
                    </a:lnTo>
                    <a:lnTo>
                      <a:pt x="216" y="260"/>
                    </a:lnTo>
                    <a:lnTo>
                      <a:pt x="210" y="250"/>
                    </a:lnTo>
                    <a:lnTo>
                      <a:pt x="203" y="241"/>
                    </a:lnTo>
                    <a:lnTo>
                      <a:pt x="195" y="234"/>
                    </a:lnTo>
                    <a:lnTo>
                      <a:pt x="187" y="228"/>
                    </a:lnTo>
                    <a:lnTo>
                      <a:pt x="178" y="223"/>
                    </a:lnTo>
                    <a:lnTo>
                      <a:pt x="168" y="220"/>
                    </a:lnTo>
                    <a:lnTo>
                      <a:pt x="158" y="217"/>
                    </a:lnTo>
                    <a:lnTo>
                      <a:pt x="148" y="217"/>
                    </a:lnTo>
                    <a:lnTo>
                      <a:pt x="133" y="218"/>
                    </a:lnTo>
                    <a:lnTo>
                      <a:pt x="119" y="223"/>
                    </a:lnTo>
                    <a:lnTo>
                      <a:pt x="110" y="225"/>
                    </a:lnTo>
                    <a:lnTo>
                      <a:pt x="100" y="231"/>
                    </a:lnTo>
                    <a:lnTo>
                      <a:pt x="88" y="239"/>
                    </a:lnTo>
                    <a:lnTo>
                      <a:pt x="74" y="2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65"/>
              <p:cNvSpPr/>
              <p:nvPr/>
            </p:nvSpPr>
            <p:spPr>
              <a:xfrm>
                <a:off x="4844" y="4414"/>
                <a:ext cx="91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96" extrusionOk="0">
                    <a:moveTo>
                      <a:pt x="94" y="247"/>
                    </a:moveTo>
                    <a:lnTo>
                      <a:pt x="68" y="225"/>
                    </a:lnTo>
                    <a:lnTo>
                      <a:pt x="48" y="205"/>
                    </a:lnTo>
                    <a:lnTo>
                      <a:pt x="32" y="188"/>
                    </a:lnTo>
                    <a:lnTo>
                      <a:pt x="22" y="172"/>
                    </a:lnTo>
                    <a:lnTo>
                      <a:pt x="15" y="159"/>
                    </a:lnTo>
                    <a:lnTo>
                      <a:pt x="9" y="144"/>
                    </a:lnTo>
                    <a:lnTo>
                      <a:pt x="6" y="129"/>
                    </a:lnTo>
                    <a:lnTo>
                      <a:pt x="5" y="114"/>
                    </a:lnTo>
                    <a:lnTo>
                      <a:pt x="6" y="103"/>
                    </a:lnTo>
                    <a:lnTo>
                      <a:pt x="8" y="92"/>
                    </a:lnTo>
                    <a:lnTo>
                      <a:pt x="11" y="81"/>
                    </a:lnTo>
                    <a:lnTo>
                      <a:pt x="15" y="71"/>
                    </a:lnTo>
                    <a:lnTo>
                      <a:pt x="19" y="61"/>
                    </a:lnTo>
                    <a:lnTo>
                      <a:pt x="25" y="52"/>
                    </a:lnTo>
                    <a:lnTo>
                      <a:pt x="32" y="43"/>
                    </a:lnTo>
                    <a:lnTo>
                      <a:pt x="41" y="35"/>
                    </a:lnTo>
                    <a:lnTo>
                      <a:pt x="51" y="26"/>
                    </a:lnTo>
                    <a:lnTo>
                      <a:pt x="61" y="20"/>
                    </a:lnTo>
                    <a:lnTo>
                      <a:pt x="71" y="14"/>
                    </a:lnTo>
                    <a:lnTo>
                      <a:pt x="83" y="9"/>
                    </a:lnTo>
                    <a:lnTo>
                      <a:pt x="96" y="6"/>
                    </a:lnTo>
                    <a:lnTo>
                      <a:pt x="109" y="3"/>
                    </a:lnTo>
                    <a:lnTo>
                      <a:pt x="122" y="1"/>
                    </a:lnTo>
                    <a:lnTo>
                      <a:pt x="136" y="0"/>
                    </a:lnTo>
                    <a:lnTo>
                      <a:pt x="151" y="1"/>
                    </a:lnTo>
                    <a:lnTo>
                      <a:pt x="164" y="3"/>
                    </a:lnTo>
                    <a:lnTo>
                      <a:pt x="177" y="6"/>
                    </a:lnTo>
                    <a:lnTo>
                      <a:pt x="188" y="9"/>
                    </a:lnTo>
                    <a:lnTo>
                      <a:pt x="200" y="13"/>
                    </a:lnTo>
                    <a:lnTo>
                      <a:pt x="210" y="19"/>
                    </a:lnTo>
                    <a:lnTo>
                      <a:pt x="220" y="24"/>
                    </a:lnTo>
                    <a:lnTo>
                      <a:pt x="229" y="32"/>
                    </a:lnTo>
                    <a:lnTo>
                      <a:pt x="238" y="40"/>
                    </a:lnTo>
                    <a:lnTo>
                      <a:pt x="245" y="48"/>
                    </a:lnTo>
                    <a:lnTo>
                      <a:pt x="251" y="56"/>
                    </a:lnTo>
                    <a:lnTo>
                      <a:pt x="255" y="65"/>
                    </a:lnTo>
                    <a:lnTo>
                      <a:pt x="259" y="75"/>
                    </a:lnTo>
                    <a:lnTo>
                      <a:pt x="262" y="84"/>
                    </a:lnTo>
                    <a:lnTo>
                      <a:pt x="264" y="94"/>
                    </a:lnTo>
                    <a:lnTo>
                      <a:pt x="264" y="103"/>
                    </a:lnTo>
                    <a:lnTo>
                      <a:pt x="264" y="117"/>
                    </a:lnTo>
                    <a:lnTo>
                      <a:pt x="259" y="130"/>
                    </a:lnTo>
                    <a:lnTo>
                      <a:pt x="253" y="144"/>
                    </a:lnTo>
                    <a:lnTo>
                      <a:pt x="245" y="158"/>
                    </a:lnTo>
                    <a:lnTo>
                      <a:pt x="233" y="172"/>
                    </a:lnTo>
                    <a:lnTo>
                      <a:pt x="216" y="188"/>
                    </a:lnTo>
                    <a:lnTo>
                      <a:pt x="194" y="205"/>
                    </a:lnTo>
                    <a:lnTo>
                      <a:pt x="167" y="223"/>
                    </a:lnTo>
                    <a:lnTo>
                      <a:pt x="194" y="246"/>
                    </a:lnTo>
                    <a:lnTo>
                      <a:pt x="217" y="266"/>
                    </a:lnTo>
                    <a:lnTo>
                      <a:pt x="236" y="283"/>
                    </a:lnTo>
                    <a:lnTo>
                      <a:pt x="248" y="298"/>
                    </a:lnTo>
                    <a:lnTo>
                      <a:pt x="255" y="308"/>
                    </a:lnTo>
                    <a:lnTo>
                      <a:pt x="259" y="317"/>
                    </a:lnTo>
                    <a:lnTo>
                      <a:pt x="265" y="325"/>
                    </a:lnTo>
                    <a:lnTo>
                      <a:pt x="268" y="335"/>
                    </a:lnTo>
                    <a:lnTo>
                      <a:pt x="271" y="344"/>
                    </a:lnTo>
                    <a:lnTo>
                      <a:pt x="274" y="354"/>
                    </a:lnTo>
                    <a:lnTo>
                      <a:pt x="274" y="364"/>
                    </a:lnTo>
                    <a:lnTo>
                      <a:pt x="275" y="374"/>
                    </a:lnTo>
                    <a:lnTo>
                      <a:pt x="274" y="386"/>
                    </a:lnTo>
                    <a:lnTo>
                      <a:pt x="272" y="398"/>
                    </a:lnTo>
                    <a:lnTo>
                      <a:pt x="269" y="409"/>
                    </a:lnTo>
                    <a:lnTo>
                      <a:pt x="265" y="421"/>
                    </a:lnTo>
                    <a:lnTo>
                      <a:pt x="259" y="431"/>
                    </a:lnTo>
                    <a:lnTo>
                      <a:pt x="253" y="441"/>
                    </a:lnTo>
                    <a:lnTo>
                      <a:pt x="246" y="451"/>
                    </a:lnTo>
                    <a:lnTo>
                      <a:pt x="236" y="460"/>
                    </a:lnTo>
                    <a:lnTo>
                      <a:pt x="226" y="468"/>
                    </a:lnTo>
                    <a:lnTo>
                      <a:pt x="216" y="476"/>
                    </a:lnTo>
                    <a:lnTo>
                      <a:pt x="204" y="482"/>
                    </a:lnTo>
                    <a:lnTo>
                      <a:pt x="193" y="487"/>
                    </a:lnTo>
                    <a:lnTo>
                      <a:pt x="180" y="490"/>
                    </a:lnTo>
                    <a:lnTo>
                      <a:pt x="165" y="493"/>
                    </a:lnTo>
                    <a:lnTo>
                      <a:pt x="151" y="495"/>
                    </a:lnTo>
                    <a:lnTo>
                      <a:pt x="136" y="496"/>
                    </a:lnTo>
                    <a:lnTo>
                      <a:pt x="119" y="495"/>
                    </a:lnTo>
                    <a:lnTo>
                      <a:pt x="105" y="493"/>
                    </a:lnTo>
                    <a:lnTo>
                      <a:pt x="89" y="490"/>
                    </a:lnTo>
                    <a:lnTo>
                      <a:pt x="76" y="484"/>
                    </a:lnTo>
                    <a:lnTo>
                      <a:pt x="63" y="479"/>
                    </a:lnTo>
                    <a:lnTo>
                      <a:pt x="51" y="471"/>
                    </a:lnTo>
                    <a:lnTo>
                      <a:pt x="39" y="463"/>
                    </a:lnTo>
                    <a:lnTo>
                      <a:pt x="31" y="453"/>
                    </a:lnTo>
                    <a:lnTo>
                      <a:pt x="24" y="444"/>
                    </a:lnTo>
                    <a:lnTo>
                      <a:pt x="16" y="435"/>
                    </a:lnTo>
                    <a:lnTo>
                      <a:pt x="12" y="427"/>
                    </a:lnTo>
                    <a:lnTo>
                      <a:pt x="8" y="418"/>
                    </a:lnTo>
                    <a:lnTo>
                      <a:pt x="5" y="408"/>
                    </a:lnTo>
                    <a:lnTo>
                      <a:pt x="2" y="398"/>
                    </a:lnTo>
                    <a:lnTo>
                      <a:pt x="0" y="389"/>
                    </a:lnTo>
                    <a:lnTo>
                      <a:pt x="0" y="379"/>
                    </a:lnTo>
                    <a:lnTo>
                      <a:pt x="2" y="363"/>
                    </a:lnTo>
                    <a:lnTo>
                      <a:pt x="5" y="347"/>
                    </a:lnTo>
                    <a:lnTo>
                      <a:pt x="12" y="331"/>
                    </a:lnTo>
                    <a:lnTo>
                      <a:pt x="21" y="315"/>
                    </a:lnTo>
                    <a:lnTo>
                      <a:pt x="34" y="299"/>
                    </a:lnTo>
                    <a:lnTo>
                      <a:pt x="50" y="283"/>
                    </a:lnTo>
                    <a:lnTo>
                      <a:pt x="70" y="266"/>
                    </a:lnTo>
                    <a:lnTo>
                      <a:pt x="94" y="247"/>
                    </a:lnTo>
                    <a:close/>
                    <a:moveTo>
                      <a:pt x="149" y="210"/>
                    </a:moveTo>
                    <a:lnTo>
                      <a:pt x="170" y="191"/>
                    </a:lnTo>
                    <a:lnTo>
                      <a:pt x="184" y="175"/>
                    </a:lnTo>
                    <a:lnTo>
                      <a:pt x="196" y="162"/>
                    </a:lnTo>
                    <a:lnTo>
                      <a:pt x="203" y="149"/>
                    </a:lnTo>
                    <a:lnTo>
                      <a:pt x="209" y="139"/>
                    </a:lnTo>
                    <a:lnTo>
                      <a:pt x="211" y="126"/>
                    </a:lnTo>
                    <a:lnTo>
                      <a:pt x="213" y="113"/>
                    </a:lnTo>
                    <a:lnTo>
                      <a:pt x="214" y="100"/>
                    </a:lnTo>
                    <a:lnTo>
                      <a:pt x="213" y="82"/>
                    </a:lnTo>
                    <a:lnTo>
                      <a:pt x="209" y="66"/>
                    </a:lnTo>
                    <a:lnTo>
                      <a:pt x="206" y="59"/>
                    </a:lnTo>
                    <a:lnTo>
                      <a:pt x="203" y="53"/>
                    </a:lnTo>
                    <a:lnTo>
                      <a:pt x="198" y="48"/>
                    </a:lnTo>
                    <a:lnTo>
                      <a:pt x="194" y="42"/>
                    </a:lnTo>
                    <a:lnTo>
                      <a:pt x="188" y="37"/>
                    </a:lnTo>
                    <a:lnTo>
                      <a:pt x="183" y="33"/>
                    </a:lnTo>
                    <a:lnTo>
                      <a:pt x="175" y="29"/>
                    </a:lnTo>
                    <a:lnTo>
                      <a:pt x="170" y="26"/>
                    </a:lnTo>
                    <a:lnTo>
                      <a:pt x="154" y="22"/>
                    </a:lnTo>
                    <a:lnTo>
                      <a:pt x="138" y="22"/>
                    </a:lnTo>
                    <a:lnTo>
                      <a:pt x="120" y="22"/>
                    </a:lnTo>
                    <a:lnTo>
                      <a:pt x="105" y="26"/>
                    </a:lnTo>
                    <a:lnTo>
                      <a:pt x="97" y="29"/>
                    </a:lnTo>
                    <a:lnTo>
                      <a:pt x="91" y="33"/>
                    </a:lnTo>
                    <a:lnTo>
                      <a:pt x="84" y="37"/>
                    </a:lnTo>
                    <a:lnTo>
                      <a:pt x="78" y="42"/>
                    </a:lnTo>
                    <a:lnTo>
                      <a:pt x="68" y="52"/>
                    </a:lnTo>
                    <a:lnTo>
                      <a:pt x="63" y="63"/>
                    </a:lnTo>
                    <a:lnTo>
                      <a:pt x="60" y="71"/>
                    </a:lnTo>
                    <a:lnTo>
                      <a:pt x="58" y="77"/>
                    </a:lnTo>
                    <a:lnTo>
                      <a:pt x="57" y="84"/>
                    </a:lnTo>
                    <a:lnTo>
                      <a:pt x="57" y="90"/>
                    </a:lnTo>
                    <a:lnTo>
                      <a:pt x="57" y="100"/>
                    </a:lnTo>
                    <a:lnTo>
                      <a:pt x="58" y="108"/>
                    </a:lnTo>
                    <a:lnTo>
                      <a:pt x="61" y="117"/>
                    </a:lnTo>
                    <a:lnTo>
                      <a:pt x="65" y="127"/>
                    </a:lnTo>
                    <a:lnTo>
                      <a:pt x="71" y="136"/>
                    </a:lnTo>
                    <a:lnTo>
                      <a:pt x="77" y="144"/>
                    </a:lnTo>
                    <a:lnTo>
                      <a:pt x="84" y="153"/>
                    </a:lnTo>
                    <a:lnTo>
                      <a:pt x="91" y="162"/>
                    </a:lnTo>
                    <a:lnTo>
                      <a:pt x="149" y="210"/>
                    </a:lnTo>
                    <a:close/>
                    <a:moveTo>
                      <a:pt x="112" y="260"/>
                    </a:moveTo>
                    <a:lnTo>
                      <a:pt x="97" y="273"/>
                    </a:lnTo>
                    <a:lnTo>
                      <a:pt x="86" y="286"/>
                    </a:lnTo>
                    <a:lnTo>
                      <a:pt x="76" y="299"/>
                    </a:lnTo>
                    <a:lnTo>
                      <a:pt x="68" y="314"/>
                    </a:lnTo>
                    <a:lnTo>
                      <a:pt x="61" y="328"/>
                    </a:lnTo>
                    <a:lnTo>
                      <a:pt x="57" y="344"/>
                    </a:lnTo>
                    <a:lnTo>
                      <a:pt x="55" y="360"/>
                    </a:lnTo>
                    <a:lnTo>
                      <a:pt x="54" y="377"/>
                    </a:lnTo>
                    <a:lnTo>
                      <a:pt x="54" y="387"/>
                    </a:lnTo>
                    <a:lnTo>
                      <a:pt x="55" y="398"/>
                    </a:lnTo>
                    <a:lnTo>
                      <a:pt x="57" y="408"/>
                    </a:lnTo>
                    <a:lnTo>
                      <a:pt x="60" y="418"/>
                    </a:lnTo>
                    <a:lnTo>
                      <a:pt x="64" y="427"/>
                    </a:lnTo>
                    <a:lnTo>
                      <a:pt x="68" y="435"/>
                    </a:lnTo>
                    <a:lnTo>
                      <a:pt x="73" y="442"/>
                    </a:lnTo>
                    <a:lnTo>
                      <a:pt x="78" y="450"/>
                    </a:lnTo>
                    <a:lnTo>
                      <a:pt x="84" y="455"/>
                    </a:lnTo>
                    <a:lnTo>
                      <a:pt x="91" y="461"/>
                    </a:lnTo>
                    <a:lnTo>
                      <a:pt x="99" y="466"/>
                    </a:lnTo>
                    <a:lnTo>
                      <a:pt x="107" y="470"/>
                    </a:lnTo>
                    <a:lnTo>
                      <a:pt x="115" y="473"/>
                    </a:lnTo>
                    <a:lnTo>
                      <a:pt x="123" y="474"/>
                    </a:lnTo>
                    <a:lnTo>
                      <a:pt x="132" y="476"/>
                    </a:lnTo>
                    <a:lnTo>
                      <a:pt x="142" y="477"/>
                    </a:lnTo>
                    <a:lnTo>
                      <a:pt x="151" y="476"/>
                    </a:lnTo>
                    <a:lnTo>
                      <a:pt x="159" y="476"/>
                    </a:lnTo>
                    <a:lnTo>
                      <a:pt x="168" y="474"/>
                    </a:lnTo>
                    <a:lnTo>
                      <a:pt x="175" y="471"/>
                    </a:lnTo>
                    <a:lnTo>
                      <a:pt x="183" y="468"/>
                    </a:lnTo>
                    <a:lnTo>
                      <a:pt x="190" y="464"/>
                    </a:lnTo>
                    <a:lnTo>
                      <a:pt x="197" y="460"/>
                    </a:lnTo>
                    <a:lnTo>
                      <a:pt x="203" y="455"/>
                    </a:lnTo>
                    <a:lnTo>
                      <a:pt x="207" y="450"/>
                    </a:lnTo>
                    <a:lnTo>
                      <a:pt x="213" y="444"/>
                    </a:lnTo>
                    <a:lnTo>
                      <a:pt x="216" y="438"/>
                    </a:lnTo>
                    <a:lnTo>
                      <a:pt x="220" y="431"/>
                    </a:lnTo>
                    <a:lnTo>
                      <a:pt x="222" y="425"/>
                    </a:lnTo>
                    <a:lnTo>
                      <a:pt x="224" y="418"/>
                    </a:lnTo>
                    <a:lnTo>
                      <a:pt x="224" y="411"/>
                    </a:lnTo>
                    <a:lnTo>
                      <a:pt x="226" y="403"/>
                    </a:lnTo>
                    <a:lnTo>
                      <a:pt x="224" y="390"/>
                    </a:lnTo>
                    <a:lnTo>
                      <a:pt x="222" y="379"/>
                    </a:lnTo>
                    <a:lnTo>
                      <a:pt x="217" y="369"/>
                    </a:lnTo>
                    <a:lnTo>
                      <a:pt x="211" y="357"/>
                    </a:lnTo>
                    <a:lnTo>
                      <a:pt x="196" y="338"/>
                    </a:lnTo>
                    <a:lnTo>
                      <a:pt x="174" y="315"/>
                    </a:lnTo>
                    <a:lnTo>
                      <a:pt x="146" y="289"/>
                    </a:lnTo>
                    <a:lnTo>
                      <a:pt x="112" y="2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65"/>
              <p:cNvSpPr/>
              <p:nvPr/>
            </p:nvSpPr>
            <p:spPr>
              <a:xfrm>
                <a:off x="661" y="162"/>
                <a:ext cx="141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23" extrusionOk="0">
                    <a:moveTo>
                      <a:pt x="214" y="239"/>
                    </a:moveTo>
                    <a:lnTo>
                      <a:pt x="316" y="0"/>
                    </a:lnTo>
                    <a:lnTo>
                      <a:pt x="424" y="0"/>
                    </a:lnTo>
                    <a:lnTo>
                      <a:pt x="424" y="13"/>
                    </a:lnTo>
                    <a:lnTo>
                      <a:pt x="412" y="15"/>
                    </a:lnTo>
                    <a:lnTo>
                      <a:pt x="404" y="15"/>
                    </a:lnTo>
                    <a:lnTo>
                      <a:pt x="396" y="16"/>
                    </a:lnTo>
                    <a:lnTo>
                      <a:pt x="392" y="19"/>
                    </a:lnTo>
                    <a:lnTo>
                      <a:pt x="385" y="24"/>
                    </a:lnTo>
                    <a:lnTo>
                      <a:pt x="379" y="31"/>
                    </a:lnTo>
                    <a:lnTo>
                      <a:pt x="378" y="37"/>
                    </a:lnTo>
                    <a:lnTo>
                      <a:pt x="376" y="45"/>
                    </a:lnTo>
                    <a:lnTo>
                      <a:pt x="375" y="58"/>
                    </a:lnTo>
                    <a:lnTo>
                      <a:pt x="375" y="76"/>
                    </a:lnTo>
                    <a:lnTo>
                      <a:pt x="375" y="248"/>
                    </a:lnTo>
                    <a:lnTo>
                      <a:pt x="376" y="275"/>
                    </a:lnTo>
                    <a:lnTo>
                      <a:pt x="379" y="290"/>
                    </a:lnTo>
                    <a:lnTo>
                      <a:pt x="381" y="294"/>
                    </a:lnTo>
                    <a:lnTo>
                      <a:pt x="383" y="298"/>
                    </a:lnTo>
                    <a:lnTo>
                      <a:pt x="388" y="303"/>
                    </a:lnTo>
                    <a:lnTo>
                      <a:pt x="392" y="304"/>
                    </a:lnTo>
                    <a:lnTo>
                      <a:pt x="398" y="307"/>
                    </a:lnTo>
                    <a:lnTo>
                      <a:pt x="405" y="309"/>
                    </a:lnTo>
                    <a:lnTo>
                      <a:pt x="414" y="310"/>
                    </a:lnTo>
                    <a:lnTo>
                      <a:pt x="424" y="310"/>
                    </a:lnTo>
                    <a:lnTo>
                      <a:pt x="424" y="323"/>
                    </a:lnTo>
                    <a:lnTo>
                      <a:pt x="268" y="323"/>
                    </a:lnTo>
                    <a:lnTo>
                      <a:pt x="268" y="310"/>
                    </a:lnTo>
                    <a:lnTo>
                      <a:pt x="281" y="309"/>
                    </a:lnTo>
                    <a:lnTo>
                      <a:pt x="292" y="307"/>
                    </a:lnTo>
                    <a:lnTo>
                      <a:pt x="301" y="304"/>
                    </a:lnTo>
                    <a:lnTo>
                      <a:pt x="307" y="298"/>
                    </a:lnTo>
                    <a:lnTo>
                      <a:pt x="311" y="291"/>
                    </a:lnTo>
                    <a:lnTo>
                      <a:pt x="314" y="281"/>
                    </a:lnTo>
                    <a:lnTo>
                      <a:pt x="316" y="265"/>
                    </a:lnTo>
                    <a:lnTo>
                      <a:pt x="317" y="248"/>
                    </a:lnTo>
                    <a:lnTo>
                      <a:pt x="317" y="54"/>
                    </a:lnTo>
                    <a:lnTo>
                      <a:pt x="203" y="323"/>
                    </a:lnTo>
                    <a:lnTo>
                      <a:pt x="191" y="323"/>
                    </a:lnTo>
                    <a:lnTo>
                      <a:pt x="74" y="54"/>
                    </a:lnTo>
                    <a:lnTo>
                      <a:pt x="74" y="248"/>
                    </a:lnTo>
                    <a:lnTo>
                      <a:pt x="76" y="275"/>
                    </a:lnTo>
                    <a:lnTo>
                      <a:pt x="78" y="290"/>
                    </a:lnTo>
                    <a:lnTo>
                      <a:pt x="80" y="294"/>
                    </a:lnTo>
                    <a:lnTo>
                      <a:pt x="83" y="298"/>
                    </a:lnTo>
                    <a:lnTo>
                      <a:pt x="87" y="303"/>
                    </a:lnTo>
                    <a:lnTo>
                      <a:pt x="91" y="304"/>
                    </a:lnTo>
                    <a:lnTo>
                      <a:pt x="97" y="307"/>
                    </a:lnTo>
                    <a:lnTo>
                      <a:pt x="104" y="309"/>
                    </a:lnTo>
                    <a:lnTo>
                      <a:pt x="113" y="310"/>
                    </a:lnTo>
                    <a:lnTo>
                      <a:pt x="123" y="310"/>
                    </a:lnTo>
                    <a:lnTo>
                      <a:pt x="123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15" y="309"/>
                    </a:lnTo>
                    <a:lnTo>
                      <a:pt x="26" y="307"/>
                    </a:lnTo>
                    <a:lnTo>
                      <a:pt x="35" y="303"/>
                    </a:lnTo>
                    <a:lnTo>
                      <a:pt x="41" y="298"/>
                    </a:lnTo>
                    <a:lnTo>
                      <a:pt x="44" y="291"/>
                    </a:lnTo>
                    <a:lnTo>
                      <a:pt x="47" y="280"/>
                    </a:lnTo>
                    <a:lnTo>
                      <a:pt x="48" y="265"/>
                    </a:lnTo>
                    <a:lnTo>
                      <a:pt x="50" y="248"/>
                    </a:lnTo>
                    <a:lnTo>
                      <a:pt x="50" y="76"/>
                    </a:lnTo>
                    <a:lnTo>
                      <a:pt x="50" y="60"/>
                    </a:lnTo>
                    <a:lnTo>
                      <a:pt x="48" y="47"/>
                    </a:lnTo>
                    <a:lnTo>
                      <a:pt x="47" y="37"/>
                    </a:lnTo>
                    <a:lnTo>
                      <a:pt x="45" y="32"/>
                    </a:lnTo>
                    <a:lnTo>
                      <a:pt x="41" y="25"/>
                    </a:lnTo>
                    <a:lnTo>
                      <a:pt x="34" y="19"/>
                    </a:lnTo>
                    <a:lnTo>
                      <a:pt x="28" y="18"/>
                    </a:lnTo>
                    <a:lnTo>
                      <a:pt x="21" y="15"/>
                    </a:lnTo>
                    <a:lnTo>
                      <a:pt x="12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214" y="23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65"/>
              <p:cNvSpPr/>
              <p:nvPr/>
            </p:nvSpPr>
            <p:spPr>
              <a:xfrm>
                <a:off x="810" y="108"/>
                <a:ext cx="168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87" extrusionOk="0">
                    <a:moveTo>
                      <a:pt x="323" y="326"/>
                    </a:moveTo>
                    <a:lnTo>
                      <a:pt x="138" y="326"/>
                    </a:lnTo>
                    <a:lnTo>
                      <a:pt x="107" y="402"/>
                    </a:lnTo>
                    <a:lnTo>
                      <a:pt x="101" y="415"/>
                    </a:lnTo>
                    <a:lnTo>
                      <a:pt x="98" y="426"/>
                    </a:lnTo>
                    <a:lnTo>
                      <a:pt x="95" y="436"/>
                    </a:lnTo>
                    <a:lnTo>
                      <a:pt x="94" y="444"/>
                    </a:lnTo>
                    <a:lnTo>
                      <a:pt x="95" y="449"/>
                    </a:lnTo>
                    <a:lnTo>
                      <a:pt x="97" y="454"/>
                    </a:lnTo>
                    <a:lnTo>
                      <a:pt x="99" y="458"/>
                    </a:lnTo>
                    <a:lnTo>
                      <a:pt x="105" y="462"/>
                    </a:lnTo>
                    <a:lnTo>
                      <a:pt x="111" y="467"/>
                    </a:lnTo>
                    <a:lnTo>
                      <a:pt x="121" y="470"/>
                    </a:lnTo>
                    <a:lnTo>
                      <a:pt x="134" y="473"/>
                    </a:lnTo>
                    <a:lnTo>
                      <a:pt x="150" y="474"/>
                    </a:lnTo>
                    <a:lnTo>
                      <a:pt x="150" y="487"/>
                    </a:lnTo>
                    <a:lnTo>
                      <a:pt x="0" y="487"/>
                    </a:lnTo>
                    <a:lnTo>
                      <a:pt x="0" y="474"/>
                    </a:lnTo>
                    <a:lnTo>
                      <a:pt x="13" y="471"/>
                    </a:lnTo>
                    <a:lnTo>
                      <a:pt x="24" y="468"/>
                    </a:lnTo>
                    <a:lnTo>
                      <a:pt x="33" y="464"/>
                    </a:lnTo>
                    <a:lnTo>
                      <a:pt x="39" y="460"/>
                    </a:lnTo>
                    <a:lnTo>
                      <a:pt x="47" y="449"/>
                    </a:lnTo>
                    <a:lnTo>
                      <a:pt x="57" y="435"/>
                    </a:lnTo>
                    <a:lnTo>
                      <a:pt x="68" y="415"/>
                    </a:lnTo>
                    <a:lnTo>
                      <a:pt x="78" y="392"/>
                    </a:lnTo>
                    <a:lnTo>
                      <a:pt x="245" y="0"/>
                    </a:lnTo>
                    <a:lnTo>
                      <a:pt x="257" y="0"/>
                    </a:lnTo>
                    <a:lnTo>
                      <a:pt x="423" y="396"/>
                    </a:lnTo>
                    <a:lnTo>
                      <a:pt x="433" y="418"/>
                    </a:lnTo>
                    <a:lnTo>
                      <a:pt x="442" y="435"/>
                    </a:lnTo>
                    <a:lnTo>
                      <a:pt x="452" y="448"/>
                    </a:lnTo>
                    <a:lnTo>
                      <a:pt x="459" y="458"/>
                    </a:lnTo>
                    <a:lnTo>
                      <a:pt x="469" y="464"/>
                    </a:lnTo>
                    <a:lnTo>
                      <a:pt x="480" y="468"/>
                    </a:lnTo>
                    <a:lnTo>
                      <a:pt x="491" y="473"/>
                    </a:lnTo>
                    <a:lnTo>
                      <a:pt x="506" y="474"/>
                    </a:lnTo>
                    <a:lnTo>
                      <a:pt x="506" y="487"/>
                    </a:lnTo>
                    <a:lnTo>
                      <a:pt x="318" y="487"/>
                    </a:lnTo>
                    <a:lnTo>
                      <a:pt x="318" y="474"/>
                    </a:lnTo>
                    <a:lnTo>
                      <a:pt x="331" y="473"/>
                    </a:lnTo>
                    <a:lnTo>
                      <a:pt x="341" y="471"/>
                    </a:lnTo>
                    <a:lnTo>
                      <a:pt x="349" y="468"/>
                    </a:lnTo>
                    <a:lnTo>
                      <a:pt x="355" y="464"/>
                    </a:lnTo>
                    <a:lnTo>
                      <a:pt x="360" y="460"/>
                    </a:lnTo>
                    <a:lnTo>
                      <a:pt x="364" y="455"/>
                    </a:lnTo>
                    <a:lnTo>
                      <a:pt x="365" y="449"/>
                    </a:lnTo>
                    <a:lnTo>
                      <a:pt x="365" y="445"/>
                    </a:lnTo>
                    <a:lnTo>
                      <a:pt x="365" y="435"/>
                    </a:lnTo>
                    <a:lnTo>
                      <a:pt x="363" y="425"/>
                    </a:lnTo>
                    <a:lnTo>
                      <a:pt x="358" y="412"/>
                    </a:lnTo>
                    <a:lnTo>
                      <a:pt x="352" y="396"/>
                    </a:lnTo>
                    <a:lnTo>
                      <a:pt x="323" y="326"/>
                    </a:lnTo>
                    <a:close/>
                    <a:moveTo>
                      <a:pt x="313" y="300"/>
                    </a:moveTo>
                    <a:lnTo>
                      <a:pt x="232" y="108"/>
                    </a:lnTo>
                    <a:lnTo>
                      <a:pt x="150" y="300"/>
                    </a:lnTo>
                    <a:lnTo>
                      <a:pt x="313" y="30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4" name="Google Shape;1914;p65"/>
            <p:cNvSpPr txBox="1"/>
            <p:nvPr/>
          </p:nvSpPr>
          <p:spPr>
            <a:xfrm>
              <a:off x="6754" y="9692"/>
              <a:ext cx="1189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en-US" sz="13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1300" b="0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зи</a:t>
              </a:r>
              <a:r>
                <a:rPr lang="en-US" sz="13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r>
                <a:rPr lang="en-US" sz="13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–1 В</a:t>
              </a: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65"/>
            <p:cNvSpPr txBox="1"/>
            <p:nvPr/>
          </p:nvSpPr>
          <p:spPr>
            <a:xfrm>
              <a:off x="6754" y="10446"/>
              <a:ext cx="1189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en-US" sz="13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1300" b="0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зи</a:t>
              </a:r>
              <a:r>
                <a:rPr lang="en-US" sz="13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r>
                <a:rPr lang="en-US" sz="13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–2 В</a:t>
              </a: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65"/>
            <p:cNvSpPr txBox="1"/>
            <p:nvPr/>
          </p:nvSpPr>
          <p:spPr>
            <a:xfrm>
              <a:off x="6754" y="10994"/>
              <a:ext cx="1189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en-US" sz="13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1300" b="0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зи</a:t>
              </a:r>
              <a:r>
                <a:rPr lang="en-US" sz="13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r>
                <a:rPr lang="en-US" sz="13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–3 В</a:t>
              </a: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7" name="Google Shape;1917;p6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2" name="Google Shape;1922;p66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3" name="Google Shape;1923;p66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Полевой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транзистор с управляющим 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p–n-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переходом</a:t>
            </a:r>
            <a:endParaRPr/>
          </a:p>
        </p:txBody>
      </p:sp>
      <p:sp>
        <p:nvSpPr>
          <p:cNvPr id="1924" name="Google Shape;1924;p66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925" name="Google Shape;1925;p66"/>
          <p:cNvSpPr txBox="1"/>
          <p:nvPr/>
        </p:nvSpPr>
        <p:spPr>
          <a:xfrm>
            <a:off x="285750" y="1000125"/>
            <a:ext cx="82296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Передаточная характеристика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26" name="Google Shape;1926;p6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7" name="Google Shape;1927;p66" descr="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812" y="1577975"/>
            <a:ext cx="4468812" cy="31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8" name="Google Shape;1928;p66"/>
          <p:cNvSpPr txBox="1"/>
          <p:nvPr/>
        </p:nvSpPr>
        <p:spPr>
          <a:xfrm>
            <a:off x="357187" y="4716462"/>
            <a:ext cx="82296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напряжении затвор-исток, равном напряжению отсечки           ток стока близок к нулю.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-канального ПТ напряжение затвор-исток  отрицательно. </a:t>
            </a:r>
            <a:endParaRPr/>
          </a:p>
        </p:txBody>
      </p:sp>
      <p:sp>
        <p:nvSpPr>
          <p:cNvPr id="1929" name="Google Shape;1929;p6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0" name="Google Shape;1930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4500" y="5049837"/>
            <a:ext cx="74295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1" name="Google Shape;1931;p6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6" name="Google Shape;1936;p67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7" name="Google Shape;1937;p67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МОП-транзистор с индуцированным каналом</a:t>
            </a:r>
            <a:endParaRPr/>
          </a:p>
        </p:txBody>
      </p:sp>
      <p:sp>
        <p:nvSpPr>
          <p:cNvPr id="1938" name="Google Shape;1938;p67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939" name="Google Shape;1939;p6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6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1" name="Google Shape;1941;p67" descr="Graphic2 в 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3062" y="1143000"/>
            <a:ext cx="5715000" cy="49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2" name="Google Shape;1942;p6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" name="Google Shape;1947;p68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8" name="Google Shape;1948;p68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МОП-транзистор с индуцированным каналом</a:t>
            </a:r>
            <a:endParaRPr/>
          </a:p>
        </p:txBody>
      </p:sp>
      <p:sp>
        <p:nvSpPr>
          <p:cNvPr id="1949" name="Google Shape;1949;p68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1950" name="Google Shape;1950;p68"/>
          <p:cNvSpPr txBox="1"/>
          <p:nvPr/>
        </p:nvSpPr>
        <p:spPr>
          <a:xfrm>
            <a:off x="342900" y="966787"/>
            <a:ext cx="8229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Выходные характеристики</a:t>
            </a:r>
            <a:endParaRPr/>
          </a:p>
        </p:txBody>
      </p:sp>
      <p:sp>
        <p:nvSpPr>
          <p:cNvPr id="1951" name="Google Shape;1951;p6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68"/>
          <p:cNvSpPr txBox="1"/>
          <p:nvPr/>
        </p:nvSpPr>
        <p:spPr>
          <a:xfrm>
            <a:off x="414337" y="4857750"/>
            <a:ext cx="82296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Режимы полевого транзистора: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линейный;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насыщения;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отсечки. </a:t>
            </a:r>
            <a:endParaRPr/>
          </a:p>
        </p:txBody>
      </p:sp>
      <p:sp>
        <p:nvSpPr>
          <p:cNvPr id="1953" name="Google Shape;1953;p6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6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5" name="Google Shape;1955;p68"/>
          <p:cNvGrpSpPr/>
          <p:nvPr/>
        </p:nvGrpSpPr>
        <p:grpSpPr>
          <a:xfrm>
            <a:off x="1881187" y="1570037"/>
            <a:ext cx="5405437" cy="3359150"/>
            <a:chOff x="0" y="0"/>
            <a:chExt cx="6105" cy="3795"/>
          </a:xfrm>
        </p:grpSpPr>
        <p:sp>
          <p:nvSpPr>
            <p:cNvPr id="1956" name="Google Shape;1956;p68"/>
            <p:cNvSpPr/>
            <p:nvPr/>
          </p:nvSpPr>
          <p:spPr>
            <a:xfrm>
              <a:off x="0" y="0"/>
              <a:ext cx="6105" cy="3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7" name="Google Shape;1957;p68"/>
            <p:cNvGrpSpPr/>
            <p:nvPr/>
          </p:nvGrpSpPr>
          <p:grpSpPr>
            <a:xfrm>
              <a:off x="0" y="0"/>
              <a:ext cx="5890" cy="3573"/>
              <a:chOff x="5" y="0"/>
              <a:chExt cx="7630" cy="4668"/>
            </a:xfrm>
          </p:grpSpPr>
          <p:sp>
            <p:nvSpPr>
              <p:cNvPr id="1958" name="Google Shape;1958;p68"/>
              <p:cNvSpPr/>
              <p:nvPr/>
            </p:nvSpPr>
            <p:spPr>
              <a:xfrm>
                <a:off x="306" y="0"/>
                <a:ext cx="122" cy="14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424" extrusionOk="0">
                    <a:moveTo>
                      <a:pt x="182" y="0"/>
                    </a:moveTo>
                    <a:lnTo>
                      <a:pt x="364" y="424"/>
                    </a:lnTo>
                    <a:lnTo>
                      <a:pt x="358" y="421"/>
                    </a:lnTo>
                    <a:lnTo>
                      <a:pt x="352" y="418"/>
                    </a:lnTo>
                    <a:lnTo>
                      <a:pt x="347" y="415"/>
                    </a:lnTo>
                    <a:lnTo>
                      <a:pt x="341" y="414"/>
                    </a:lnTo>
                    <a:lnTo>
                      <a:pt x="338" y="412"/>
                    </a:lnTo>
                    <a:lnTo>
                      <a:pt x="335" y="411"/>
                    </a:lnTo>
                    <a:lnTo>
                      <a:pt x="332" y="409"/>
                    </a:lnTo>
                    <a:lnTo>
                      <a:pt x="329" y="408"/>
                    </a:lnTo>
                    <a:lnTo>
                      <a:pt x="326" y="407"/>
                    </a:lnTo>
                    <a:lnTo>
                      <a:pt x="324" y="407"/>
                    </a:lnTo>
                    <a:lnTo>
                      <a:pt x="321" y="405"/>
                    </a:lnTo>
                    <a:lnTo>
                      <a:pt x="318" y="404"/>
                    </a:lnTo>
                    <a:lnTo>
                      <a:pt x="315" y="402"/>
                    </a:lnTo>
                    <a:lnTo>
                      <a:pt x="312" y="402"/>
                    </a:lnTo>
                    <a:lnTo>
                      <a:pt x="309" y="401"/>
                    </a:lnTo>
                    <a:lnTo>
                      <a:pt x="306" y="399"/>
                    </a:lnTo>
                    <a:lnTo>
                      <a:pt x="304" y="399"/>
                    </a:lnTo>
                    <a:lnTo>
                      <a:pt x="301" y="398"/>
                    </a:lnTo>
                    <a:lnTo>
                      <a:pt x="298" y="397"/>
                    </a:lnTo>
                    <a:lnTo>
                      <a:pt x="295" y="397"/>
                    </a:lnTo>
                    <a:lnTo>
                      <a:pt x="292" y="395"/>
                    </a:lnTo>
                    <a:lnTo>
                      <a:pt x="289" y="394"/>
                    </a:lnTo>
                    <a:lnTo>
                      <a:pt x="286" y="394"/>
                    </a:lnTo>
                    <a:lnTo>
                      <a:pt x="284" y="392"/>
                    </a:lnTo>
                    <a:lnTo>
                      <a:pt x="281" y="392"/>
                    </a:lnTo>
                    <a:lnTo>
                      <a:pt x="278" y="391"/>
                    </a:lnTo>
                    <a:lnTo>
                      <a:pt x="275" y="391"/>
                    </a:lnTo>
                    <a:lnTo>
                      <a:pt x="272" y="389"/>
                    </a:lnTo>
                    <a:lnTo>
                      <a:pt x="269" y="389"/>
                    </a:lnTo>
                    <a:lnTo>
                      <a:pt x="266" y="388"/>
                    </a:lnTo>
                    <a:lnTo>
                      <a:pt x="263" y="388"/>
                    </a:lnTo>
                    <a:lnTo>
                      <a:pt x="261" y="387"/>
                    </a:lnTo>
                    <a:lnTo>
                      <a:pt x="258" y="387"/>
                    </a:lnTo>
                    <a:lnTo>
                      <a:pt x="255" y="385"/>
                    </a:lnTo>
                    <a:lnTo>
                      <a:pt x="252" y="385"/>
                    </a:lnTo>
                    <a:lnTo>
                      <a:pt x="249" y="385"/>
                    </a:lnTo>
                    <a:lnTo>
                      <a:pt x="246" y="384"/>
                    </a:lnTo>
                    <a:lnTo>
                      <a:pt x="243" y="384"/>
                    </a:lnTo>
                    <a:lnTo>
                      <a:pt x="241" y="384"/>
                    </a:lnTo>
                    <a:lnTo>
                      <a:pt x="238" y="382"/>
                    </a:lnTo>
                    <a:lnTo>
                      <a:pt x="235" y="382"/>
                    </a:lnTo>
                    <a:lnTo>
                      <a:pt x="232" y="382"/>
                    </a:lnTo>
                    <a:lnTo>
                      <a:pt x="231" y="381"/>
                    </a:lnTo>
                    <a:lnTo>
                      <a:pt x="228" y="381"/>
                    </a:lnTo>
                    <a:lnTo>
                      <a:pt x="225" y="381"/>
                    </a:lnTo>
                    <a:lnTo>
                      <a:pt x="222" y="381"/>
                    </a:lnTo>
                    <a:lnTo>
                      <a:pt x="219" y="381"/>
                    </a:lnTo>
                    <a:lnTo>
                      <a:pt x="216" y="379"/>
                    </a:lnTo>
                    <a:lnTo>
                      <a:pt x="213" y="379"/>
                    </a:lnTo>
                    <a:lnTo>
                      <a:pt x="211" y="379"/>
                    </a:lnTo>
                    <a:lnTo>
                      <a:pt x="208" y="379"/>
                    </a:lnTo>
                    <a:lnTo>
                      <a:pt x="205" y="379"/>
                    </a:lnTo>
                    <a:lnTo>
                      <a:pt x="202" y="379"/>
                    </a:lnTo>
                    <a:lnTo>
                      <a:pt x="199" y="378"/>
                    </a:lnTo>
                    <a:lnTo>
                      <a:pt x="196" y="378"/>
                    </a:lnTo>
                    <a:lnTo>
                      <a:pt x="193" y="378"/>
                    </a:lnTo>
                    <a:lnTo>
                      <a:pt x="190" y="378"/>
                    </a:lnTo>
                    <a:lnTo>
                      <a:pt x="188" y="378"/>
                    </a:lnTo>
                    <a:lnTo>
                      <a:pt x="185" y="378"/>
                    </a:lnTo>
                    <a:lnTo>
                      <a:pt x="182" y="378"/>
                    </a:lnTo>
                    <a:lnTo>
                      <a:pt x="179" y="378"/>
                    </a:lnTo>
                    <a:lnTo>
                      <a:pt x="176" y="378"/>
                    </a:lnTo>
                    <a:lnTo>
                      <a:pt x="173" y="378"/>
                    </a:lnTo>
                    <a:lnTo>
                      <a:pt x="170" y="378"/>
                    </a:lnTo>
                    <a:lnTo>
                      <a:pt x="168" y="378"/>
                    </a:lnTo>
                    <a:lnTo>
                      <a:pt x="165" y="378"/>
                    </a:lnTo>
                    <a:lnTo>
                      <a:pt x="162" y="379"/>
                    </a:lnTo>
                    <a:lnTo>
                      <a:pt x="159" y="379"/>
                    </a:lnTo>
                    <a:lnTo>
                      <a:pt x="156" y="379"/>
                    </a:lnTo>
                    <a:lnTo>
                      <a:pt x="153" y="379"/>
                    </a:lnTo>
                    <a:lnTo>
                      <a:pt x="150" y="379"/>
                    </a:lnTo>
                    <a:lnTo>
                      <a:pt x="148" y="379"/>
                    </a:lnTo>
                    <a:lnTo>
                      <a:pt x="145" y="381"/>
                    </a:lnTo>
                    <a:lnTo>
                      <a:pt x="142" y="381"/>
                    </a:lnTo>
                    <a:lnTo>
                      <a:pt x="139" y="381"/>
                    </a:lnTo>
                    <a:lnTo>
                      <a:pt x="136" y="381"/>
                    </a:lnTo>
                    <a:lnTo>
                      <a:pt x="133" y="381"/>
                    </a:lnTo>
                    <a:lnTo>
                      <a:pt x="130" y="382"/>
                    </a:lnTo>
                    <a:lnTo>
                      <a:pt x="127" y="382"/>
                    </a:lnTo>
                    <a:lnTo>
                      <a:pt x="125" y="382"/>
                    </a:lnTo>
                    <a:lnTo>
                      <a:pt x="122" y="384"/>
                    </a:lnTo>
                    <a:lnTo>
                      <a:pt x="119" y="384"/>
                    </a:lnTo>
                    <a:lnTo>
                      <a:pt x="116" y="384"/>
                    </a:lnTo>
                    <a:lnTo>
                      <a:pt x="113" y="385"/>
                    </a:lnTo>
                    <a:lnTo>
                      <a:pt x="110" y="385"/>
                    </a:lnTo>
                    <a:lnTo>
                      <a:pt x="107" y="385"/>
                    </a:lnTo>
                    <a:lnTo>
                      <a:pt x="105" y="387"/>
                    </a:lnTo>
                    <a:lnTo>
                      <a:pt x="102" y="387"/>
                    </a:lnTo>
                    <a:lnTo>
                      <a:pt x="99" y="388"/>
                    </a:lnTo>
                    <a:lnTo>
                      <a:pt x="96" y="388"/>
                    </a:lnTo>
                    <a:lnTo>
                      <a:pt x="93" y="389"/>
                    </a:lnTo>
                    <a:lnTo>
                      <a:pt x="90" y="389"/>
                    </a:lnTo>
                    <a:lnTo>
                      <a:pt x="87" y="391"/>
                    </a:lnTo>
                    <a:lnTo>
                      <a:pt x="85" y="391"/>
                    </a:lnTo>
                    <a:lnTo>
                      <a:pt x="82" y="392"/>
                    </a:lnTo>
                    <a:lnTo>
                      <a:pt x="79" y="392"/>
                    </a:lnTo>
                    <a:lnTo>
                      <a:pt x="76" y="394"/>
                    </a:lnTo>
                    <a:lnTo>
                      <a:pt x="75" y="394"/>
                    </a:lnTo>
                    <a:lnTo>
                      <a:pt x="72" y="395"/>
                    </a:lnTo>
                    <a:lnTo>
                      <a:pt x="69" y="397"/>
                    </a:lnTo>
                    <a:lnTo>
                      <a:pt x="66" y="397"/>
                    </a:lnTo>
                    <a:lnTo>
                      <a:pt x="63" y="398"/>
                    </a:lnTo>
                    <a:lnTo>
                      <a:pt x="60" y="399"/>
                    </a:lnTo>
                    <a:lnTo>
                      <a:pt x="57" y="399"/>
                    </a:lnTo>
                    <a:lnTo>
                      <a:pt x="54" y="401"/>
                    </a:lnTo>
                    <a:lnTo>
                      <a:pt x="52" y="402"/>
                    </a:lnTo>
                    <a:lnTo>
                      <a:pt x="49" y="402"/>
                    </a:lnTo>
                    <a:lnTo>
                      <a:pt x="46" y="404"/>
                    </a:lnTo>
                    <a:lnTo>
                      <a:pt x="43" y="405"/>
                    </a:lnTo>
                    <a:lnTo>
                      <a:pt x="40" y="407"/>
                    </a:lnTo>
                    <a:lnTo>
                      <a:pt x="37" y="407"/>
                    </a:lnTo>
                    <a:lnTo>
                      <a:pt x="34" y="408"/>
                    </a:lnTo>
                    <a:lnTo>
                      <a:pt x="32" y="409"/>
                    </a:lnTo>
                    <a:lnTo>
                      <a:pt x="29" y="411"/>
                    </a:lnTo>
                    <a:lnTo>
                      <a:pt x="26" y="412"/>
                    </a:lnTo>
                    <a:lnTo>
                      <a:pt x="23" y="414"/>
                    </a:lnTo>
                    <a:lnTo>
                      <a:pt x="17" y="415"/>
                    </a:lnTo>
                    <a:lnTo>
                      <a:pt x="12" y="418"/>
                    </a:lnTo>
                    <a:lnTo>
                      <a:pt x="9" y="419"/>
                    </a:lnTo>
                    <a:lnTo>
                      <a:pt x="6" y="421"/>
                    </a:lnTo>
                    <a:lnTo>
                      <a:pt x="3" y="422"/>
                    </a:lnTo>
                    <a:lnTo>
                      <a:pt x="0" y="424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68"/>
              <p:cNvSpPr/>
              <p:nvPr/>
            </p:nvSpPr>
            <p:spPr>
              <a:xfrm>
                <a:off x="357" y="71"/>
                <a:ext cx="20" cy="4193"/>
              </a:xfrm>
              <a:custGeom>
                <a:avLst/>
                <a:gdLst/>
                <a:ahLst/>
                <a:cxnLst/>
                <a:rect l="l" t="t" r="r" b="b"/>
                <a:pathLst>
                  <a:path w="60" h="12580" extrusionOk="0">
                    <a:moveTo>
                      <a:pt x="30" y="12580"/>
                    </a:moveTo>
                    <a:lnTo>
                      <a:pt x="60" y="12549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12549"/>
                    </a:lnTo>
                    <a:lnTo>
                      <a:pt x="30" y="12580"/>
                    </a:lnTo>
                    <a:lnTo>
                      <a:pt x="0" y="12549"/>
                    </a:lnTo>
                    <a:lnTo>
                      <a:pt x="0" y="12580"/>
                    </a:lnTo>
                    <a:lnTo>
                      <a:pt x="30" y="125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68"/>
              <p:cNvSpPr txBox="1"/>
              <p:nvPr/>
            </p:nvSpPr>
            <p:spPr>
              <a:xfrm>
                <a:off x="367" y="4244"/>
                <a:ext cx="6559" cy="2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68"/>
              <p:cNvSpPr/>
              <p:nvPr/>
            </p:nvSpPr>
            <p:spPr>
              <a:xfrm>
                <a:off x="6856" y="4194"/>
                <a:ext cx="14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63" extrusionOk="0">
                    <a:moveTo>
                      <a:pt x="424" y="181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6" y="11"/>
                    </a:lnTo>
                    <a:lnTo>
                      <a:pt x="9" y="17"/>
                    </a:lnTo>
                    <a:lnTo>
                      <a:pt x="12" y="23"/>
                    </a:lnTo>
                    <a:lnTo>
                      <a:pt x="13" y="25"/>
                    </a:lnTo>
                    <a:lnTo>
                      <a:pt x="15" y="28"/>
                    </a:lnTo>
                    <a:lnTo>
                      <a:pt x="15" y="31"/>
                    </a:lnTo>
                    <a:lnTo>
                      <a:pt x="16" y="34"/>
                    </a:lnTo>
                    <a:lnTo>
                      <a:pt x="17" y="37"/>
                    </a:lnTo>
                    <a:lnTo>
                      <a:pt x="19" y="40"/>
                    </a:lnTo>
                    <a:lnTo>
                      <a:pt x="20" y="43"/>
                    </a:lnTo>
                    <a:lnTo>
                      <a:pt x="20" y="45"/>
                    </a:lnTo>
                    <a:lnTo>
                      <a:pt x="22" y="48"/>
                    </a:lnTo>
                    <a:lnTo>
                      <a:pt x="23" y="51"/>
                    </a:lnTo>
                    <a:lnTo>
                      <a:pt x="23" y="54"/>
                    </a:lnTo>
                    <a:lnTo>
                      <a:pt x="25" y="57"/>
                    </a:lnTo>
                    <a:lnTo>
                      <a:pt x="26" y="60"/>
                    </a:lnTo>
                    <a:lnTo>
                      <a:pt x="26" y="63"/>
                    </a:lnTo>
                    <a:lnTo>
                      <a:pt x="27" y="65"/>
                    </a:lnTo>
                    <a:lnTo>
                      <a:pt x="29" y="68"/>
                    </a:lnTo>
                    <a:lnTo>
                      <a:pt x="29" y="71"/>
                    </a:lnTo>
                    <a:lnTo>
                      <a:pt x="30" y="74"/>
                    </a:lnTo>
                    <a:lnTo>
                      <a:pt x="32" y="77"/>
                    </a:lnTo>
                    <a:lnTo>
                      <a:pt x="32" y="80"/>
                    </a:lnTo>
                    <a:lnTo>
                      <a:pt x="33" y="83"/>
                    </a:lnTo>
                    <a:lnTo>
                      <a:pt x="33" y="86"/>
                    </a:lnTo>
                    <a:lnTo>
                      <a:pt x="35" y="88"/>
                    </a:lnTo>
                    <a:lnTo>
                      <a:pt x="35" y="91"/>
                    </a:lnTo>
                    <a:lnTo>
                      <a:pt x="36" y="94"/>
                    </a:lnTo>
                    <a:lnTo>
                      <a:pt x="36" y="96"/>
                    </a:lnTo>
                    <a:lnTo>
                      <a:pt x="37" y="98"/>
                    </a:lnTo>
                    <a:lnTo>
                      <a:pt x="37" y="101"/>
                    </a:lnTo>
                    <a:lnTo>
                      <a:pt x="39" y="104"/>
                    </a:lnTo>
                    <a:lnTo>
                      <a:pt x="39" y="107"/>
                    </a:lnTo>
                    <a:lnTo>
                      <a:pt x="39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0" y="118"/>
                    </a:lnTo>
                    <a:lnTo>
                      <a:pt x="42" y="121"/>
                    </a:lnTo>
                    <a:lnTo>
                      <a:pt x="42" y="124"/>
                    </a:lnTo>
                    <a:lnTo>
                      <a:pt x="42" y="127"/>
                    </a:lnTo>
                    <a:lnTo>
                      <a:pt x="43" y="130"/>
                    </a:lnTo>
                    <a:lnTo>
                      <a:pt x="43" y="133"/>
                    </a:lnTo>
                    <a:lnTo>
                      <a:pt x="43" y="136"/>
                    </a:lnTo>
                    <a:lnTo>
                      <a:pt x="43" y="139"/>
                    </a:lnTo>
                    <a:lnTo>
                      <a:pt x="45" y="141"/>
                    </a:lnTo>
                    <a:lnTo>
                      <a:pt x="45" y="144"/>
                    </a:lnTo>
                    <a:lnTo>
                      <a:pt x="45" y="147"/>
                    </a:lnTo>
                    <a:lnTo>
                      <a:pt x="45" y="150"/>
                    </a:lnTo>
                    <a:lnTo>
                      <a:pt x="45" y="153"/>
                    </a:lnTo>
                    <a:lnTo>
                      <a:pt x="46" y="156"/>
                    </a:lnTo>
                    <a:lnTo>
                      <a:pt x="46" y="159"/>
                    </a:lnTo>
                    <a:lnTo>
                      <a:pt x="46" y="161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3"/>
                    </a:lnTo>
                    <a:lnTo>
                      <a:pt x="46" y="176"/>
                    </a:lnTo>
                    <a:lnTo>
                      <a:pt x="46" y="179"/>
                    </a:lnTo>
                    <a:lnTo>
                      <a:pt x="46" y="181"/>
                    </a:lnTo>
                    <a:lnTo>
                      <a:pt x="46" y="184"/>
                    </a:lnTo>
                    <a:lnTo>
                      <a:pt x="46" y="187"/>
                    </a:lnTo>
                    <a:lnTo>
                      <a:pt x="46" y="190"/>
                    </a:lnTo>
                    <a:lnTo>
                      <a:pt x="46" y="193"/>
                    </a:lnTo>
                    <a:lnTo>
                      <a:pt x="46" y="196"/>
                    </a:lnTo>
                    <a:lnTo>
                      <a:pt x="46" y="199"/>
                    </a:lnTo>
                    <a:lnTo>
                      <a:pt x="46" y="201"/>
                    </a:lnTo>
                    <a:lnTo>
                      <a:pt x="46" y="204"/>
                    </a:lnTo>
                    <a:lnTo>
                      <a:pt x="46" y="207"/>
                    </a:lnTo>
                    <a:lnTo>
                      <a:pt x="45" y="210"/>
                    </a:lnTo>
                    <a:lnTo>
                      <a:pt x="45" y="213"/>
                    </a:lnTo>
                    <a:lnTo>
                      <a:pt x="45" y="216"/>
                    </a:lnTo>
                    <a:lnTo>
                      <a:pt x="45" y="219"/>
                    </a:lnTo>
                    <a:lnTo>
                      <a:pt x="45" y="222"/>
                    </a:lnTo>
                    <a:lnTo>
                      <a:pt x="43" y="224"/>
                    </a:lnTo>
                    <a:lnTo>
                      <a:pt x="43" y="227"/>
                    </a:lnTo>
                    <a:lnTo>
                      <a:pt x="43" y="230"/>
                    </a:lnTo>
                    <a:lnTo>
                      <a:pt x="43" y="233"/>
                    </a:lnTo>
                    <a:lnTo>
                      <a:pt x="42" y="236"/>
                    </a:lnTo>
                    <a:lnTo>
                      <a:pt x="42" y="239"/>
                    </a:lnTo>
                    <a:lnTo>
                      <a:pt x="42" y="242"/>
                    </a:lnTo>
                    <a:lnTo>
                      <a:pt x="40" y="244"/>
                    </a:lnTo>
                    <a:lnTo>
                      <a:pt x="40" y="247"/>
                    </a:lnTo>
                    <a:lnTo>
                      <a:pt x="40" y="250"/>
                    </a:lnTo>
                    <a:lnTo>
                      <a:pt x="39" y="252"/>
                    </a:lnTo>
                    <a:lnTo>
                      <a:pt x="39" y="254"/>
                    </a:lnTo>
                    <a:lnTo>
                      <a:pt x="39" y="257"/>
                    </a:lnTo>
                    <a:lnTo>
                      <a:pt x="37" y="260"/>
                    </a:lnTo>
                    <a:lnTo>
                      <a:pt x="37" y="263"/>
                    </a:lnTo>
                    <a:lnTo>
                      <a:pt x="36" y="266"/>
                    </a:lnTo>
                    <a:lnTo>
                      <a:pt x="36" y="269"/>
                    </a:lnTo>
                    <a:lnTo>
                      <a:pt x="35" y="272"/>
                    </a:lnTo>
                    <a:lnTo>
                      <a:pt x="35" y="274"/>
                    </a:lnTo>
                    <a:lnTo>
                      <a:pt x="33" y="277"/>
                    </a:lnTo>
                    <a:lnTo>
                      <a:pt x="33" y="280"/>
                    </a:lnTo>
                    <a:lnTo>
                      <a:pt x="32" y="283"/>
                    </a:lnTo>
                    <a:lnTo>
                      <a:pt x="32" y="286"/>
                    </a:lnTo>
                    <a:lnTo>
                      <a:pt x="30" y="289"/>
                    </a:lnTo>
                    <a:lnTo>
                      <a:pt x="29" y="292"/>
                    </a:lnTo>
                    <a:lnTo>
                      <a:pt x="29" y="295"/>
                    </a:lnTo>
                    <a:lnTo>
                      <a:pt x="27" y="297"/>
                    </a:lnTo>
                    <a:lnTo>
                      <a:pt x="26" y="300"/>
                    </a:lnTo>
                    <a:lnTo>
                      <a:pt x="26" y="303"/>
                    </a:lnTo>
                    <a:lnTo>
                      <a:pt x="25" y="306"/>
                    </a:lnTo>
                    <a:lnTo>
                      <a:pt x="23" y="309"/>
                    </a:lnTo>
                    <a:lnTo>
                      <a:pt x="23" y="312"/>
                    </a:lnTo>
                    <a:lnTo>
                      <a:pt x="22" y="315"/>
                    </a:lnTo>
                    <a:lnTo>
                      <a:pt x="20" y="317"/>
                    </a:lnTo>
                    <a:lnTo>
                      <a:pt x="20" y="320"/>
                    </a:lnTo>
                    <a:lnTo>
                      <a:pt x="19" y="323"/>
                    </a:lnTo>
                    <a:lnTo>
                      <a:pt x="17" y="326"/>
                    </a:lnTo>
                    <a:lnTo>
                      <a:pt x="16" y="329"/>
                    </a:lnTo>
                    <a:lnTo>
                      <a:pt x="15" y="332"/>
                    </a:lnTo>
                    <a:lnTo>
                      <a:pt x="15" y="335"/>
                    </a:lnTo>
                    <a:lnTo>
                      <a:pt x="13" y="337"/>
                    </a:lnTo>
                    <a:lnTo>
                      <a:pt x="12" y="340"/>
                    </a:lnTo>
                    <a:lnTo>
                      <a:pt x="9" y="346"/>
                    </a:lnTo>
                    <a:lnTo>
                      <a:pt x="6" y="352"/>
                    </a:lnTo>
                    <a:lnTo>
                      <a:pt x="5" y="355"/>
                    </a:lnTo>
                    <a:lnTo>
                      <a:pt x="3" y="358"/>
                    </a:lnTo>
                    <a:lnTo>
                      <a:pt x="2" y="360"/>
                    </a:lnTo>
                    <a:lnTo>
                      <a:pt x="0" y="363"/>
                    </a:lnTo>
                    <a:lnTo>
                      <a:pt x="424" y="18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68"/>
              <p:cNvSpPr txBox="1"/>
              <p:nvPr/>
            </p:nvSpPr>
            <p:spPr>
              <a:xfrm>
                <a:off x="2168" y="804"/>
                <a:ext cx="4188" cy="2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68"/>
              <p:cNvSpPr txBox="1"/>
              <p:nvPr/>
            </p:nvSpPr>
            <p:spPr>
              <a:xfrm>
                <a:off x="1815" y="2275"/>
                <a:ext cx="4535" cy="2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68"/>
              <p:cNvSpPr txBox="1"/>
              <p:nvPr/>
            </p:nvSpPr>
            <p:spPr>
              <a:xfrm>
                <a:off x="1486" y="3269"/>
                <a:ext cx="4858" cy="2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68"/>
              <p:cNvSpPr txBox="1"/>
              <p:nvPr/>
            </p:nvSpPr>
            <p:spPr>
              <a:xfrm>
                <a:off x="1008" y="3995"/>
                <a:ext cx="5346" cy="20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68"/>
              <p:cNvSpPr/>
              <p:nvPr/>
            </p:nvSpPr>
            <p:spPr>
              <a:xfrm>
                <a:off x="366" y="4244"/>
                <a:ext cx="10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5" extrusionOk="0">
                    <a:moveTo>
                      <a:pt x="301" y="3"/>
                    </a:moveTo>
                    <a:lnTo>
                      <a:pt x="282" y="3"/>
                    </a:lnTo>
                    <a:lnTo>
                      <a:pt x="228" y="5"/>
                    </a:lnTo>
                    <a:lnTo>
                      <a:pt x="174" y="5"/>
                    </a:lnTo>
                    <a:lnTo>
                      <a:pt x="118" y="5"/>
                    </a:lnTo>
                    <a:lnTo>
                      <a:pt x="61" y="3"/>
                    </a:lnTo>
                    <a:lnTo>
                      <a:pt x="3" y="0"/>
                    </a:lnTo>
                    <a:lnTo>
                      <a:pt x="0" y="61"/>
                    </a:lnTo>
                    <a:lnTo>
                      <a:pt x="59" y="63"/>
                    </a:lnTo>
                    <a:lnTo>
                      <a:pt x="116" y="65"/>
                    </a:lnTo>
                    <a:lnTo>
                      <a:pt x="174" y="65"/>
                    </a:lnTo>
                    <a:lnTo>
                      <a:pt x="229" y="65"/>
                    </a:lnTo>
                    <a:lnTo>
                      <a:pt x="284" y="63"/>
                    </a:lnTo>
                    <a:lnTo>
                      <a:pt x="302" y="62"/>
                    </a:lnTo>
                    <a:lnTo>
                      <a:pt x="301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68"/>
              <p:cNvSpPr/>
              <p:nvPr/>
            </p:nvSpPr>
            <p:spPr>
              <a:xfrm>
                <a:off x="565" y="4214"/>
                <a:ext cx="102" cy="4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4" extrusionOk="0">
                    <a:moveTo>
                      <a:pt x="289" y="0"/>
                    </a:moveTo>
                    <a:lnTo>
                      <a:pt x="281" y="3"/>
                    </a:lnTo>
                    <a:lnTo>
                      <a:pt x="235" y="16"/>
                    </a:lnTo>
                    <a:lnTo>
                      <a:pt x="188" y="27"/>
                    </a:lnTo>
                    <a:lnTo>
                      <a:pt x="140" y="38"/>
                    </a:lnTo>
                    <a:lnTo>
                      <a:pt x="93" y="48"/>
                    </a:lnTo>
                    <a:lnTo>
                      <a:pt x="44" y="57"/>
                    </a:lnTo>
                    <a:lnTo>
                      <a:pt x="0" y="66"/>
                    </a:lnTo>
                    <a:lnTo>
                      <a:pt x="9" y="124"/>
                    </a:lnTo>
                    <a:lnTo>
                      <a:pt x="56" y="116"/>
                    </a:lnTo>
                    <a:lnTo>
                      <a:pt x="104" y="107"/>
                    </a:lnTo>
                    <a:lnTo>
                      <a:pt x="153" y="97"/>
                    </a:lnTo>
                    <a:lnTo>
                      <a:pt x="202" y="86"/>
                    </a:lnTo>
                    <a:lnTo>
                      <a:pt x="249" y="73"/>
                    </a:lnTo>
                    <a:lnTo>
                      <a:pt x="296" y="60"/>
                    </a:lnTo>
                    <a:lnTo>
                      <a:pt x="305" y="57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68"/>
              <p:cNvSpPr/>
              <p:nvPr/>
            </p:nvSpPr>
            <p:spPr>
              <a:xfrm>
                <a:off x="753" y="4132"/>
                <a:ext cx="97" cy="6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96" extrusionOk="0">
                    <a:moveTo>
                      <a:pt x="261" y="0"/>
                    </a:moveTo>
                    <a:lnTo>
                      <a:pt x="222" y="22"/>
                    </a:lnTo>
                    <a:lnTo>
                      <a:pt x="184" y="47"/>
                    </a:lnTo>
                    <a:lnTo>
                      <a:pt x="142" y="70"/>
                    </a:lnTo>
                    <a:lnTo>
                      <a:pt x="102" y="91"/>
                    </a:lnTo>
                    <a:lnTo>
                      <a:pt x="61" y="113"/>
                    </a:lnTo>
                    <a:lnTo>
                      <a:pt x="20" y="133"/>
                    </a:lnTo>
                    <a:lnTo>
                      <a:pt x="0" y="141"/>
                    </a:lnTo>
                    <a:lnTo>
                      <a:pt x="25" y="196"/>
                    </a:lnTo>
                    <a:lnTo>
                      <a:pt x="45" y="187"/>
                    </a:lnTo>
                    <a:lnTo>
                      <a:pt x="88" y="166"/>
                    </a:lnTo>
                    <a:lnTo>
                      <a:pt x="131" y="144"/>
                    </a:lnTo>
                    <a:lnTo>
                      <a:pt x="172" y="121"/>
                    </a:lnTo>
                    <a:lnTo>
                      <a:pt x="214" y="98"/>
                    </a:lnTo>
                    <a:lnTo>
                      <a:pt x="254" y="74"/>
                    </a:lnTo>
                    <a:lnTo>
                      <a:pt x="291" y="5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68"/>
              <p:cNvSpPr/>
              <p:nvPr/>
            </p:nvSpPr>
            <p:spPr>
              <a:xfrm>
                <a:off x="920" y="4006"/>
                <a:ext cx="87" cy="83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47" extrusionOk="0">
                    <a:moveTo>
                      <a:pt x="221" y="0"/>
                    </a:moveTo>
                    <a:lnTo>
                      <a:pt x="209" y="12"/>
                    </a:lnTo>
                    <a:lnTo>
                      <a:pt x="173" y="48"/>
                    </a:lnTo>
                    <a:lnTo>
                      <a:pt x="137" y="81"/>
                    </a:lnTo>
                    <a:lnTo>
                      <a:pt x="100" y="114"/>
                    </a:lnTo>
                    <a:lnTo>
                      <a:pt x="64" y="146"/>
                    </a:lnTo>
                    <a:lnTo>
                      <a:pt x="27" y="178"/>
                    </a:lnTo>
                    <a:lnTo>
                      <a:pt x="0" y="201"/>
                    </a:lnTo>
                    <a:lnTo>
                      <a:pt x="37" y="247"/>
                    </a:lnTo>
                    <a:lnTo>
                      <a:pt x="66" y="224"/>
                    </a:lnTo>
                    <a:lnTo>
                      <a:pt x="103" y="191"/>
                    </a:lnTo>
                    <a:lnTo>
                      <a:pt x="140" y="158"/>
                    </a:lnTo>
                    <a:lnTo>
                      <a:pt x="178" y="125"/>
                    </a:lnTo>
                    <a:lnTo>
                      <a:pt x="215" y="91"/>
                    </a:lnTo>
                    <a:lnTo>
                      <a:pt x="251" y="55"/>
                    </a:lnTo>
                    <a:lnTo>
                      <a:pt x="262" y="43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68"/>
              <p:cNvSpPr/>
              <p:nvPr/>
            </p:nvSpPr>
            <p:spPr>
              <a:xfrm>
                <a:off x="1061" y="3857"/>
                <a:ext cx="79" cy="9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71" extrusionOk="0">
                    <a:moveTo>
                      <a:pt x="189" y="0"/>
                    </a:moveTo>
                    <a:lnTo>
                      <a:pt x="136" y="69"/>
                    </a:lnTo>
                    <a:lnTo>
                      <a:pt x="68" y="153"/>
                    </a:lnTo>
                    <a:lnTo>
                      <a:pt x="0" y="232"/>
                    </a:lnTo>
                    <a:lnTo>
                      <a:pt x="46" y="271"/>
                    </a:lnTo>
                    <a:lnTo>
                      <a:pt x="113" y="192"/>
                    </a:lnTo>
                    <a:lnTo>
                      <a:pt x="182" y="106"/>
                    </a:lnTo>
                    <a:lnTo>
                      <a:pt x="237" y="3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68"/>
              <p:cNvSpPr/>
              <p:nvPr/>
            </p:nvSpPr>
            <p:spPr>
              <a:xfrm>
                <a:off x="1183" y="3694"/>
                <a:ext cx="73" cy="9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82" extrusionOk="0">
                    <a:moveTo>
                      <a:pt x="169" y="0"/>
                    </a:moveTo>
                    <a:lnTo>
                      <a:pt x="112" y="86"/>
                    </a:lnTo>
                    <a:lnTo>
                      <a:pt x="43" y="186"/>
                    </a:lnTo>
                    <a:lnTo>
                      <a:pt x="0" y="246"/>
                    </a:lnTo>
                    <a:lnTo>
                      <a:pt x="48" y="282"/>
                    </a:lnTo>
                    <a:lnTo>
                      <a:pt x="92" y="221"/>
                    </a:lnTo>
                    <a:lnTo>
                      <a:pt x="162" y="120"/>
                    </a:lnTo>
                    <a:lnTo>
                      <a:pt x="219" y="35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68"/>
              <p:cNvSpPr/>
              <p:nvPr/>
            </p:nvSpPr>
            <p:spPr>
              <a:xfrm>
                <a:off x="1294" y="3525"/>
                <a:ext cx="67" cy="9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89" extrusionOk="0">
                    <a:moveTo>
                      <a:pt x="150" y="0"/>
                    </a:moveTo>
                    <a:lnTo>
                      <a:pt x="125" y="44"/>
                    </a:lnTo>
                    <a:lnTo>
                      <a:pt x="72" y="138"/>
                    </a:lnTo>
                    <a:lnTo>
                      <a:pt x="17" y="230"/>
                    </a:lnTo>
                    <a:lnTo>
                      <a:pt x="0" y="257"/>
                    </a:lnTo>
                    <a:lnTo>
                      <a:pt x="50" y="289"/>
                    </a:lnTo>
                    <a:lnTo>
                      <a:pt x="67" y="262"/>
                    </a:lnTo>
                    <a:lnTo>
                      <a:pt x="123" y="169"/>
                    </a:lnTo>
                    <a:lnTo>
                      <a:pt x="177" y="74"/>
                    </a:lnTo>
                    <a:lnTo>
                      <a:pt x="202" y="28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68"/>
              <p:cNvSpPr/>
              <p:nvPr/>
            </p:nvSpPr>
            <p:spPr>
              <a:xfrm>
                <a:off x="1391" y="3347"/>
                <a:ext cx="62" cy="98"/>
              </a:xfrm>
              <a:custGeom>
                <a:avLst/>
                <a:gdLst/>
                <a:ahLst/>
                <a:cxnLst/>
                <a:rect l="l" t="t" r="r" b="b"/>
                <a:pathLst>
                  <a:path w="186" h="296" extrusionOk="0">
                    <a:moveTo>
                      <a:pt x="131" y="0"/>
                    </a:moveTo>
                    <a:lnTo>
                      <a:pt x="98" y="70"/>
                    </a:lnTo>
                    <a:lnTo>
                      <a:pt x="47" y="177"/>
                    </a:lnTo>
                    <a:lnTo>
                      <a:pt x="0" y="269"/>
                    </a:lnTo>
                    <a:lnTo>
                      <a:pt x="53" y="296"/>
                    </a:lnTo>
                    <a:lnTo>
                      <a:pt x="100" y="203"/>
                    </a:lnTo>
                    <a:lnTo>
                      <a:pt x="153" y="96"/>
                    </a:lnTo>
                    <a:lnTo>
                      <a:pt x="186" y="2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68"/>
              <p:cNvSpPr/>
              <p:nvPr/>
            </p:nvSpPr>
            <p:spPr>
              <a:xfrm>
                <a:off x="1476" y="3164"/>
                <a:ext cx="57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99" extrusionOk="0">
                    <a:moveTo>
                      <a:pt x="117" y="0"/>
                    </a:moveTo>
                    <a:lnTo>
                      <a:pt x="97" y="47"/>
                    </a:lnTo>
                    <a:lnTo>
                      <a:pt x="47" y="166"/>
                    </a:lnTo>
                    <a:lnTo>
                      <a:pt x="0" y="275"/>
                    </a:lnTo>
                    <a:lnTo>
                      <a:pt x="54" y="299"/>
                    </a:lnTo>
                    <a:lnTo>
                      <a:pt x="101" y="190"/>
                    </a:lnTo>
                    <a:lnTo>
                      <a:pt x="153" y="70"/>
                    </a:lnTo>
                    <a:lnTo>
                      <a:pt x="172" y="23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68"/>
              <p:cNvSpPr/>
              <p:nvPr/>
            </p:nvSpPr>
            <p:spPr>
              <a:xfrm>
                <a:off x="1552" y="2978"/>
                <a:ext cx="54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02" extrusionOk="0">
                    <a:moveTo>
                      <a:pt x="106" y="0"/>
                    </a:moveTo>
                    <a:lnTo>
                      <a:pt x="66" y="105"/>
                    </a:lnTo>
                    <a:lnTo>
                      <a:pt x="17" y="234"/>
                    </a:lnTo>
                    <a:lnTo>
                      <a:pt x="0" y="280"/>
                    </a:lnTo>
                    <a:lnTo>
                      <a:pt x="56" y="302"/>
                    </a:lnTo>
                    <a:lnTo>
                      <a:pt x="73" y="257"/>
                    </a:lnTo>
                    <a:lnTo>
                      <a:pt x="123" y="126"/>
                    </a:lnTo>
                    <a:lnTo>
                      <a:pt x="162" y="2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68"/>
              <p:cNvSpPr/>
              <p:nvPr/>
            </p:nvSpPr>
            <p:spPr>
              <a:xfrm>
                <a:off x="1621" y="2789"/>
                <a:ext cx="52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55" h="304" extrusionOk="0">
                    <a:moveTo>
                      <a:pt x="97" y="0"/>
                    </a:moveTo>
                    <a:lnTo>
                      <a:pt x="53" y="130"/>
                    </a:lnTo>
                    <a:lnTo>
                      <a:pt x="6" y="269"/>
                    </a:lnTo>
                    <a:lnTo>
                      <a:pt x="0" y="283"/>
                    </a:lnTo>
                    <a:lnTo>
                      <a:pt x="57" y="304"/>
                    </a:lnTo>
                    <a:lnTo>
                      <a:pt x="63" y="289"/>
                    </a:lnTo>
                    <a:lnTo>
                      <a:pt x="110" y="148"/>
                    </a:lnTo>
                    <a:lnTo>
                      <a:pt x="155" y="2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68"/>
              <p:cNvSpPr/>
              <p:nvPr/>
            </p:nvSpPr>
            <p:spPr>
              <a:xfrm>
                <a:off x="1684" y="2599"/>
                <a:ext cx="49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305" extrusionOk="0">
                    <a:moveTo>
                      <a:pt x="89" y="0"/>
                    </a:moveTo>
                    <a:lnTo>
                      <a:pt x="53" y="118"/>
                    </a:lnTo>
                    <a:lnTo>
                      <a:pt x="6" y="268"/>
                    </a:lnTo>
                    <a:lnTo>
                      <a:pt x="0" y="287"/>
                    </a:lnTo>
                    <a:lnTo>
                      <a:pt x="58" y="305"/>
                    </a:lnTo>
                    <a:lnTo>
                      <a:pt x="63" y="287"/>
                    </a:lnTo>
                    <a:lnTo>
                      <a:pt x="111" y="136"/>
                    </a:lnTo>
                    <a:lnTo>
                      <a:pt x="146" y="18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68"/>
              <p:cNvSpPr/>
              <p:nvPr/>
            </p:nvSpPr>
            <p:spPr>
              <a:xfrm>
                <a:off x="1743" y="2407"/>
                <a:ext cx="46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05" extrusionOk="0">
                    <a:moveTo>
                      <a:pt x="83" y="0"/>
                    </a:moveTo>
                    <a:lnTo>
                      <a:pt x="64" y="67"/>
                    </a:lnTo>
                    <a:lnTo>
                      <a:pt x="17" y="227"/>
                    </a:lnTo>
                    <a:lnTo>
                      <a:pt x="0" y="288"/>
                    </a:lnTo>
                    <a:lnTo>
                      <a:pt x="57" y="305"/>
                    </a:lnTo>
                    <a:lnTo>
                      <a:pt x="76" y="245"/>
                    </a:lnTo>
                    <a:lnTo>
                      <a:pt x="122" y="84"/>
                    </a:lnTo>
                    <a:lnTo>
                      <a:pt x="140" y="1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68"/>
              <p:cNvSpPr/>
              <p:nvPr/>
            </p:nvSpPr>
            <p:spPr>
              <a:xfrm>
                <a:off x="1797" y="2214"/>
                <a:ext cx="45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36" h="305" extrusionOk="0">
                    <a:moveTo>
                      <a:pt x="78" y="0"/>
                    </a:moveTo>
                    <a:lnTo>
                      <a:pt x="39" y="149"/>
                    </a:lnTo>
                    <a:lnTo>
                      <a:pt x="0" y="290"/>
                    </a:lnTo>
                    <a:lnTo>
                      <a:pt x="58" y="305"/>
                    </a:lnTo>
                    <a:lnTo>
                      <a:pt x="96" y="164"/>
                    </a:lnTo>
                    <a:lnTo>
                      <a:pt x="136" y="16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68"/>
              <p:cNvSpPr/>
              <p:nvPr/>
            </p:nvSpPr>
            <p:spPr>
              <a:xfrm>
                <a:off x="1848" y="2020"/>
                <a:ext cx="44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05" extrusionOk="0">
                    <a:moveTo>
                      <a:pt x="73" y="0"/>
                    </a:moveTo>
                    <a:lnTo>
                      <a:pt x="66" y="27"/>
                    </a:lnTo>
                    <a:lnTo>
                      <a:pt x="22" y="208"/>
                    </a:lnTo>
                    <a:lnTo>
                      <a:pt x="0" y="291"/>
                    </a:lnTo>
                    <a:lnTo>
                      <a:pt x="58" y="305"/>
                    </a:lnTo>
                    <a:lnTo>
                      <a:pt x="79" y="222"/>
                    </a:lnTo>
                    <a:lnTo>
                      <a:pt x="125" y="42"/>
                    </a:lnTo>
                    <a:lnTo>
                      <a:pt x="132" y="15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68"/>
              <p:cNvSpPr/>
              <p:nvPr/>
            </p:nvSpPr>
            <p:spPr>
              <a:xfrm>
                <a:off x="1896" y="1826"/>
                <a:ext cx="43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07" extrusionOk="0">
                    <a:moveTo>
                      <a:pt x="69" y="0"/>
                    </a:moveTo>
                    <a:lnTo>
                      <a:pt x="11" y="245"/>
                    </a:lnTo>
                    <a:lnTo>
                      <a:pt x="0" y="292"/>
                    </a:lnTo>
                    <a:lnTo>
                      <a:pt x="59" y="307"/>
                    </a:lnTo>
                    <a:lnTo>
                      <a:pt x="70" y="258"/>
                    </a:lnTo>
                    <a:lnTo>
                      <a:pt x="127" y="1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68"/>
              <p:cNvSpPr/>
              <p:nvPr/>
            </p:nvSpPr>
            <p:spPr>
              <a:xfrm>
                <a:off x="1942" y="1631"/>
                <a:ext cx="42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05" extrusionOk="0">
                    <a:moveTo>
                      <a:pt x="66" y="0"/>
                    </a:moveTo>
                    <a:lnTo>
                      <a:pt x="53" y="59"/>
                    </a:lnTo>
                    <a:lnTo>
                      <a:pt x="0" y="292"/>
                    </a:lnTo>
                    <a:lnTo>
                      <a:pt x="59" y="305"/>
                    </a:lnTo>
                    <a:lnTo>
                      <a:pt x="112" y="73"/>
                    </a:lnTo>
                    <a:lnTo>
                      <a:pt x="125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68"/>
              <p:cNvSpPr/>
              <p:nvPr/>
            </p:nvSpPr>
            <p:spPr>
              <a:xfrm>
                <a:off x="1986" y="1435"/>
                <a:ext cx="41" cy="10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307" extrusionOk="0">
                    <a:moveTo>
                      <a:pt x="63" y="0"/>
                    </a:moveTo>
                    <a:lnTo>
                      <a:pt x="10" y="245"/>
                    </a:lnTo>
                    <a:lnTo>
                      <a:pt x="0" y="294"/>
                    </a:lnTo>
                    <a:lnTo>
                      <a:pt x="59" y="307"/>
                    </a:lnTo>
                    <a:lnTo>
                      <a:pt x="69" y="258"/>
                    </a:lnTo>
                    <a:lnTo>
                      <a:pt x="122" y="13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68"/>
              <p:cNvSpPr/>
              <p:nvPr/>
            </p:nvSpPr>
            <p:spPr>
              <a:xfrm>
                <a:off x="2028" y="1240"/>
                <a:ext cx="40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07" extrusionOk="0">
                    <a:moveTo>
                      <a:pt x="62" y="0"/>
                    </a:moveTo>
                    <a:lnTo>
                      <a:pt x="120" y="13"/>
                    </a:lnTo>
                    <a:lnTo>
                      <a:pt x="59" y="307"/>
                    </a:lnTo>
                    <a:lnTo>
                      <a:pt x="0" y="29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68"/>
              <p:cNvSpPr/>
              <p:nvPr/>
            </p:nvSpPr>
            <p:spPr>
              <a:xfrm>
                <a:off x="2068" y="1044"/>
                <a:ext cx="40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19" h="306" extrusionOk="0">
                    <a:moveTo>
                      <a:pt x="61" y="0"/>
                    </a:moveTo>
                    <a:lnTo>
                      <a:pt x="30" y="146"/>
                    </a:lnTo>
                    <a:lnTo>
                      <a:pt x="0" y="295"/>
                    </a:lnTo>
                    <a:lnTo>
                      <a:pt x="59" y="306"/>
                    </a:lnTo>
                    <a:lnTo>
                      <a:pt x="89" y="157"/>
                    </a:lnTo>
                    <a:lnTo>
                      <a:pt x="119" y="1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68"/>
              <p:cNvSpPr/>
              <p:nvPr/>
            </p:nvSpPr>
            <p:spPr>
              <a:xfrm>
                <a:off x="2108" y="847"/>
                <a:ext cx="3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06" extrusionOk="0">
                    <a:moveTo>
                      <a:pt x="56" y="0"/>
                    </a:moveTo>
                    <a:lnTo>
                      <a:pt x="2" y="288"/>
                    </a:lnTo>
                    <a:lnTo>
                      <a:pt x="0" y="295"/>
                    </a:lnTo>
                    <a:lnTo>
                      <a:pt x="59" y="306"/>
                    </a:lnTo>
                    <a:lnTo>
                      <a:pt x="60" y="299"/>
                    </a:lnTo>
                    <a:lnTo>
                      <a:pt x="116" y="1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68"/>
              <p:cNvSpPr/>
              <p:nvPr/>
            </p:nvSpPr>
            <p:spPr>
              <a:xfrm>
                <a:off x="2145" y="651"/>
                <a:ext cx="39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05" extrusionOk="0">
                    <a:moveTo>
                      <a:pt x="56" y="0"/>
                    </a:moveTo>
                    <a:lnTo>
                      <a:pt x="115" y="10"/>
                    </a:lnTo>
                    <a:lnTo>
                      <a:pt x="59" y="305"/>
                    </a:lnTo>
                    <a:lnTo>
                      <a:pt x="0" y="29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68"/>
              <p:cNvSpPr/>
              <p:nvPr/>
            </p:nvSpPr>
            <p:spPr>
              <a:xfrm>
                <a:off x="2182" y="454"/>
                <a:ext cx="3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07" extrusionOk="0">
                    <a:moveTo>
                      <a:pt x="54" y="0"/>
                    </a:moveTo>
                    <a:lnTo>
                      <a:pt x="45" y="52"/>
                    </a:lnTo>
                    <a:lnTo>
                      <a:pt x="0" y="295"/>
                    </a:lnTo>
                    <a:lnTo>
                      <a:pt x="58" y="307"/>
                    </a:lnTo>
                    <a:lnTo>
                      <a:pt x="104" y="63"/>
                    </a:lnTo>
                    <a:lnTo>
                      <a:pt x="113" y="1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68"/>
              <p:cNvSpPr/>
              <p:nvPr/>
            </p:nvSpPr>
            <p:spPr>
              <a:xfrm>
                <a:off x="2218" y="257"/>
                <a:ext cx="38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05" extrusionOk="0">
                    <a:moveTo>
                      <a:pt x="53" y="0"/>
                    </a:moveTo>
                    <a:lnTo>
                      <a:pt x="28" y="146"/>
                    </a:lnTo>
                    <a:lnTo>
                      <a:pt x="0" y="295"/>
                    </a:lnTo>
                    <a:lnTo>
                      <a:pt x="59" y="305"/>
                    </a:lnTo>
                    <a:lnTo>
                      <a:pt x="86" y="156"/>
                    </a:lnTo>
                    <a:lnTo>
                      <a:pt x="112" y="1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68"/>
              <p:cNvSpPr/>
              <p:nvPr/>
            </p:nvSpPr>
            <p:spPr>
              <a:xfrm>
                <a:off x="2254" y="136"/>
                <a:ext cx="23" cy="26"/>
              </a:xfrm>
              <a:custGeom>
                <a:avLst/>
                <a:gdLst/>
                <a:ahLst/>
                <a:cxnLst/>
                <a:rect l="l" t="t" r="r" b="b"/>
                <a:pathLst>
                  <a:path w="70" h="77" extrusionOk="0">
                    <a:moveTo>
                      <a:pt x="12" y="0"/>
                    </a:moveTo>
                    <a:lnTo>
                      <a:pt x="0" y="67"/>
                    </a:lnTo>
                    <a:lnTo>
                      <a:pt x="59" y="77"/>
                    </a:lnTo>
                    <a:lnTo>
                      <a:pt x="7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68"/>
              <p:cNvSpPr/>
              <p:nvPr/>
            </p:nvSpPr>
            <p:spPr>
              <a:xfrm>
                <a:off x="360" y="3269"/>
                <a:ext cx="1129" cy="994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2982" extrusionOk="0">
                    <a:moveTo>
                      <a:pt x="1997" y="2236"/>
                    </a:moveTo>
                    <a:lnTo>
                      <a:pt x="1943" y="2247"/>
                    </a:lnTo>
                    <a:lnTo>
                      <a:pt x="1889" y="2257"/>
                    </a:lnTo>
                    <a:lnTo>
                      <a:pt x="1834" y="2270"/>
                    </a:lnTo>
                    <a:lnTo>
                      <a:pt x="1781" y="2282"/>
                    </a:lnTo>
                    <a:lnTo>
                      <a:pt x="1677" y="2309"/>
                    </a:lnTo>
                    <a:lnTo>
                      <a:pt x="1575" y="2337"/>
                    </a:lnTo>
                    <a:lnTo>
                      <a:pt x="1473" y="2369"/>
                    </a:lnTo>
                    <a:lnTo>
                      <a:pt x="1375" y="2402"/>
                    </a:lnTo>
                    <a:lnTo>
                      <a:pt x="1276" y="2436"/>
                    </a:lnTo>
                    <a:lnTo>
                      <a:pt x="1180" y="2472"/>
                    </a:lnTo>
                    <a:lnTo>
                      <a:pt x="1083" y="2511"/>
                    </a:lnTo>
                    <a:lnTo>
                      <a:pt x="987" y="2549"/>
                    </a:lnTo>
                    <a:lnTo>
                      <a:pt x="892" y="2591"/>
                    </a:lnTo>
                    <a:lnTo>
                      <a:pt x="796" y="2632"/>
                    </a:lnTo>
                    <a:lnTo>
                      <a:pt x="700" y="2675"/>
                    </a:lnTo>
                    <a:lnTo>
                      <a:pt x="605" y="2720"/>
                    </a:lnTo>
                    <a:lnTo>
                      <a:pt x="509" y="2764"/>
                    </a:lnTo>
                    <a:lnTo>
                      <a:pt x="411" y="2808"/>
                    </a:lnTo>
                    <a:lnTo>
                      <a:pt x="387" y="2754"/>
                    </a:lnTo>
                    <a:lnTo>
                      <a:pt x="484" y="2708"/>
                    </a:lnTo>
                    <a:lnTo>
                      <a:pt x="582" y="2664"/>
                    </a:lnTo>
                    <a:lnTo>
                      <a:pt x="678" y="2619"/>
                    </a:lnTo>
                    <a:lnTo>
                      <a:pt x="773" y="2577"/>
                    </a:lnTo>
                    <a:lnTo>
                      <a:pt x="869" y="2535"/>
                    </a:lnTo>
                    <a:lnTo>
                      <a:pt x="967" y="2493"/>
                    </a:lnTo>
                    <a:lnTo>
                      <a:pt x="1063" y="2455"/>
                    </a:lnTo>
                    <a:lnTo>
                      <a:pt x="1160" y="2416"/>
                    </a:lnTo>
                    <a:lnTo>
                      <a:pt x="1257" y="2379"/>
                    </a:lnTo>
                    <a:lnTo>
                      <a:pt x="1356" y="2345"/>
                    </a:lnTo>
                    <a:lnTo>
                      <a:pt x="1458" y="2312"/>
                    </a:lnTo>
                    <a:lnTo>
                      <a:pt x="1559" y="2280"/>
                    </a:lnTo>
                    <a:lnTo>
                      <a:pt x="1662" y="2250"/>
                    </a:lnTo>
                    <a:lnTo>
                      <a:pt x="1768" y="2224"/>
                    </a:lnTo>
                    <a:lnTo>
                      <a:pt x="1821" y="2211"/>
                    </a:lnTo>
                    <a:lnTo>
                      <a:pt x="1876" y="2200"/>
                    </a:lnTo>
                    <a:lnTo>
                      <a:pt x="1930" y="2189"/>
                    </a:lnTo>
                    <a:lnTo>
                      <a:pt x="1986" y="2177"/>
                    </a:lnTo>
                    <a:lnTo>
                      <a:pt x="1997" y="2236"/>
                    </a:lnTo>
                    <a:close/>
                    <a:moveTo>
                      <a:pt x="411" y="2808"/>
                    </a:moveTo>
                    <a:lnTo>
                      <a:pt x="365" y="2830"/>
                    </a:lnTo>
                    <a:lnTo>
                      <a:pt x="320" y="2851"/>
                    </a:lnTo>
                    <a:lnTo>
                      <a:pt x="274" y="2873"/>
                    </a:lnTo>
                    <a:lnTo>
                      <a:pt x="227" y="2894"/>
                    </a:lnTo>
                    <a:lnTo>
                      <a:pt x="179" y="2916"/>
                    </a:lnTo>
                    <a:lnTo>
                      <a:pt x="131" y="2937"/>
                    </a:lnTo>
                    <a:lnTo>
                      <a:pt x="83" y="2960"/>
                    </a:lnTo>
                    <a:lnTo>
                      <a:pt x="33" y="2982"/>
                    </a:lnTo>
                    <a:lnTo>
                      <a:pt x="9" y="2927"/>
                    </a:lnTo>
                    <a:lnTo>
                      <a:pt x="58" y="2906"/>
                    </a:lnTo>
                    <a:lnTo>
                      <a:pt x="105" y="2884"/>
                    </a:lnTo>
                    <a:lnTo>
                      <a:pt x="152" y="2863"/>
                    </a:lnTo>
                    <a:lnTo>
                      <a:pt x="199" y="2841"/>
                    </a:lnTo>
                    <a:lnTo>
                      <a:pt x="247" y="2818"/>
                    </a:lnTo>
                    <a:lnTo>
                      <a:pt x="294" y="2797"/>
                    </a:lnTo>
                    <a:lnTo>
                      <a:pt x="340" y="2776"/>
                    </a:lnTo>
                    <a:lnTo>
                      <a:pt x="387" y="2754"/>
                    </a:lnTo>
                    <a:lnTo>
                      <a:pt x="411" y="2808"/>
                    </a:lnTo>
                    <a:close/>
                    <a:moveTo>
                      <a:pt x="0" y="2933"/>
                    </a:moveTo>
                    <a:lnTo>
                      <a:pt x="2" y="2932"/>
                    </a:lnTo>
                    <a:lnTo>
                      <a:pt x="5" y="2929"/>
                    </a:lnTo>
                    <a:lnTo>
                      <a:pt x="39" y="2979"/>
                    </a:lnTo>
                    <a:lnTo>
                      <a:pt x="40" y="2977"/>
                    </a:lnTo>
                    <a:lnTo>
                      <a:pt x="43" y="2976"/>
                    </a:lnTo>
                    <a:lnTo>
                      <a:pt x="0" y="2933"/>
                    </a:lnTo>
                    <a:close/>
                    <a:moveTo>
                      <a:pt x="42" y="2976"/>
                    </a:moveTo>
                    <a:lnTo>
                      <a:pt x="40" y="2977"/>
                    </a:lnTo>
                    <a:lnTo>
                      <a:pt x="39" y="2979"/>
                    </a:lnTo>
                    <a:lnTo>
                      <a:pt x="22" y="2954"/>
                    </a:lnTo>
                    <a:lnTo>
                      <a:pt x="42" y="2976"/>
                    </a:lnTo>
                    <a:close/>
                    <a:moveTo>
                      <a:pt x="0" y="2933"/>
                    </a:moveTo>
                    <a:lnTo>
                      <a:pt x="61" y="2874"/>
                    </a:lnTo>
                    <a:lnTo>
                      <a:pt x="122" y="2816"/>
                    </a:lnTo>
                    <a:lnTo>
                      <a:pt x="185" y="2755"/>
                    </a:lnTo>
                    <a:lnTo>
                      <a:pt x="249" y="2695"/>
                    </a:lnTo>
                    <a:lnTo>
                      <a:pt x="314" y="2634"/>
                    </a:lnTo>
                    <a:lnTo>
                      <a:pt x="380" y="2572"/>
                    </a:lnTo>
                    <a:lnTo>
                      <a:pt x="446" y="2509"/>
                    </a:lnTo>
                    <a:lnTo>
                      <a:pt x="513" y="2445"/>
                    </a:lnTo>
                    <a:lnTo>
                      <a:pt x="582" y="2380"/>
                    </a:lnTo>
                    <a:lnTo>
                      <a:pt x="650" y="2316"/>
                    </a:lnTo>
                    <a:lnTo>
                      <a:pt x="720" y="2252"/>
                    </a:lnTo>
                    <a:lnTo>
                      <a:pt x="789" y="2186"/>
                    </a:lnTo>
                    <a:lnTo>
                      <a:pt x="859" y="2120"/>
                    </a:lnTo>
                    <a:lnTo>
                      <a:pt x="931" y="2053"/>
                    </a:lnTo>
                    <a:lnTo>
                      <a:pt x="1001" y="1987"/>
                    </a:lnTo>
                    <a:lnTo>
                      <a:pt x="1073" y="1919"/>
                    </a:lnTo>
                    <a:lnTo>
                      <a:pt x="1114" y="1964"/>
                    </a:lnTo>
                    <a:lnTo>
                      <a:pt x="1043" y="2030"/>
                    </a:lnTo>
                    <a:lnTo>
                      <a:pt x="971" y="2097"/>
                    </a:lnTo>
                    <a:lnTo>
                      <a:pt x="901" y="2163"/>
                    </a:lnTo>
                    <a:lnTo>
                      <a:pt x="831" y="2229"/>
                    </a:lnTo>
                    <a:lnTo>
                      <a:pt x="761" y="2294"/>
                    </a:lnTo>
                    <a:lnTo>
                      <a:pt x="692" y="2360"/>
                    </a:lnTo>
                    <a:lnTo>
                      <a:pt x="622" y="2425"/>
                    </a:lnTo>
                    <a:lnTo>
                      <a:pt x="554" y="2489"/>
                    </a:lnTo>
                    <a:lnTo>
                      <a:pt x="487" y="2552"/>
                    </a:lnTo>
                    <a:lnTo>
                      <a:pt x="420" y="2615"/>
                    </a:lnTo>
                    <a:lnTo>
                      <a:pt x="355" y="2678"/>
                    </a:lnTo>
                    <a:lnTo>
                      <a:pt x="290" y="2740"/>
                    </a:lnTo>
                    <a:lnTo>
                      <a:pt x="227" y="2800"/>
                    </a:lnTo>
                    <a:lnTo>
                      <a:pt x="164" y="2860"/>
                    </a:lnTo>
                    <a:lnTo>
                      <a:pt x="102" y="2919"/>
                    </a:lnTo>
                    <a:lnTo>
                      <a:pt x="42" y="2976"/>
                    </a:lnTo>
                    <a:lnTo>
                      <a:pt x="0" y="2933"/>
                    </a:lnTo>
                    <a:close/>
                    <a:moveTo>
                      <a:pt x="1073" y="1919"/>
                    </a:moveTo>
                    <a:lnTo>
                      <a:pt x="1180" y="1819"/>
                    </a:lnTo>
                    <a:lnTo>
                      <a:pt x="1286" y="1719"/>
                    </a:lnTo>
                    <a:lnTo>
                      <a:pt x="1393" y="1619"/>
                    </a:lnTo>
                    <a:lnTo>
                      <a:pt x="1499" y="1520"/>
                    </a:lnTo>
                    <a:lnTo>
                      <a:pt x="1605" y="1420"/>
                    </a:lnTo>
                    <a:lnTo>
                      <a:pt x="1710" y="1321"/>
                    </a:lnTo>
                    <a:lnTo>
                      <a:pt x="1814" y="1222"/>
                    </a:lnTo>
                    <a:lnTo>
                      <a:pt x="1916" y="1126"/>
                    </a:lnTo>
                    <a:lnTo>
                      <a:pt x="2017" y="1029"/>
                    </a:lnTo>
                    <a:lnTo>
                      <a:pt x="2116" y="935"/>
                    </a:lnTo>
                    <a:lnTo>
                      <a:pt x="2214" y="841"/>
                    </a:lnTo>
                    <a:lnTo>
                      <a:pt x="2308" y="750"/>
                    </a:lnTo>
                    <a:lnTo>
                      <a:pt x="2400" y="661"/>
                    </a:lnTo>
                    <a:lnTo>
                      <a:pt x="2490" y="574"/>
                    </a:lnTo>
                    <a:lnTo>
                      <a:pt x="2576" y="488"/>
                    </a:lnTo>
                    <a:lnTo>
                      <a:pt x="2660" y="405"/>
                    </a:lnTo>
                    <a:lnTo>
                      <a:pt x="2702" y="448"/>
                    </a:lnTo>
                    <a:lnTo>
                      <a:pt x="2619" y="531"/>
                    </a:lnTo>
                    <a:lnTo>
                      <a:pt x="2531" y="617"/>
                    </a:lnTo>
                    <a:lnTo>
                      <a:pt x="2441" y="704"/>
                    </a:lnTo>
                    <a:lnTo>
                      <a:pt x="2350" y="794"/>
                    </a:lnTo>
                    <a:lnTo>
                      <a:pt x="2254" y="886"/>
                    </a:lnTo>
                    <a:lnTo>
                      <a:pt x="2158" y="979"/>
                    </a:lnTo>
                    <a:lnTo>
                      <a:pt x="2058" y="1073"/>
                    </a:lnTo>
                    <a:lnTo>
                      <a:pt x="1957" y="1169"/>
                    </a:lnTo>
                    <a:lnTo>
                      <a:pt x="1854" y="1267"/>
                    </a:lnTo>
                    <a:lnTo>
                      <a:pt x="1751" y="1365"/>
                    </a:lnTo>
                    <a:lnTo>
                      <a:pt x="1645" y="1464"/>
                    </a:lnTo>
                    <a:lnTo>
                      <a:pt x="1541" y="1563"/>
                    </a:lnTo>
                    <a:lnTo>
                      <a:pt x="1433" y="1663"/>
                    </a:lnTo>
                    <a:lnTo>
                      <a:pt x="1327" y="1763"/>
                    </a:lnTo>
                    <a:lnTo>
                      <a:pt x="1220" y="1864"/>
                    </a:lnTo>
                    <a:lnTo>
                      <a:pt x="1114" y="1964"/>
                    </a:lnTo>
                    <a:lnTo>
                      <a:pt x="1073" y="1919"/>
                    </a:lnTo>
                    <a:close/>
                    <a:moveTo>
                      <a:pt x="2702" y="448"/>
                    </a:moveTo>
                    <a:lnTo>
                      <a:pt x="2819" y="330"/>
                    </a:lnTo>
                    <a:lnTo>
                      <a:pt x="2702" y="448"/>
                    </a:lnTo>
                    <a:lnTo>
                      <a:pt x="2680" y="426"/>
                    </a:lnTo>
                    <a:lnTo>
                      <a:pt x="2702" y="448"/>
                    </a:lnTo>
                    <a:close/>
                    <a:moveTo>
                      <a:pt x="2660" y="405"/>
                    </a:moveTo>
                    <a:lnTo>
                      <a:pt x="2660" y="405"/>
                    </a:lnTo>
                    <a:lnTo>
                      <a:pt x="2703" y="446"/>
                    </a:lnTo>
                    <a:lnTo>
                      <a:pt x="2702" y="448"/>
                    </a:lnTo>
                    <a:lnTo>
                      <a:pt x="2660" y="405"/>
                    </a:lnTo>
                    <a:close/>
                    <a:moveTo>
                      <a:pt x="2660" y="405"/>
                    </a:moveTo>
                    <a:lnTo>
                      <a:pt x="2610" y="453"/>
                    </a:lnTo>
                    <a:lnTo>
                      <a:pt x="2660" y="405"/>
                    </a:lnTo>
                    <a:lnTo>
                      <a:pt x="2682" y="426"/>
                    </a:lnTo>
                    <a:lnTo>
                      <a:pt x="2660" y="405"/>
                    </a:lnTo>
                    <a:close/>
                    <a:moveTo>
                      <a:pt x="2660" y="405"/>
                    </a:moveTo>
                    <a:lnTo>
                      <a:pt x="2683" y="383"/>
                    </a:lnTo>
                    <a:lnTo>
                      <a:pt x="2706" y="362"/>
                    </a:lnTo>
                    <a:lnTo>
                      <a:pt x="2729" y="340"/>
                    </a:lnTo>
                    <a:lnTo>
                      <a:pt x="2753" y="320"/>
                    </a:lnTo>
                    <a:lnTo>
                      <a:pt x="2792" y="368"/>
                    </a:lnTo>
                    <a:lnTo>
                      <a:pt x="2768" y="386"/>
                    </a:lnTo>
                    <a:lnTo>
                      <a:pt x="2746" y="406"/>
                    </a:lnTo>
                    <a:lnTo>
                      <a:pt x="2723" y="426"/>
                    </a:lnTo>
                    <a:lnTo>
                      <a:pt x="2702" y="446"/>
                    </a:lnTo>
                    <a:lnTo>
                      <a:pt x="2660" y="405"/>
                    </a:lnTo>
                    <a:close/>
                    <a:moveTo>
                      <a:pt x="2753" y="320"/>
                    </a:moveTo>
                    <a:lnTo>
                      <a:pt x="2779" y="302"/>
                    </a:lnTo>
                    <a:lnTo>
                      <a:pt x="2805" y="282"/>
                    </a:lnTo>
                    <a:lnTo>
                      <a:pt x="2831" y="263"/>
                    </a:lnTo>
                    <a:lnTo>
                      <a:pt x="2856" y="246"/>
                    </a:lnTo>
                    <a:lnTo>
                      <a:pt x="2891" y="295"/>
                    </a:lnTo>
                    <a:lnTo>
                      <a:pt x="2865" y="313"/>
                    </a:lnTo>
                    <a:lnTo>
                      <a:pt x="2841" y="330"/>
                    </a:lnTo>
                    <a:lnTo>
                      <a:pt x="2815" y="349"/>
                    </a:lnTo>
                    <a:lnTo>
                      <a:pt x="2792" y="368"/>
                    </a:lnTo>
                    <a:lnTo>
                      <a:pt x="2753" y="320"/>
                    </a:lnTo>
                    <a:close/>
                    <a:moveTo>
                      <a:pt x="2856" y="246"/>
                    </a:moveTo>
                    <a:lnTo>
                      <a:pt x="2891" y="223"/>
                    </a:lnTo>
                    <a:lnTo>
                      <a:pt x="2925" y="202"/>
                    </a:lnTo>
                    <a:lnTo>
                      <a:pt x="2961" y="181"/>
                    </a:lnTo>
                    <a:lnTo>
                      <a:pt x="2995" y="161"/>
                    </a:lnTo>
                    <a:lnTo>
                      <a:pt x="3065" y="124"/>
                    </a:lnTo>
                    <a:lnTo>
                      <a:pt x="3134" y="91"/>
                    </a:lnTo>
                    <a:lnTo>
                      <a:pt x="3200" y="63"/>
                    </a:lnTo>
                    <a:lnTo>
                      <a:pt x="3261" y="37"/>
                    </a:lnTo>
                    <a:lnTo>
                      <a:pt x="3320" y="17"/>
                    </a:lnTo>
                    <a:lnTo>
                      <a:pt x="3372" y="0"/>
                    </a:lnTo>
                    <a:lnTo>
                      <a:pt x="3389" y="57"/>
                    </a:lnTo>
                    <a:lnTo>
                      <a:pt x="3339" y="73"/>
                    </a:lnTo>
                    <a:lnTo>
                      <a:pt x="3283" y="94"/>
                    </a:lnTo>
                    <a:lnTo>
                      <a:pt x="3221" y="117"/>
                    </a:lnTo>
                    <a:lnTo>
                      <a:pt x="3158" y="146"/>
                    </a:lnTo>
                    <a:lnTo>
                      <a:pt x="3093" y="177"/>
                    </a:lnTo>
                    <a:lnTo>
                      <a:pt x="3024" y="213"/>
                    </a:lnTo>
                    <a:lnTo>
                      <a:pt x="2991" y="233"/>
                    </a:lnTo>
                    <a:lnTo>
                      <a:pt x="2957" y="253"/>
                    </a:lnTo>
                    <a:lnTo>
                      <a:pt x="2924" y="273"/>
                    </a:lnTo>
                    <a:lnTo>
                      <a:pt x="2891" y="295"/>
                    </a:lnTo>
                    <a:lnTo>
                      <a:pt x="2856" y="2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68"/>
              <p:cNvSpPr/>
              <p:nvPr/>
            </p:nvSpPr>
            <p:spPr>
              <a:xfrm>
                <a:off x="358" y="801"/>
                <a:ext cx="1832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95" h="10378" extrusionOk="0">
                    <a:moveTo>
                      <a:pt x="4343" y="4492"/>
                    </a:moveTo>
                    <a:lnTo>
                      <a:pt x="4343" y="4492"/>
                    </a:lnTo>
                    <a:lnTo>
                      <a:pt x="4332" y="4434"/>
                    </a:lnTo>
                    <a:lnTo>
                      <a:pt x="4333" y="4434"/>
                    </a:lnTo>
                    <a:lnTo>
                      <a:pt x="4343" y="4492"/>
                    </a:lnTo>
                    <a:close/>
                    <a:moveTo>
                      <a:pt x="4343" y="4492"/>
                    </a:moveTo>
                    <a:lnTo>
                      <a:pt x="4312" y="4498"/>
                    </a:lnTo>
                    <a:lnTo>
                      <a:pt x="4283" y="4505"/>
                    </a:lnTo>
                    <a:lnTo>
                      <a:pt x="4254" y="4514"/>
                    </a:lnTo>
                    <a:lnTo>
                      <a:pt x="4226" y="4523"/>
                    </a:lnTo>
                    <a:lnTo>
                      <a:pt x="4207" y="4465"/>
                    </a:lnTo>
                    <a:lnTo>
                      <a:pt x="4237" y="4457"/>
                    </a:lnTo>
                    <a:lnTo>
                      <a:pt x="4269" y="4448"/>
                    </a:lnTo>
                    <a:lnTo>
                      <a:pt x="4300" y="4439"/>
                    </a:lnTo>
                    <a:lnTo>
                      <a:pt x="4332" y="4434"/>
                    </a:lnTo>
                    <a:lnTo>
                      <a:pt x="4343" y="4492"/>
                    </a:lnTo>
                    <a:close/>
                    <a:moveTo>
                      <a:pt x="4226" y="4523"/>
                    </a:moveTo>
                    <a:lnTo>
                      <a:pt x="4198" y="4531"/>
                    </a:lnTo>
                    <a:lnTo>
                      <a:pt x="4173" y="4541"/>
                    </a:lnTo>
                    <a:lnTo>
                      <a:pt x="4147" y="4551"/>
                    </a:lnTo>
                    <a:lnTo>
                      <a:pt x="4123" y="4563"/>
                    </a:lnTo>
                    <a:lnTo>
                      <a:pt x="4097" y="4508"/>
                    </a:lnTo>
                    <a:lnTo>
                      <a:pt x="4123" y="4497"/>
                    </a:lnTo>
                    <a:lnTo>
                      <a:pt x="4150" y="4485"/>
                    </a:lnTo>
                    <a:lnTo>
                      <a:pt x="4178" y="4475"/>
                    </a:lnTo>
                    <a:lnTo>
                      <a:pt x="4207" y="4465"/>
                    </a:lnTo>
                    <a:lnTo>
                      <a:pt x="4226" y="4523"/>
                    </a:lnTo>
                    <a:close/>
                    <a:moveTo>
                      <a:pt x="4123" y="4563"/>
                    </a:moveTo>
                    <a:lnTo>
                      <a:pt x="4091" y="4578"/>
                    </a:lnTo>
                    <a:lnTo>
                      <a:pt x="4062" y="4593"/>
                    </a:lnTo>
                    <a:lnTo>
                      <a:pt x="4034" y="4610"/>
                    </a:lnTo>
                    <a:lnTo>
                      <a:pt x="4007" y="4626"/>
                    </a:lnTo>
                    <a:lnTo>
                      <a:pt x="3982" y="4643"/>
                    </a:lnTo>
                    <a:lnTo>
                      <a:pt x="3958" y="4661"/>
                    </a:lnTo>
                    <a:lnTo>
                      <a:pt x="3935" y="4679"/>
                    </a:lnTo>
                    <a:lnTo>
                      <a:pt x="3912" y="4696"/>
                    </a:lnTo>
                    <a:lnTo>
                      <a:pt x="3873" y="4732"/>
                    </a:lnTo>
                    <a:lnTo>
                      <a:pt x="3838" y="4767"/>
                    </a:lnTo>
                    <a:lnTo>
                      <a:pt x="3808" y="4802"/>
                    </a:lnTo>
                    <a:lnTo>
                      <a:pt x="3782" y="4833"/>
                    </a:lnTo>
                    <a:lnTo>
                      <a:pt x="3735" y="4796"/>
                    </a:lnTo>
                    <a:lnTo>
                      <a:pt x="3762" y="4763"/>
                    </a:lnTo>
                    <a:lnTo>
                      <a:pt x="3795" y="4726"/>
                    </a:lnTo>
                    <a:lnTo>
                      <a:pt x="3812" y="4707"/>
                    </a:lnTo>
                    <a:lnTo>
                      <a:pt x="3832" y="4689"/>
                    </a:lnTo>
                    <a:lnTo>
                      <a:pt x="3852" y="4670"/>
                    </a:lnTo>
                    <a:lnTo>
                      <a:pt x="3873" y="4651"/>
                    </a:lnTo>
                    <a:lnTo>
                      <a:pt x="3898" y="4631"/>
                    </a:lnTo>
                    <a:lnTo>
                      <a:pt x="3922" y="4613"/>
                    </a:lnTo>
                    <a:lnTo>
                      <a:pt x="3948" y="4594"/>
                    </a:lnTo>
                    <a:lnTo>
                      <a:pt x="3975" y="4575"/>
                    </a:lnTo>
                    <a:lnTo>
                      <a:pt x="4004" y="4558"/>
                    </a:lnTo>
                    <a:lnTo>
                      <a:pt x="4032" y="4541"/>
                    </a:lnTo>
                    <a:lnTo>
                      <a:pt x="4064" y="4524"/>
                    </a:lnTo>
                    <a:lnTo>
                      <a:pt x="4097" y="4508"/>
                    </a:lnTo>
                    <a:lnTo>
                      <a:pt x="4123" y="4563"/>
                    </a:lnTo>
                    <a:close/>
                    <a:moveTo>
                      <a:pt x="3782" y="4833"/>
                    </a:moveTo>
                    <a:lnTo>
                      <a:pt x="3622" y="5042"/>
                    </a:lnTo>
                    <a:lnTo>
                      <a:pt x="3465" y="5250"/>
                    </a:lnTo>
                    <a:lnTo>
                      <a:pt x="3315" y="5454"/>
                    </a:lnTo>
                    <a:lnTo>
                      <a:pt x="3169" y="5656"/>
                    </a:lnTo>
                    <a:lnTo>
                      <a:pt x="3027" y="5857"/>
                    </a:lnTo>
                    <a:lnTo>
                      <a:pt x="2890" y="6056"/>
                    </a:lnTo>
                    <a:lnTo>
                      <a:pt x="2755" y="6252"/>
                    </a:lnTo>
                    <a:lnTo>
                      <a:pt x="2624" y="6448"/>
                    </a:lnTo>
                    <a:lnTo>
                      <a:pt x="2496" y="6641"/>
                    </a:lnTo>
                    <a:lnTo>
                      <a:pt x="2370" y="6833"/>
                    </a:lnTo>
                    <a:lnTo>
                      <a:pt x="2246" y="7025"/>
                    </a:lnTo>
                    <a:lnTo>
                      <a:pt x="2124" y="7214"/>
                    </a:lnTo>
                    <a:lnTo>
                      <a:pt x="2005" y="7403"/>
                    </a:lnTo>
                    <a:lnTo>
                      <a:pt x="1886" y="7592"/>
                    </a:lnTo>
                    <a:lnTo>
                      <a:pt x="1768" y="7779"/>
                    </a:lnTo>
                    <a:lnTo>
                      <a:pt x="1650" y="7965"/>
                    </a:lnTo>
                    <a:lnTo>
                      <a:pt x="1600" y="7934"/>
                    </a:lnTo>
                    <a:lnTo>
                      <a:pt x="1718" y="7746"/>
                    </a:lnTo>
                    <a:lnTo>
                      <a:pt x="1835" y="7559"/>
                    </a:lnTo>
                    <a:lnTo>
                      <a:pt x="1955" y="7370"/>
                    </a:lnTo>
                    <a:lnTo>
                      <a:pt x="2075" y="7181"/>
                    </a:lnTo>
                    <a:lnTo>
                      <a:pt x="2197" y="6991"/>
                    </a:lnTo>
                    <a:lnTo>
                      <a:pt x="2320" y="6800"/>
                    </a:lnTo>
                    <a:lnTo>
                      <a:pt x="2446" y="6607"/>
                    </a:lnTo>
                    <a:lnTo>
                      <a:pt x="2575" y="6414"/>
                    </a:lnTo>
                    <a:lnTo>
                      <a:pt x="2707" y="6217"/>
                    </a:lnTo>
                    <a:lnTo>
                      <a:pt x="2841" y="6021"/>
                    </a:lnTo>
                    <a:lnTo>
                      <a:pt x="2979" y="5822"/>
                    </a:lnTo>
                    <a:lnTo>
                      <a:pt x="3120" y="5622"/>
                    </a:lnTo>
                    <a:lnTo>
                      <a:pt x="3266" y="5419"/>
                    </a:lnTo>
                    <a:lnTo>
                      <a:pt x="3418" y="5214"/>
                    </a:lnTo>
                    <a:lnTo>
                      <a:pt x="3573" y="5006"/>
                    </a:lnTo>
                    <a:lnTo>
                      <a:pt x="3735" y="4796"/>
                    </a:lnTo>
                    <a:lnTo>
                      <a:pt x="3782" y="4833"/>
                    </a:lnTo>
                    <a:close/>
                    <a:moveTo>
                      <a:pt x="1650" y="7965"/>
                    </a:moveTo>
                    <a:lnTo>
                      <a:pt x="1556" y="8116"/>
                    </a:lnTo>
                    <a:lnTo>
                      <a:pt x="1463" y="8265"/>
                    </a:lnTo>
                    <a:lnTo>
                      <a:pt x="1368" y="8415"/>
                    </a:lnTo>
                    <a:lnTo>
                      <a:pt x="1274" y="8564"/>
                    </a:lnTo>
                    <a:lnTo>
                      <a:pt x="1178" y="8714"/>
                    </a:lnTo>
                    <a:lnTo>
                      <a:pt x="1082" y="8863"/>
                    </a:lnTo>
                    <a:lnTo>
                      <a:pt x="986" y="9013"/>
                    </a:lnTo>
                    <a:lnTo>
                      <a:pt x="889" y="9164"/>
                    </a:lnTo>
                    <a:lnTo>
                      <a:pt x="790" y="9314"/>
                    </a:lnTo>
                    <a:lnTo>
                      <a:pt x="690" y="9464"/>
                    </a:lnTo>
                    <a:lnTo>
                      <a:pt x="588" y="9615"/>
                    </a:lnTo>
                    <a:lnTo>
                      <a:pt x="484" y="9766"/>
                    </a:lnTo>
                    <a:lnTo>
                      <a:pt x="379" y="9918"/>
                    </a:lnTo>
                    <a:lnTo>
                      <a:pt x="272" y="10071"/>
                    </a:lnTo>
                    <a:lnTo>
                      <a:pt x="163" y="10224"/>
                    </a:lnTo>
                    <a:lnTo>
                      <a:pt x="51" y="10378"/>
                    </a:lnTo>
                    <a:lnTo>
                      <a:pt x="3" y="10343"/>
                    </a:lnTo>
                    <a:lnTo>
                      <a:pt x="114" y="10189"/>
                    </a:lnTo>
                    <a:lnTo>
                      <a:pt x="223" y="10035"/>
                    </a:lnTo>
                    <a:lnTo>
                      <a:pt x="330" y="9884"/>
                    </a:lnTo>
                    <a:lnTo>
                      <a:pt x="435" y="9732"/>
                    </a:lnTo>
                    <a:lnTo>
                      <a:pt x="538" y="9580"/>
                    </a:lnTo>
                    <a:lnTo>
                      <a:pt x="640" y="9430"/>
                    </a:lnTo>
                    <a:lnTo>
                      <a:pt x="740" y="9280"/>
                    </a:lnTo>
                    <a:lnTo>
                      <a:pt x="839" y="9129"/>
                    </a:lnTo>
                    <a:lnTo>
                      <a:pt x="936" y="8980"/>
                    </a:lnTo>
                    <a:lnTo>
                      <a:pt x="1032" y="8830"/>
                    </a:lnTo>
                    <a:lnTo>
                      <a:pt x="1128" y="8681"/>
                    </a:lnTo>
                    <a:lnTo>
                      <a:pt x="1224" y="8532"/>
                    </a:lnTo>
                    <a:lnTo>
                      <a:pt x="1318" y="8382"/>
                    </a:lnTo>
                    <a:lnTo>
                      <a:pt x="1411" y="8233"/>
                    </a:lnTo>
                    <a:lnTo>
                      <a:pt x="1506" y="8083"/>
                    </a:lnTo>
                    <a:lnTo>
                      <a:pt x="1600" y="7934"/>
                    </a:lnTo>
                    <a:lnTo>
                      <a:pt x="1650" y="7965"/>
                    </a:lnTo>
                    <a:close/>
                    <a:moveTo>
                      <a:pt x="0" y="10346"/>
                    </a:moveTo>
                    <a:lnTo>
                      <a:pt x="0" y="10346"/>
                    </a:lnTo>
                    <a:lnTo>
                      <a:pt x="54" y="10373"/>
                    </a:lnTo>
                    <a:lnTo>
                      <a:pt x="53" y="10375"/>
                    </a:lnTo>
                    <a:lnTo>
                      <a:pt x="0" y="10346"/>
                    </a:lnTo>
                    <a:close/>
                    <a:moveTo>
                      <a:pt x="0" y="10346"/>
                    </a:moveTo>
                    <a:lnTo>
                      <a:pt x="100" y="10153"/>
                    </a:lnTo>
                    <a:lnTo>
                      <a:pt x="197" y="9958"/>
                    </a:lnTo>
                    <a:lnTo>
                      <a:pt x="293" y="9762"/>
                    </a:lnTo>
                    <a:lnTo>
                      <a:pt x="388" y="9566"/>
                    </a:lnTo>
                    <a:lnTo>
                      <a:pt x="481" y="9370"/>
                    </a:lnTo>
                    <a:lnTo>
                      <a:pt x="572" y="9172"/>
                    </a:lnTo>
                    <a:lnTo>
                      <a:pt x="664" y="8975"/>
                    </a:lnTo>
                    <a:lnTo>
                      <a:pt x="753" y="8779"/>
                    </a:lnTo>
                    <a:lnTo>
                      <a:pt x="840" y="8581"/>
                    </a:lnTo>
                    <a:lnTo>
                      <a:pt x="926" y="8383"/>
                    </a:lnTo>
                    <a:lnTo>
                      <a:pt x="1010" y="8186"/>
                    </a:lnTo>
                    <a:lnTo>
                      <a:pt x="1095" y="7990"/>
                    </a:lnTo>
                    <a:lnTo>
                      <a:pt x="1176" y="7794"/>
                    </a:lnTo>
                    <a:lnTo>
                      <a:pt x="1257" y="7599"/>
                    </a:lnTo>
                    <a:lnTo>
                      <a:pt x="1337" y="7404"/>
                    </a:lnTo>
                    <a:lnTo>
                      <a:pt x="1414" y="7211"/>
                    </a:lnTo>
                    <a:lnTo>
                      <a:pt x="1491" y="7018"/>
                    </a:lnTo>
                    <a:lnTo>
                      <a:pt x="1566" y="6826"/>
                    </a:lnTo>
                    <a:lnTo>
                      <a:pt x="1640" y="6637"/>
                    </a:lnTo>
                    <a:lnTo>
                      <a:pt x="1713" y="6448"/>
                    </a:lnTo>
                    <a:lnTo>
                      <a:pt x="1855" y="6076"/>
                    </a:lnTo>
                    <a:lnTo>
                      <a:pt x="1992" y="5711"/>
                    </a:lnTo>
                    <a:lnTo>
                      <a:pt x="2124" y="5354"/>
                    </a:lnTo>
                    <a:lnTo>
                      <a:pt x="2252" y="5008"/>
                    </a:lnTo>
                    <a:lnTo>
                      <a:pt x="2373" y="4671"/>
                    </a:lnTo>
                    <a:lnTo>
                      <a:pt x="2492" y="4346"/>
                    </a:lnTo>
                    <a:lnTo>
                      <a:pt x="2548" y="4366"/>
                    </a:lnTo>
                    <a:lnTo>
                      <a:pt x="2430" y="4691"/>
                    </a:lnTo>
                    <a:lnTo>
                      <a:pt x="2307" y="5028"/>
                    </a:lnTo>
                    <a:lnTo>
                      <a:pt x="2180" y="5376"/>
                    </a:lnTo>
                    <a:lnTo>
                      <a:pt x="2048" y="5732"/>
                    </a:lnTo>
                    <a:lnTo>
                      <a:pt x="1911" y="6097"/>
                    </a:lnTo>
                    <a:lnTo>
                      <a:pt x="1769" y="6471"/>
                    </a:lnTo>
                    <a:lnTo>
                      <a:pt x="1696" y="6660"/>
                    </a:lnTo>
                    <a:lnTo>
                      <a:pt x="1622" y="6849"/>
                    </a:lnTo>
                    <a:lnTo>
                      <a:pt x="1546" y="7041"/>
                    </a:lnTo>
                    <a:lnTo>
                      <a:pt x="1470" y="7234"/>
                    </a:lnTo>
                    <a:lnTo>
                      <a:pt x="1391" y="7427"/>
                    </a:lnTo>
                    <a:lnTo>
                      <a:pt x="1312" y="7622"/>
                    </a:lnTo>
                    <a:lnTo>
                      <a:pt x="1231" y="7818"/>
                    </a:lnTo>
                    <a:lnTo>
                      <a:pt x="1149" y="8014"/>
                    </a:lnTo>
                    <a:lnTo>
                      <a:pt x="1065" y="8210"/>
                    </a:lnTo>
                    <a:lnTo>
                      <a:pt x="980" y="8408"/>
                    </a:lnTo>
                    <a:lnTo>
                      <a:pt x="894" y="8605"/>
                    </a:lnTo>
                    <a:lnTo>
                      <a:pt x="807" y="8803"/>
                    </a:lnTo>
                    <a:lnTo>
                      <a:pt x="717" y="9000"/>
                    </a:lnTo>
                    <a:lnTo>
                      <a:pt x="627" y="9198"/>
                    </a:lnTo>
                    <a:lnTo>
                      <a:pt x="535" y="9396"/>
                    </a:lnTo>
                    <a:lnTo>
                      <a:pt x="442" y="9592"/>
                    </a:lnTo>
                    <a:lnTo>
                      <a:pt x="346" y="9789"/>
                    </a:lnTo>
                    <a:lnTo>
                      <a:pt x="250" y="9984"/>
                    </a:lnTo>
                    <a:lnTo>
                      <a:pt x="153" y="10180"/>
                    </a:lnTo>
                    <a:lnTo>
                      <a:pt x="54" y="10373"/>
                    </a:lnTo>
                    <a:lnTo>
                      <a:pt x="0" y="10346"/>
                    </a:lnTo>
                    <a:close/>
                    <a:moveTo>
                      <a:pt x="2492" y="4346"/>
                    </a:moveTo>
                    <a:lnTo>
                      <a:pt x="2562" y="4152"/>
                    </a:lnTo>
                    <a:lnTo>
                      <a:pt x="2631" y="3963"/>
                    </a:lnTo>
                    <a:lnTo>
                      <a:pt x="2697" y="3780"/>
                    </a:lnTo>
                    <a:lnTo>
                      <a:pt x="2763" y="3602"/>
                    </a:lnTo>
                    <a:lnTo>
                      <a:pt x="2826" y="3429"/>
                    </a:lnTo>
                    <a:lnTo>
                      <a:pt x="2887" y="3263"/>
                    </a:lnTo>
                    <a:lnTo>
                      <a:pt x="2947" y="3102"/>
                    </a:lnTo>
                    <a:lnTo>
                      <a:pt x="3006" y="2949"/>
                    </a:lnTo>
                    <a:lnTo>
                      <a:pt x="3063" y="2802"/>
                    </a:lnTo>
                    <a:lnTo>
                      <a:pt x="3119" y="2663"/>
                    </a:lnTo>
                    <a:lnTo>
                      <a:pt x="3173" y="2530"/>
                    </a:lnTo>
                    <a:lnTo>
                      <a:pt x="3226" y="2404"/>
                    </a:lnTo>
                    <a:lnTo>
                      <a:pt x="3277" y="2286"/>
                    </a:lnTo>
                    <a:lnTo>
                      <a:pt x="3327" y="2178"/>
                    </a:lnTo>
                    <a:lnTo>
                      <a:pt x="3375" y="2076"/>
                    </a:lnTo>
                    <a:lnTo>
                      <a:pt x="3423" y="1983"/>
                    </a:lnTo>
                    <a:lnTo>
                      <a:pt x="3476" y="2010"/>
                    </a:lnTo>
                    <a:lnTo>
                      <a:pt x="3428" y="2102"/>
                    </a:lnTo>
                    <a:lnTo>
                      <a:pt x="3381" y="2203"/>
                    </a:lnTo>
                    <a:lnTo>
                      <a:pt x="3331" y="2312"/>
                    </a:lnTo>
                    <a:lnTo>
                      <a:pt x="3281" y="2430"/>
                    </a:lnTo>
                    <a:lnTo>
                      <a:pt x="3228" y="2554"/>
                    </a:lnTo>
                    <a:lnTo>
                      <a:pt x="3173" y="2687"/>
                    </a:lnTo>
                    <a:lnTo>
                      <a:pt x="3119" y="2826"/>
                    </a:lnTo>
                    <a:lnTo>
                      <a:pt x="3062" y="2972"/>
                    </a:lnTo>
                    <a:lnTo>
                      <a:pt x="3003" y="3125"/>
                    </a:lnTo>
                    <a:lnTo>
                      <a:pt x="2943" y="3286"/>
                    </a:lnTo>
                    <a:lnTo>
                      <a:pt x="2881" y="3452"/>
                    </a:lnTo>
                    <a:lnTo>
                      <a:pt x="2818" y="3623"/>
                    </a:lnTo>
                    <a:lnTo>
                      <a:pt x="2753" y="3801"/>
                    </a:lnTo>
                    <a:lnTo>
                      <a:pt x="2687" y="3984"/>
                    </a:lnTo>
                    <a:lnTo>
                      <a:pt x="2618" y="4173"/>
                    </a:lnTo>
                    <a:lnTo>
                      <a:pt x="2548" y="4366"/>
                    </a:lnTo>
                    <a:lnTo>
                      <a:pt x="2492" y="4346"/>
                    </a:lnTo>
                    <a:close/>
                    <a:moveTo>
                      <a:pt x="3423" y="1983"/>
                    </a:moveTo>
                    <a:lnTo>
                      <a:pt x="3521" y="1793"/>
                    </a:lnTo>
                    <a:lnTo>
                      <a:pt x="3423" y="1983"/>
                    </a:lnTo>
                    <a:lnTo>
                      <a:pt x="3448" y="1996"/>
                    </a:lnTo>
                    <a:lnTo>
                      <a:pt x="3423" y="1983"/>
                    </a:lnTo>
                    <a:close/>
                    <a:moveTo>
                      <a:pt x="3423" y="1983"/>
                    </a:moveTo>
                    <a:lnTo>
                      <a:pt x="3430" y="1966"/>
                    </a:lnTo>
                    <a:lnTo>
                      <a:pt x="3441" y="1940"/>
                    </a:lnTo>
                    <a:lnTo>
                      <a:pt x="3496" y="1964"/>
                    </a:lnTo>
                    <a:lnTo>
                      <a:pt x="3490" y="1979"/>
                    </a:lnTo>
                    <a:lnTo>
                      <a:pt x="3484" y="1991"/>
                    </a:lnTo>
                    <a:lnTo>
                      <a:pt x="3478" y="2003"/>
                    </a:lnTo>
                    <a:lnTo>
                      <a:pt x="3476" y="2010"/>
                    </a:lnTo>
                    <a:lnTo>
                      <a:pt x="3423" y="1983"/>
                    </a:lnTo>
                    <a:close/>
                    <a:moveTo>
                      <a:pt x="3441" y="1940"/>
                    </a:moveTo>
                    <a:lnTo>
                      <a:pt x="3465" y="1883"/>
                    </a:lnTo>
                    <a:lnTo>
                      <a:pt x="3501" y="1808"/>
                    </a:lnTo>
                    <a:lnTo>
                      <a:pt x="3521" y="1765"/>
                    </a:lnTo>
                    <a:lnTo>
                      <a:pt x="3546" y="1718"/>
                    </a:lnTo>
                    <a:lnTo>
                      <a:pt x="3573" y="1667"/>
                    </a:lnTo>
                    <a:lnTo>
                      <a:pt x="3601" y="1614"/>
                    </a:lnTo>
                    <a:lnTo>
                      <a:pt x="3634" y="1556"/>
                    </a:lnTo>
                    <a:lnTo>
                      <a:pt x="3670" y="1496"/>
                    </a:lnTo>
                    <a:lnTo>
                      <a:pt x="3710" y="1435"/>
                    </a:lnTo>
                    <a:lnTo>
                      <a:pt x="3752" y="1370"/>
                    </a:lnTo>
                    <a:lnTo>
                      <a:pt x="3798" y="1303"/>
                    </a:lnTo>
                    <a:lnTo>
                      <a:pt x="3848" y="1236"/>
                    </a:lnTo>
                    <a:lnTo>
                      <a:pt x="3901" y="1165"/>
                    </a:lnTo>
                    <a:lnTo>
                      <a:pt x="3958" y="1095"/>
                    </a:lnTo>
                    <a:lnTo>
                      <a:pt x="4018" y="1024"/>
                    </a:lnTo>
                    <a:lnTo>
                      <a:pt x="4084" y="951"/>
                    </a:lnTo>
                    <a:lnTo>
                      <a:pt x="4153" y="878"/>
                    </a:lnTo>
                    <a:lnTo>
                      <a:pt x="4226" y="805"/>
                    </a:lnTo>
                    <a:lnTo>
                      <a:pt x="4303" y="732"/>
                    </a:lnTo>
                    <a:lnTo>
                      <a:pt x="4385" y="659"/>
                    </a:lnTo>
                    <a:lnTo>
                      <a:pt x="4472" y="586"/>
                    </a:lnTo>
                    <a:lnTo>
                      <a:pt x="4563" y="514"/>
                    </a:lnTo>
                    <a:lnTo>
                      <a:pt x="4659" y="444"/>
                    </a:lnTo>
                    <a:lnTo>
                      <a:pt x="4760" y="374"/>
                    </a:lnTo>
                    <a:lnTo>
                      <a:pt x="4866" y="307"/>
                    </a:lnTo>
                    <a:lnTo>
                      <a:pt x="4976" y="241"/>
                    </a:lnTo>
                    <a:lnTo>
                      <a:pt x="5092" y="176"/>
                    </a:lnTo>
                    <a:lnTo>
                      <a:pt x="5213" y="115"/>
                    </a:lnTo>
                    <a:lnTo>
                      <a:pt x="5341" y="56"/>
                    </a:lnTo>
                    <a:lnTo>
                      <a:pt x="5473" y="0"/>
                    </a:lnTo>
                    <a:lnTo>
                      <a:pt x="5495" y="56"/>
                    </a:lnTo>
                    <a:lnTo>
                      <a:pt x="5365" y="110"/>
                    </a:lnTo>
                    <a:lnTo>
                      <a:pt x="5241" y="169"/>
                    </a:lnTo>
                    <a:lnTo>
                      <a:pt x="5120" y="229"/>
                    </a:lnTo>
                    <a:lnTo>
                      <a:pt x="5007" y="292"/>
                    </a:lnTo>
                    <a:lnTo>
                      <a:pt x="4897" y="358"/>
                    </a:lnTo>
                    <a:lnTo>
                      <a:pt x="4794" y="424"/>
                    </a:lnTo>
                    <a:lnTo>
                      <a:pt x="4694" y="493"/>
                    </a:lnTo>
                    <a:lnTo>
                      <a:pt x="4599" y="561"/>
                    </a:lnTo>
                    <a:lnTo>
                      <a:pt x="4511" y="631"/>
                    </a:lnTo>
                    <a:lnTo>
                      <a:pt x="4425" y="703"/>
                    </a:lnTo>
                    <a:lnTo>
                      <a:pt x="4344" y="775"/>
                    </a:lnTo>
                    <a:lnTo>
                      <a:pt x="4269" y="848"/>
                    </a:lnTo>
                    <a:lnTo>
                      <a:pt x="4196" y="919"/>
                    </a:lnTo>
                    <a:lnTo>
                      <a:pt x="4128" y="991"/>
                    </a:lnTo>
                    <a:lnTo>
                      <a:pt x="4064" y="1062"/>
                    </a:lnTo>
                    <a:lnTo>
                      <a:pt x="4004" y="1133"/>
                    </a:lnTo>
                    <a:lnTo>
                      <a:pt x="3948" y="1203"/>
                    </a:lnTo>
                    <a:lnTo>
                      <a:pt x="3896" y="1271"/>
                    </a:lnTo>
                    <a:lnTo>
                      <a:pt x="3848" y="1337"/>
                    </a:lnTo>
                    <a:lnTo>
                      <a:pt x="3802" y="1403"/>
                    </a:lnTo>
                    <a:lnTo>
                      <a:pt x="3760" y="1466"/>
                    </a:lnTo>
                    <a:lnTo>
                      <a:pt x="3722" y="1528"/>
                    </a:lnTo>
                    <a:lnTo>
                      <a:pt x="3686" y="1586"/>
                    </a:lnTo>
                    <a:lnTo>
                      <a:pt x="3654" y="1642"/>
                    </a:lnTo>
                    <a:lnTo>
                      <a:pt x="3626" y="1695"/>
                    </a:lnTo>
                    <a:lnTo>
                      <a:pt x="3599" y="1745"/>
                    </a:lnTo>
                    <a:lnTo>
                      <a:pt x="3576" y="1791"/>
                    </a:lnTo>
                    <a:lnTo>
                      <a:pt x="3554" y="1834"/>
                    </a:lnTo>
                    <a:lnTo>
                      <a:pt x="3520" y="1908"/>
                    </a:lnTo>
                    <a:lnTo>
                      <a:pt x="3496" y="1964"/>
                    </a:lnTo>
                    <a:lnTo>
                      <a:pt x="3441" y="194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68"/>
              <p:cNvSpPr/>
              <p:nvPr/>
            </p:nvSpPr>
            <p:spPr>
              <a:xfrm>
                <a:off x="961" y="3972"/>
                <a:ext cx="7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229"/>
                    </a:moveTo>
                    <a:lnTo>
                      <a:pt x="126" y="229"/>
                    </a:lnTo>
                    <a:lnTo>
                      <a:pt x="137" y="228"/>
                    </a:lnTo>
                    <a:lnTo>
                      <a:pt x="147" y="225"/>
                    </a:lnTo>
                    <a:lnTo>
                      <a:pt x="159" y="221"/>
                    </a:lnTo>
                    <a:lnTo>
                      <a:pt x="169" y="217"/>
                    </a:lnTo>
                    <a:lnTo>
                      <a:pt x="177" y="211"/>
                    </a:lnTo>
                    <a:lnTo>
                      <a:pt x="187" y="204"/>
                    </a:lnTo>
                    <a:lnTo>
                      <a:pt x="194" y="197"/>
                    </a:lnTo>
                    <a:lnTo>
                      <a:pt x="202" y="188"/>
                    </a:lnTo>
                    <a:lnTo>
                      <a:pt x="209" y="179"/>
                    </a:lnTo>
                    <a:lnTo>
                      <a:pt x="214" y="171"/>
                    </a:lnTo>
                    <a:lnTo>
                      <a:pt x="219" y="161"/>
                    </a:lnTo>
                    <a:lnTo>
                      <a:pt x="223" y="149"/>
                    </a:lnTo>
                    <a:lnTo>
                      <a:pt x="226" y="138"/>
                    </a:lnTo>
                    <a:lnTo>
                      <a:pt x="227" y="128"/>
                    </a:lnTo>
                    <a:lnTo>
                      <a:pt x="229" y="115"/>
                    </a:lnTo>
                    <a:lnTo>
                      <a:pt x="227" y="103"/>
                    </a:lnTo>
                    <a:lnTo>
                      <a:pt x="226" y="92"/>
                    </a:lnTo>
                    <a:lnTo>
                      <a:pt x="223" y="82"/>
                    </a:lnTo>
                    <a:lnTo>
                      <a:pt x="219" y="71"/>
                    </a:lnTo>
                    <a:lnTo>
                      <a:pt x="214" y="61"/>
                    </a:lnTo>
                    <a:lnTo>
                      <a:pt x="209" y="52"/>
                    </a:lnTo>
                    <a:lnTo>
                      <a:pt x="202" y="43"/>
                    </a:lnTo>
                    <a:lnTo>
                      <a:pt x="194" y="35"/>
                    </a:lnTo>
                    <a:lnTo>
                      <a:pt x="187" y="28"/>
                    </a:lnTo>
                    <a:lnTo>
                      <a:pt x="177" y="20"/>
                    </a:lnTo>
                    <a:lnTo>
                      <a:pt x="169" y="15"/>
                    </a:lnTo>
                    <a:lnTo>
                      <a:pt x="159" y="10"/>
                    </a:lnTo>
                    <a:lnTo>
                      <a:pt x="147" y="6"/>
                    </a:lnTo>
                    <a:lnTo>
                      <a:pt x="137" y="3"/>
                    </a:lnTo>
                    <a:lnTo>
                      <a:pt x="126" y="2"/>
                    </a:lnTo>
                    <a:lnTo>
                      <a:pt x="114" y="0"/>
                    </a:lnTo>
                    <a:lnTo>
                      <a:pt x="103" y="2"/>
                    </a:lnTo>
                    <a:lnTo>
                      <a:pt x="91" y="3"/>
                    </a:lnTo>
                    <a:lnTo>
                      <a:pt x="80" y="6"/>
                    </a:lnTo>
                    <a:lnTo>
                      <a:pt x="70" y="10"/>
                    </a:lnTo>
                    <a:lnTo>
                      <a:pt x="60" y="15"/>
                    </a:lnTo>
                    <a:lnTo>
                      <a:pt x="50" y="20"/>
                    </a:lnTo>
                    <a:lnTo>
                      <a:pt x="41" y="28"/>
                    </a:lnTo>
                    <a:lnTo>
                      <a:pt x="33" y="35"/>
                    </a:lnTo>
                    <a:lnTo>
                      <a:pt x="26" y="43"/>
                    </a:lnTo>
                    <a:lnTo>
                      <a:pt x="18" y="52"/>
                    </a:lnTo>
                    <a:lnTo>
                      <a:pt x="13" y="61"/>
                    </a:lnTo>
                    <a:lnTo>
                      <a:pt x="8" y="71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1" y="138"/>
                    </a:lnTo>
                    <a:lnTo>
                      <a:pt x="4" y="149"/>
                    </a:lnTo>
                    <a:lnTo>
                      <a:pt x="8" y="161"/>
                    </a:lnTo>
                    <a:lnTo>
                      <a:pt x="13" y="171"/>
                    </a:lnTo>
                    <a:lnTo>
                      <a:pt x="18" y="179"/>
                    </a:lnTo>
                    <a:lnTo>
                      <a:pt x="26" y="188"/>
                    </a:lnTo>
                    <a:lnTo>
                      <a:pt x="33" y="197"/>
                    </a:lnTo>
                    <a:lnTo>
                      <a:pt x="41" y="204"/>
                    </a:lnTo>
                    <a:lnTo>
                      <a:pt x="50" y="211"/>
                    </a:lnTo>
                    <a:lnTo>
                      <a:pt x="60" y="217"/>
                    </a:lnTo>
                    <a:lnTo>
                      <a:pt x="70" y="221"/>
                    </a:lnTo>
                    <a:lnTo>
                      <a:pt x="80" y="225"/>
                    </a:lnTo>
                    <a:lnTo>
                      <a:pt x="91" y="228"/>
                    </a:lnTo>
                    <a:lnTo>
                      <a:pt x="103" y="229"/>
                    </a:lnTo>
                    <a:lnTo>
                      <a:pt x="114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68"/>
              <p:cNvSpPr/>
              <p:nvPr/>
            </p:nvSpPr>
            <p:spPr>
              <a:xfrm>
                <a:off x="961" y="3972"/>
                <a:ext cx="7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229"/>
                    </a:moveTo>
                    <a:lnTo>
                      <a:pt x="126" y="229"/>
                    </a:lnTo>
                    <a:lnTo>
                      <a:pt x="137" y="228"/>
                    </a:lnTo>
                    <a:lnTo>
                      <a:pt x="147" y="225"/>
                    </a:lnTo>
                    <a:lnTo>
                      <a:pt x="159" y="221"/>
                    </a:lnTo>
                    <a:lnTo>
                      <a:pt x="169" y="217"/>
                    </a:lnTo>
                    <a:lnTo>
                      <a:pt x="177" y="211"/>
                    </a:lnTo>
                    <a:lnTo>
                      <a:pt x="187" y="204"/>
                    </a:lnTo>
                    <a:lnTo>
                      <a:pt x="194" y="197"/>
                    </a:lnTo>
                    <a:lnTo>
                      <a:pt x="202" y="188"/>
                    </a:lnTo>
                    <a:lnTo>
                      <a:pt x="209" y="179"/>
                    </a:lnTo>
                    <a:lnTo>
                      <a:pt x="214" y="171"/>
                    </a:lnTo>
                    <a:lnTo>
                      <a:pt x="219" y="161"/>
                    </a:lnTo>
                    <a:lnTo>
                      <a:pt x="223" y="149"/>
                    </a:lnTo>
                    <a:lnTo>
                      <a:pt x="226" y="138"/>
                    </a:lnTo>
                    <a:lnTo>
                      <a:pt x="227" y="128"/>
                    </a:lnTo>
                    <a:lnTo>
                      <a:pt x="229" y="115"/>
                    </a:lnTo>
                    <a:lnTo>
                      <a:pt x="227" y="103"/>
                    </a:lnTo>
                    <a:lnTo>
                      <a:pt x="226" y="92"/>
                    </a:lnTo>
                    <a:lnTo>
                      <a:pt x="223" y="82"/>
                    </a:lnTo>
                    <a:lnTo>
                      <a:pt x="219" y="71"/>
                    </a:lnTo>
                    <a:lnTo>
                      <a:pt x="214" y="61"/>
                    </a:lnTo>
                    <a:lnTo>
                      <a:pt x="209" y="52"/>
                    </a:lnTo>
                    <a:lnTo>
                      <a:pt x="202" y="43"/>
                    </a:lnTo>
                    <a:lnTo>
                      <a:pt x="194" y="35"/>
                    </a:lnTo>
                    <a:lnTo>
                      <a:pt x="187" y="28"/>
                    </a:lnTo>
                    <a:lnTo>
                      <a:pt x="177" y="20"/>
                    </a:lnTo>
                    <a:lnTo>
                      <a:pt x="169" y="15"/>
                    </a:lnTo>
                    <a:lnTo>
                      <a:pt x="159" y="10"/>
                    </a:lnTo>
                    <a:lnTo>
                      <a:pt x="147" y="6"/>
                    </a:lnTo>
                    <a:lnTo>
                      <a:pt x="137" y="3"/>
                    </a:lnTo>
                    <a:lnTo>
                      <a:pt x="126" y="2"/>
                    </a:lnTo>
                    <a:lnTo>
                      <a:pt x="114" y="0"/>
                    </a:lnTo>
                    <a:lnTo>
                      <a:pt x="103" y="2"/>
                    </a:lnTo>
                    <a:lnTo>
                      <a:pt x="91" y="3"/>
                    </a:lnTo>
                    <a:lnTo>
                      <a:pt x="80" y="6"/>
                    </a:lnTo>
                    <a:lnTo>
                      <a:pt x="70" y="10"/>
                    </a:lnTo>
                    <a:lnTo>
                      <a:pt x="60" y="15"/>
                    </a:lnTo>
                    <a:lnTo>
                      <a:pt x="50" y="20"/>
                    </a:lnTo>
                    <a:lnTo>
                      <a:pt x="41" y="28"/>
                    </a:lnTo>
                    <a:lnTo>
                      <a:pt x="33" y="35"/>
                    </a:lnTo>
                    <a:lnTo>
                      <a:pt x="26" y="43"/>
                    </a:lnTo>
                    <a:lnTo>
                      <a:pt x="18" y="52"/>
                    </a:lnTo>
                    <a:lnTo>
                      <a:pt x="13" y="61"/>
                    </a:lnTo>
                    <a:lnTo>
                      <a:pt x="8" y="71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1" y="138"/>
                    </a:lnTo>
                    <a:lnTo>
                      <a:pt x="4" y="149"/>
                    </a:lnTo>
                    <a:lnTo>
                      <a:pt x="8" y="161"/>
                    </a:lnTo>
                    <a:lnTo>
                      <a:pt x="13" y="171"/>
                    </a:lnTo>
                    <a:lnTo>
                      <a:pt x="18" y="179"/>
                    </a:lnTo>
                    <a:lnTo>
                      <a:pt x="26" y="188"/>
                    </a:lnTo>
                    <a:lnTo>
                      <a:pt x="33" y="197"/>
                    </a:lnTo>
                    <a:lnTo>
                      <a:pt x="41" y="204"/>
                    </a:lnTo>
                    <a:lnTo>
                      <a:pt x="50" y="211"/>
                    </a:lnTo>
                    <a:lnTo>
                      <a:pt x="60" y="217"/>
                    </a:lnTo>
                    <a:lnTo>
                      <a:pt x="70" y="221"/>
                    </a:lnTo>
                    <a:lnTo>
                      <a:pt x="80" y="225"/>
                    </a:lnTo>
                    <a:lnTo>
                      <a:pt x="91" y="228"/>
                    </a:lnTo>
                    <a:lnTo>
                      <a:pt x="103" y="229"/>
                    </a:lnTo>
                    <a:lnTo>
                      <a:pt x="114" y="229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68"/>
              <p:cNvSpPr/>
              <p:nvPr/>
            </p:nvSpPr>
            <p:spPr>
              <a:xfrm>
                <a:off x="1431" y="3260"/>
                <a:ext cx="7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229"/>
                    </a:moveTo>
                    <a:lnTo>
                      <a:pt x="126" y="229"/>
                    </a:lnTo>
                    <a:lnTo>
                      <a:pt x="137" y="228"/>
                    </a:lnTo>
                    <a:lnTo>
                      <a:pt x="149" y="225"/>
                    </a:lnTo>
                    <a:lnTo>
                      <a:pt x="159" y="221"/>
                    </a:lnTo>
                    <a:lnTo>
                      <a:pt x="169" y="216"/>
                    </a:lnTo>
                    <a:lnTo>
                      <a:pt x="179" y="210"/>
                    </a:lnTo>
                    <a:lnTo>
                      <a:pt x="187" y="203"/>
                    </a:lnTo>
                    <a:lnTo>
                      <a:pt x="195" y="196"/>
                    </a:lnTo>
                    <a:lnTo>
                      <a:pt x="203" y="188"/>
                    </a:lnTo>
                    <a:lnTo>
                      <a:pt x="209" y="179"/>
                    </a:lnTo>
                    <a:lnTo>
                      <a:pt x="215" y="169"/>
                    </a:lnTo>
                    <a:lnTo>
                      <a:pt x="220" y="159"/>
                    </a:lnTo>
                    <a:lnTo>
                      <a:pt x="223" y="149"/>
                    </a:lnTo>
                    <a:lnTo>
                      <a:pt x="226" y="137"/>
                    </a:lnTo>
                    <a:lnTo>
                      <a:pt x="229" y="126"/>
                    </a:lnTo>
                    <a:lnTo>
                      <a:pt x="229" y="115"/>
                    </a:lnTo>
                    <a:lnTo>
                      <a:pt x="229" y="103"/>
                    </a:lnTo>
                    <a:lnTo>
                      <a:pt x="226" y="92"/>
                    </a:lnTo>
                    <a:lnTo>
                      <a:pt x="223" y="80"/>
                    </a:lnTo>
                    <a:lnTo>
                      <a:pt x="220" y="70"/>
                    </a:lnTo>
                    <a:lnTo>
                      <a:pt x="215" y="60"/>
                    </a:lnTo>
                    <a:lnTo>
                      <a:pt x="209" y="50"/>
                    </a:lnTo>
                    <a:lnTo>
                      <a:pt x="203" y="42"/>
                    </a:lnTo>
                    <a:lnTo>
                      <a:pt x="195" y="34"/>
                    </a:lnTo>
                    <a:lnTo>
                      <a:pt x="187" y="26"/>
                    </a:lnTo>
                    <a:lnTo>
                      <a:pt x="179" y="20"/>
                    </a:lnTo>
                    <a:lnTo>
                      <a:pt x="169" y="14"/>
                    </a:lnTo>
                    <a:lnTo>
                      <a:pt x="159" y="9"/>
                    </a:lnTo>
                    <a:lnTo>
                      <a:pt x="149" y="6"/>
                    </a:lnTo>
                    <a:lnTo>
                      <a:pt x="137" y="3"/>
                    </a:lnTo>
                    <a:lnTo>
                      <a:pt x="126" y="1"/>
                    </a:lnTo>
                    <a:lnTo>
                      <a:pt x="114" y="0"/>
                    </a:lnTo>
                    <a:lnTo>
                      <a:pt x="103" y="1"/>
                    </a:lnTo>
                    <a:lnTo>
                      <a:pt x="91" y="3"/>
                    </a:lnTo>
                    <a:lnTo>
                      <a:pt x="80" y="6"/>
                    </a:lnTo>
                    <a:lnTo>
                      <a:pt x="70" y="9"/>
                    </a:lnTo>
                    <a:lnTo>
                      <a:pt x="60" y="14"/>
                    </a:lnTo>
                    <a:lnTo>
                      <a:pt x="50" y="20"/>
                    </a:lnTo>
                    <a:lnTo>
                      <a:pt x="41" y="26"/>
                    </a:lnTo>
                    <a:lnTo>
                      <a:pt x="33" y="34"/>
                    </a:lnTo>
                    <a:lnTo>
                      <a:pt x="26" y="42"/>
                    </a:lnTo>
                    <a:lnTo>
                      <a:pt x="20" y="50"/>
                    </a:lnTo>
                    <a:lnTo>
                      <a:pt x="13" y="60"/>
                    </a:lnTo>
                    <a:lnTo>
                      <a:pt x="8" y="70"/>
                    </a:lnTo>
                    <a:lnTo>
                      <a:pt x="4" y="80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1" y="137"/>
                    </a:lnTo>
                    <a:lnTo>
                      <a:pt x="4" y="149"/>
                    </a:lnTo>
                    <a:lnTo>
                      <a:pt x="8" y="159"/>
                    </a:lnTo>
                    <a:lnTo>
                      <a:pt x="13" y="169"/>
                    </a:lnTo>
                    <a:lnTo>
                      <a:pt x="20" y="179"/>
                    </a:lnTo>
                    <a:lnTo>
                      <a:pt x="26" y="188"/>
                    </a:lnTo>
                    <a:lnTo>
                      <a:pt x="33" y="196"/>
                    </a:lnTo>
                    <a:lnTo>
                      <a:pt x="41" y="203"/>
                    </a:lnTo>
                    <a:lnTo>
                      <a:pt x="50" y="210"/>
                    </a:lnTo>
                    <a:lnTo>
                      <a:pt x="60" y="216"/>
                    </a:lnTo>
                    <a:lnTo>
                      <a:pt x="70" y="221"/>
                    </a:lnTo>
                    <a:lnTo>
                      <a:pt x="80" y="225"/>
                    </a:lnTo>
                    <a:lnTo>
                      <a:pt x="91" y="228"/>
                    </a:lnTo>
                    <a:lnTo>
                      <a:pt x="103" y="229"/>
                    </a:lnTo>
                    <a:lnTo>
                      <a:pt x="114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68"/>
              <p:cNvSpPr/>
              <p:nvPr/>
            </p:nvSpPr>
            <p:spPr>
              <a:xfrm>
                <a:off x="1431" y="3260"/>
                <a:ext cx="7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229"/>
                    </a:moveTo>
                    <a:lnTo>
                      <a:pt x="126" y="229"/>
                    </a:lnTo>
                    <a:lnTo>
                      <a:pt x="137" y="228"/>
                    </a:lnTo>
                    <a:lnTo>
                      <a:pt x="149" y="225"/>
                    </a:lnTo>
                    <a:lnTo>
                      <a:pt x="159" y="221"/>
                    </a:lnTo>
                    <a:lnTo>
                      <a:pt x="169" y="216"/>
                    </a:lnTo>
                    <a:lnTo>
                      <a:pt x="179" y="210"/>
                    </a:lnTo>
                    <a:lnTo>
                      <a:pt x="187" y="203"/>
                    </a:lnTo>
                    <a:lnTo>
                      <a:pt x="195" y="196"/>
                    </a:lnTo>
                    <a:lnTo>
                      <a:pt x="203" y="188"/>
                    </a:lnTo>
                    <a:lnTo>
                      <a:pt x="209" y="179"/>
                    </a:lnTo>
                    <a:lnTo>
                      <a:pt x="215" y="169"/>
                    </a:lnTo>
                    <a:lnTo>
                      <a:pt x="220" y="159"/>
                    </a:lnTo>
                    <a:lnTo>
                      <a:pt x="223" y="149"/>
                    </a:lnTo>
                    <a:lnTo>
                      <a:pt x="226" y="137"/>
                    </a:lnTo>
                    <a:lnTo>
                      <a:pt x="229" y="126"/>
                    </a:lnTo>
                    <a:lnTo>
                      <a:pt x="229" y="115"/>
                    </a:lnTo>
                    <a:lnTo>
                      <a:pt x="229" y="103"/>
                    </a:lnTo>
                    <a:lnTo>
                      <a:pt x="226" y="92"/>
                    </a:lnTo>
                    <a:lnTo>
                      <a:pt x="223" y="80"/>
                    </a:lnTo>
                    <a:lnTo>
                      <a:pt x="220" y="70"/>
                    </a:lnTo>
                    <a:lnTo>
                      <a:pt x="215" y="60"/>
                    </a:lnTo>
                    <a:lnTo>
                      <a:pt x="209" y="50"/>
                    </a:lnTo>
                    <a:lnTo>
                      <a:pt x="203" y="42"/>
                    </a:lnTo>
                    <a:lnTo>
                      <a:pt x="195" y="34"/>
                    </a:lnTo>
                    <a:lnTo>
                      <a:pt x="187" y="26"/>
                    </a:lnTo>
                    <a:lnTo>
                      <a:pt x="179" y="20"/>
                    </a:lnTo>
                    <a:lnTo>
                      <a:pt x="169" y="14"/>
                    </a:lnTo>
                    <a:lnTo>
                      <a:pt x="159" y="9"/>
                    </a:lnTo>
                    <a:lnTo>
                      <a:pt x="149" y="6"/>
                    </a:lnTo>
                    <a:lnTo>
                      <a:pt x="137" y="3"/>
                    </a:lnTo>
                    <a:lnTo>
                      <a:pt x="126" y="1"/>
                    </a:lnTo>
                    <a:lnTo>
                      <a:pt x="114" y="0"/>
                    </a:lnTo>
                    <a:lnTo>
                      <a:pt x="103" y="1"/>
                    </a:lnTo>
                    <a:lnTo>
                      <a:pt x="91" y="3"/>
                    </a:lnTo>
                    <a:lnTo>
                      <a:pt x="80" y="6"/>
                    </a:lnTo>
                    <a:lnTo>
                      <a:pt x="70" y="9"/>
                    </a:lnTo>
                    <a:lnTo>
                      <a:pt x="60" y="14"/>
                    </a:lnTo>
                    <a:lnTo>
                      <a:pt x="50" y="20"/>
                    </a:lnTo>
                    <a:lnTo>
                      <a:pt x="41" y="26"/>
                    </a:lnTo>
                    <a:lnTo>
                      <a:pt x="33" y="34"/>
                    </a:lnTo>
                    <a:lnTo>
                      <a:pt x="26" y="42"/>
                    </a:lnTo>
                    <a:lnTo>
                      <a:pt x="20" y="50"/>
                    </a:lnTo>
                    <a:lnTo>
                      <a:pt x="13" y="60"/>
                    </a:lnTo>
                    <a:lnTo>
                      <a:pt x="8" y="70"/>
                    </a:lnTo>
                    <a:lnTo>
                      <a:pt x="4" y="80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1" y="137"/>
                    </a:lnTo>
                    <a:lnTo>
                      <a:pt x="4" y="149"/>
                    </a:lnTo>
                    <a:lnTo>
                      <a:pt x="8" y="159"/>
                    </a:lnTo>
                    <a:lnTo>
                      <a:pt x="13" y="169"/>
                    </a:lnTo>
                    <a:lnTo>
                      <a:pt x="20" y="179"/>
                    </a:lnTo>
                    <a:lnTo>
                      <a:pt x="26" y="188"/>
                    </a:lnTo>
                    <a:lnTo>
                      <a:pt x="33" y="196"/>
                    </a:lnTo>
                    <a:lnTo>
                      <a:pt x="41" y="203"/>
                    </a:lnTo>
                    <a:lnTo>
                      <a:pt x="50" y="210"/>
                    </a:lnTo>
                    <a:lnTo>
                      <a:pt x="60" y="216"/>
                    </a:lnTo>
                    <a:lnTo>
                      <a:pt x="70" y="221"/>
                    </a:lnTo>
                    <a:lnTo>
                      <a:pt x="80" y="225"/>
                    </a:lnTo>
                    <a:lnTo>
                      <a:pt x="91" y="228"/>
                    </a:lnTo>
                    <a:lnTo>
                      <a:pt x="103" y="229"/>
                    </a:lnTo>
                    <a:lnTo>
                      <a:pt x="114" y="229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68"/>
              <p:cNvSpPr/>
              <p:nvPr/>
            </p:nvSpPr>
            <p:spPr>
              <a:xfrm>
                <a:off x="1771" y="2247"/>
                <a:ext cx="7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229"/>
                    </a:moveTo>
                    <a:lnTo>
                      <a:pt x="126" y="229"/>
                    </a:lnTo>
                    <a:lnTo>
                      <a:pt x="137" y="226"/>
                    </a:lnTo>
                    <a:lnTo>
                      <a:pt x="148" y="225"/>
                    </a:lnTo>
                    <a:lnTo>
                      <a:pt x="158" y="220"/>
                    </a:lnTo>
                    <a:lnTo>
                      <a:pt x="168" y="215"/>
                    </a:lnTo>
                    <a:lnTo>
                      <a:pt x="178" y="209"/>
                    </a:lnTo>
                    <a:lnTo>
                      <a:pt x="187" y="203"/>
                    </a:lnTo>
                    <a:lnTo>
                      <a:pt x="194" y="196"/>
                    </a:lnTo>
                    <a:lnTo>
                      <a:pt x="203" y="187"/>
                    </a:lnTo>
                    <a:lnTo>
                      <a:pt x="209" y="179"/>
                    </a:lnTo>
                    <a:lnTo>
                      <a:pt x="214" y="169"/>
                    </a:lnTo>
                    <a:lnTo>
                      <a:pt x="220" y="159"/>
                    </a:lnTo>
                    <a:lnTo>
                      <a:pt x="223" y="149"/>
                    </a:lnTo>
                    <a:lnTo>
                      <a:pt x="226" y="137"/>
                    </a:lnTo>
                    <a:lnTo>
                      <a:pt x="229" y="126"/>
                    </a:lnTo>
                    <a:lnTo>
                      <a:pt x="229" y="114"/>
                    </a:lnTo>
                    <a:lnTo>
                      <a:pt x="229" y="103"/>
                    </a:lnTo>
                    <a:lnTo>
                      <a:pt x="226" y="91"/>
                    </a:lnTo>
                    <a:lnTo>
                      <a:pt x="223" y="80"/>
                    </a:lnTo>
                    <a:lnTo>
                      <a:pt x="220" y="70"/>
                    </a:lnTo>
                    <a:lnTo>
                      <a:pt x="214" y="60"/>
                    </a:lnTo>
                    <a:lnTo>
                      <a:pt x="209" y="50"/>
                    </a:lnTo>
                    <a:lnTo>
                      <a:pt x="203" y="41"/>
                    </a:lnTo>
                    <a:lnTo>
                      <a:pt x="194" y="34"/>
                    </a:lnTo>
                    <a:lnTo>
                      <a:pt x="187" y="26"/>
                    </a:lnTo>
                    <a:lnTo>
                      <a:pt x="178" y="20"/>
                    </a:lnTo>
                    <a:lnTo>
                      <a:pt x="168" y="14"/>
                    </a:lnTo>
                    <a:lnTo>
                      <a:pt x="158" y="8"/>
                    </a:lnTo>
                    <a:lnTo>
                      <a:pt x="148" y="6"/>
                    </a:lnTo>
                    <a:lnTo>
                      <a:pt x="137" y="3"/>
                    </a:lnTo>
                    <a:lnTo>
                      <a:pt x="126" y="0"/>
                    </a:lnTo>
                    <a:lnTo>
                      <a:pt x="114" y="0"/>
                    </a:lnTo>
                    <a:lnTo>
                      <a:pt x="103" y="0"/>
                    </a:lnTo>
                    <a:lnTo>
                      <a:pt x="91" y="3"/>
                    </a:lnTo>
                    <a:lnTo>
                      <a:pt x="80" y="6"/>
                    </a:lnTo>
                    <a:lnTo>
                      <a:pt x="70" y="8"/>
                    </a:lnTo>
                    <a:lnTo>
                      <a:pt x="60" y="14"/>
                    </a:lnTo>
                    <a:lnTo>
                      <a:pt x="50" y="20"/>
                    </a:lnTo>
                    <a:lnTo>
                      <a:pt x="41" y="26"/>
                    </a:lnTo>
                    <a:lnTo>
                      <a:pt x="32" y="34"/>
                    </a:lnTo>
                    <a:lnTo>
                      <a:pt x="25" y="41"/>
                    </a:lnTo>
                    <a:lnTo>
                      <a:pt x="18" y="50"/>
                    </a:lnTo>
                    <a:lnTo>
                      <a:pt x="12" y="60"/>
                    </a:lnTo>
                    <a:lnTo>
                      <a:pt x="8" y="70"/>
                    </a:lnTo>
                    <a:lnTo>
                      <a:pt x="4" y="80"/>
                    </a:lnTo>
                    <a:lnTo>
                      <a:pt x="1" y="91"/>
                    </a:lnTo>
                    <a:lnTo>
                      <a:pt x="0" y="103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1" y="137"/>
                    </a:lnTo>
                    <a:lnTo>
                      <a:pt x="4" y="149"/>
                    </a:lnTo>
                    <a:lnTo>
                      <a:pt x="8" y="159"/>
                    </a:lnTo>
                    <a:lnTo>
                      <a:pt x="12" y="169"/>
                    </a:lnTo>
                    <a:lnTo>
                      <a:pt x="18" y="179"/>
                    </a:lnTo>
                    <a:lnTo>
                      <a:pt x="25" y="187"/>
                    </a:lnTo>
                    <a:lnTo>
                      <a:pt x="32" y="196"/>
                    </a:lnTo>
                    <a:lnTo>
                      <a:pt x="41" y="203"/>
                    </a:lnTo>
                    <a:lnTo>
                      <a:pt x="50" y="209"/>
                    </a:lnTo>
                    <a:lnTo>
                      <a:pt x="60" y="215"/>
                    </a:lnTo>
                    <a:lnTo>
                      <a:pt x="70" y="220"/>
                    </a:lnTo>
                    <a:lnTo>
                      <a:pt x="80" y="225"/>
                    </a:lnTo>
                    <a:lnTo>
                      <a:pt x="91" y="226"/>
                    </a:lnTo>
                    <a:lnTo>
                      <a:pt x="103" y="229"/>
                    </a:lnTo>
                    <a:lnTo>
                      <a:pt x="114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68"/>
              <p:cNvSpPr/>
              <p:nvPr/>
            </p:nvSpPr>
            <p:spPr>
              <a:xfrm>
                <a:off x="1771" y="2247"/>
                <a:ext cx="7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229"/>
                    </a:moveTo>
                    <a:lnTo>
                      <a:pt x="126" y="229"/>
                    </a:lnTo>
                    <a:lnTo>
                      <a:pt x="137" y="226"/>
                    </a:lnTo>
                    <a:lnTo>
                      <a:pt x="148" y="225"/>
                    </a:lnTo>
                    <a:lnTo>
                      <a:pt x="158" y="220"/>
                    </a:lnTo>
                    <a:lnTo>
                      <a:pt x="168" y="215"/>
                    </a:lnTo>
                    <a:lnTo>
                      <a:pt x="178" y="209"/>
                    </a:lnTo>
                    <a:lnTo>
                      <a:pt x="187" y="203"/>
                    </a:lnTo>
                    <a:lnTo>
                      <a:pt x="194" y="196"/>
                    </a:lnTo>
                    <a:lnTo>
                      <a:pt x="203" y="187"/>
                    </a:lnTo>
                    <a:lnTo>
                      <a:pt x="209" y="179"/>
                    </a:lnTo>
                    <a:lnTo>
                      <a:pt x="214" y="169"/>
                    </a:lnTo>
                    <a:lnTo>
                      <a:pt x="220" y="159"/>
                    </a:lnTo>
                    <a:lnTo>
                      <a:pt x="223" y="149"/>
                    </a:lnTo>
                    <a:lnTo>
                      <a:pt x="226" y="137"/>
                    </a:lnTo>
                    <a:lnTo>
                      <a:pt x="229" y="126"/>
                    </a:lnTo>
                    <a:lnTo>
                      <a:pt x="229" y="114"/>
                    </a:lnTo>
                    <a:lnTo>
                      <a:pt x="229" y="103"/>
                    </a:lnTo>
                    <a:lnTo>
                      <a:pt x="226" y="91"/>
                    </a:lnTo>
                    <a:lnTo>
                      <a:pt x="223" y="80"/>
                    </a:lnTo>
                    <a:lnTo>
                      <a:pt x="220" y="70"/>
                    </a:lnTo>
                    <a:lnTo>
                      <a:pt x="214" y="60"/>
                    </a:lnTo>
                    <a:lnTo>
                      <a:pt x="209" y="50"/>
                    </a:lnTo>
                    <a:lnTo>
                      <a:pt x="203" y="41"/>
                    </a:lnTo>
                    <a:lnTo>
                      <a:pt x="194" y="34"/>
                    </a:lnTo>
                    <a:lnTo>
                      <a:pt x="187" y="26"/>
                    </a:lnTo>
                    <a:lnTo>
                      <a:pt x="178" y="20"/>
                    </a:lnTo>
                    <a:lnTo>
                      <a:pt x="168" y="14"/>
                    </a:lnTo>
                    <a:lnTo>
                      <a:pt x="158" y="8"/>
                    </a:lnTo>
                    <a:lnTo>
                      <a:pt x="148" y="6"/>
                    </a:lnTo>
                    <a:lnTo>
                      <a:pt x="137" y="3"/>
                    </a:lnTo>
                    <a:lnTo>
                      <a:pt x="126" y="0"/>
                    </a:lnTo>
                    <a:lnTo>
                      <a:pt x="114" y="0"/>
                    </a:lnTo>
                    <a:lnTo>
                      <a:pt x="103" y="0"/>
                    </a:lnTo>
                    <a:lnTo>
                      <a:pt x="91" y="3"/>
                    </a:lnTo>
                    <a:lnTo>
                      <a:pt x="80" y="6"/>
                    </a:lnTo>
                    <a:lnTo>
                      <a:pt x="70" y="8"/>
                    </a:lnTo>
                    <a:lnTo>
                      <a:pt x="60" y="14"/>
                    </a:lnTo>
                    <a:lnTo>
                      <a:pt x="50" y="20"/>
                    </a:lnTo>
                    <a:lnTo>
                      <a:pt x="41" y="26"/>
                    </a:lnTo>
                    <a:lnTo>
                      <a:pt x="32" y="34"/>
                    </a:lnTo>
                    <a:lnTo>
                      <a:pt x="25" y="41"/>
                    </a:lnTo>
                    <a:lnTo>
                      <a:pt x="18" y="50"/>
                    </a:lnTo>
                    <a:lnTo>
                      <a:pt x="12" y="60"/>
                    </a:lnTo>
                    <a:lnTo>
                      <a:pt x="8" y="70"/>
                    </a:lnTo>
                    <a:lnTo>
                      <a:pt x="4" y="80"/>
                    </a:lnTo>
                    <a:lnTo>
                      <a:pt x="1" y="91"/>
                    </a:lnTo>
                    <a:lnTo>
                      <a:pt x="0" y="103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1" y="137"/>
                    </a:lnTo>
                    <a:lnTo>
                      <a:pt x="4" y="149"/>
                    </a:lnTo>
                    <a:lnTo>
                      <a:pt x="8" y="159"/>
                    </a:lnTo>
                    <a:lnTo>
                      <a:pt x="12" y="169"/>
                    </a:lnTo>
                    <a:lnTo>
                      <a:pt x="18" y="179"/>
                    </a:lnTo>
                    <a:lnTo>
                      <a:pt x="25" y="187"/>
                    </a:lnTo>
                    <a:lnTo>
                      <a:pt x="32" y="196"/>
                    </a:lnTo>
                    <a:lnTo>
                      <a:pt x="41" y="203"/>
                    </a:lnTo>
                    <a:lnTo>
                      <a:pt x="50" y="209"/>
                    </a:lnTo>
                    <a:lnTo>
                      <a:pt x="60" y="215"/>
                    </a:lnTo>
                    <a:lnTo>
                      <a:pt x="70" y="220"/>
                    </a:lnTo>
                    <a:lnTo>
                      <a:pt x="80" y="225"/>
                    </a:lnTo>
                    <a:lnTo>
                      <a:pt x="91" y="226"/>
                    </a:lnTo>
                    <a:lnTo>
                      <a:pt x="103" y="229"/>
                    </a:lnTo>
                    <a:lnTo>
                      <a:pt x="114" y="229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68"/>
              <p:cNvSpPr/>
              <p:nvPr/>
            </p:nvSpPr>
            <p:spPr>
              <a:xfrm>
                <a:off x="2114" y="779"/>
                <a:ext cx="7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29" extrusionOk="0">
                    <a:moveTo>
                      <a:pt x="115" y="229"/>
                    </a:moveTo>
                    <a:lnTo>
                      <a:pt x="128" y="228"/>
                    </a:lnTo>
                    <a:lnTo>
                      <a:pt x="139" y="227"/>
                    </a:lnTo>
                    <a:lnTo>
                      <a:pt x="149" y="224"/>
                    </a:lnTo>
                    <a:lnTo>
                      <a:pt x="161" y="219"/>
                    </a:lnTo>
                    <a:lnTo>
                      <a:pt x="171" y="215"/>
                    </a:lnTo>
                    <a:lnTo>
                      <a:pt x="179" y="209"/>
                    </a:lnTo>
                    <a:lnTo>
                      <a:pt x="188" y="202"/>
                    </a:lnTo>
                    <a:lnTo>
                      <a:pt x="196" y="195"/>
                    </a:lnTo>
                    <a:lnTo>
                      <a:pt x="204" y="188"/>
                    </a:lnTo>
                    <a:lnTo>
                      <a:pt x="211" y="178"/>
                    </a:lnTo>
                    <a:lnTo>
                      <a:pt x="216" y="169"/>
                    </a:lnTo>
                    <a:lnTo>
                      <a:pt x="221" y="159"/>
                    </a:lnTo>
                    <a:lnTo>
                      <a:pt x="225" y="148"/>
                    </a:lnTo>
                    <a:lnTo>
                      <a:pt x="228" y="138"/>
                    </a:lnTo>
                    <a:lnTo>
                      <a:pt x="229" y="126"/>
                    </a:lnTo>
                    <a:lnTo>
                      <a:pt x="231" y="115"/>
                    </a:lnTo>
                    <a:lnTo>
                      <a:pt x="229" y="103"/>
                    </a:lnTo>
                    <a:lnTo>
                      <a:pt x="228" y="92"/>
                    </a:lnTo>
                    <a:lnTo>
                      <a:pt x="225" y="80"/>
                    </a:lnTo>
                    <a:lnTo>
                      <a:pt x="221" y="70"/>
                    </a:lnTo>
                    <a:lnTo>
                      <a:pt x="216" y="60"/>
                    </a:lnTo>
                    <a:lnTo>
                      <a:pt x="211" y="50"/>
                    </a:lnTo>
                    <a:lnTo>
                      <a:pt x="204" y="42"/>
                    </a:lnTo>
                    <a:lnTo>
                      <a:pt x="196" y="33"/>
                    </a:lnTo>
                    <a:lnTo>
                      <a:pt x="188" y="26"/>
                    </a:lnTo>
                    <a:lnTo>
                      <a:pt x="179" y="19"/>
                    </a:lnTo>
                    <a:lnTo>
                      <a:pt x="171" y="13"/>
                    </a:lnTo>
                    <a:lnTo>
                      <a:pt x="161" y="9"/>
                    </a:lnTo>
                    <a:lnTo>
                      <a:pt x="149" y="5"/>
                    </a:lnTo>
                    <a:lnTo>
                      <a:pt x="139" y="2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3" y="0"/>
                    </a:lnTo>
                    <a:lnTo>
                      <a:pt x="92" y="2"/>
                    </a:lnTo>
                    <a:lnTo>
                      <a:pt x="82" y="5"/>
                    </a:lnTo>
                    <a:lnTo>
                      <a:pt x="70" y="9"/>
                    </a:lnTo>
                    <a:lnTo>
                      <a:pt x="60" y="13"/>
                    </a:lnTo>
                    <a:lnTo>
                      <a:pt x="52" y="19"/>
                    </a:lnTo>
                    <a:lnTo>
                      <a:pt x="43" y="26"/>
                    </a:lnTo>
                    <a:lnTo>
                      <a:pt x="35" y="33"/>
                    </a:lnTo>
                    <a:lnTo>
                      <a:pt x="27" y="42"/>
                    </a:lnTo>
                    <a:lnTo>
                      <a:pt x="20" y="50"/>
                    </a:lnTo>
                    <a:lnTo>
                      <a:pt x="15" y="60"/>
                    </a:lnTo>
                    <a:lnTo>
                      <a:pt x="10" y="70"/>
                    </a:lnTo>
                    <a:lnTo>
                      <a:pt x="6" y="80"/>
                    </a:lnTo>
                    <a:lnTo>
                      <a:pt x="3" y="92"/>
                    </a:lnTo>
                    <a:lnTo>
                      <a:pt x="2" y="103"/>
                    </a:lnTo>
                    <a:lnTo>
                      <a:pt x="0" y="115"/>
                    </a:lnTo>
                    <a:lnTo>
                      <a:pt x="2" y="126"/>
                    </a:lnTo>
                    <a:lnTo>
                      <a:pt x="3" y="138"/>
                    </a:lnTo>
                    <a:lnTo>
                      <a:pt x="6" y="148"/>
                    </a:lnTo>
                    <a:lnTo>
                      <a:pt x="10" y="159"/>
                    </a:lnTo>
                    <a:lnTo>
                      <a:pt x="15" y="169"/>
                    </a:lnTo>
                    <a:lnTo>
                      <a:pt x="20" y="178"/>
                    </a:lnTo>
                    <a:lnTo>
                      <a:pt x="27" y="188"/>
                    </a:lnTo>
                    <a:lnTo>
                      <a:pt x="35" y="195"/>
                    </a:lnTo>
                    <a:lnTo>
                      <a:pt x="43" y="202"/>
                    </a:lnTo>
                    <a:lnTo>
                      <a:pt x="52" y="209"/>
                    </a:lnTo>
                    <a:lnTo>
                      <a:pt x="60" y="215"/>
                    </a:lnTo>
                    <a:lnTo>
                      <a:pt x="70" y="219"/>
                    </a:lnTo>
                    <a:lnTo>
                      <a:pt x="82" y="224"/>
                    </a:lnTo>
                    <a:lnTo>
                      <a:pt x="92" y="227"/>
                    </a:lnTo>
                    <a:lnTo>
                      <a:pt x="103" y="228"/>
                    </a:lnTo>
                    <a:lnTo>
                      <a:pt x="115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68"/>
              <p:cNvSpPr/>
              <p:nvPr/>
            </p:nvSpPr>
            <p:spPr>
              <a:xfrm>
                <a:off x="2114" y="779"/>
                <a:ext cx="7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29" extrusionOk="0">
                    <a:moveTo>
                      <a:pt x="115" y="229"/>
                    </a:moveTo>
                    <a:lnTo>
                      <a:pt x="128" y="228"/>
                    </a:lnTo>
                    <a:lnTo>
                      <a:pt x="139" y="227"/>
                    </a:lnTo>
                    <a:lnTo>
                      <a:pt x="149" y="224"/>
                    </a:lnTo>
                    <a:lnTo>
                      <a:pt x="161" y="219"/>
                    </a:lnTo>
                    <a:lnTo>
                      <a:pt x="171" y="215"/>
                    </a:lnTo>
                    <a:lnTo>
                      <a:pt x="179" y="209"/>
                    </a:lnTo>
                    <a:lnTo>
                      <a:pt x="188" y="202"/>
                    </a:lnTo>
                    <a:lnTo>
                      <a:pt x="196" y="195"/>
                    </a:lnTo>
                    <a:lnTo>
                      <a:pt x="204" y="188"/>
                    </a:lnTo>
                    <a:lnTo>
                      <a:pt x="211" y="178"/>
                    </a:lnTo>
                    <a:lnTo>
                      <a:pt x="216" y="169"/>
                    </a:lnTo>
                    <a:lnTo>
                      <a:pt x="221" y="159"/>
                    </a:lnTo>
                    <a:lnTo>
                      <a:pt x="225" y="148"/>
                    </a:lnTo>
                    <a:lnTo>
                      <a:pt x="228" y="138"/>
                    </a:lnTo>
                    <a:lnTo>
                      <a:pt x="229" y="126"/>
                    </a:lnTo>
                    <a:lnTo>
                      <a:pt x="231" y="115"/>
                    </a:lnTo>
                    <a:lnTo>
                      <a:pt x="229" y="103"/>
                    </a:lnTo>
                    <a:lnTo>
                      <a:pt x="228" y="92"/>
                    </a:lnTo>
                    <a:lnTo>
                      <a:pt x="225" y="80"/>
                    </a:lnTo>
                    <a:lnTo>
                      <a:pt x="221" y="70"/>
                    </a:lnTo>
                    <a:lnTo>
                      <a:pt x="216" y="60"/>
                    </a:lnTo>
                    <a:lnTo>
                      <a:pt x="211" y="50"/>
                    </a:lnTo>
                    <a:lnTo>
                      <a:pt x="204" y="42"/>
                    </a:lnTo>
                    <a:lnTo>
                      <a:pt x="196" y="33"/>
                    </a:lnTo>
                    <a:lnTo>
                      <a:pt x="188" y="26"/>
                    </a:lnTo>
                    <a:lnTo>
                      <a:pt x="179" y="19"/>
                    </a:lnTo>
                    <a:lnTo>
                      <a:pt x="171" y="13"/>
                    </a:lnTo>
                    <a:lnTo>
                      <a:pt x="161" y="9"/>
                    </a:lnTo>
                    <a:lnTo>
                      <a:pt x="149" y="5"/>
                    </a:lnTo>
                    <a:lnTo>
                      <a:pt x="139" y="2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3" y="0"/>
                    </a:lnTo>
                    <a:lnTo>
                      <a:pt x="92" y="2"/>
                    </a:lnTo>
                    <a:lnTo>
                      <a:pt x="82" y="5"/>
                    </a:lnTo>
                    <a:lnTo>
                      <a:pt x="70" y="9"/>
                    </a:lnTo>
                    <a:lnTo>
                      <a:pt x="60" y="13"/>
                    </a:lnTo>
                    <a:lnTo>
                      <a:pt x="52" y="19"/>
                    </a:lnTo>
                    <a:lnTo>
                      <a:pt x="43" y="26"/>
                    </a:lnTo>
                    <a:lnTo>
                      <a:pt x="35" y="33"/>
                    </a:lnTo>
                    <a:lnTo>
                      <a:pt x="27" y="42"/>
                    </a:lnTo>
                    <a:lnTo>
                      <a:pt x="20" y="50"/>
                    </a:lnTo>
                    <a:lnTo>
                      <a:pt x="15" y="60"/>
                    </a:lnTo>
                    <a:lnTo>
                      <a:pt x="10" y="70"/>
                    </a:lnTo>
                    <a:lnTo>
                      <a:pt x="6" y="80"/>
                    </a:lnTo>
                    <a:lnTo>
                      <a:pt x="3" y="92"/>
                    </a:lnTo>
                    <a:lnTo>
                      <a:pt x="2" y="103"/>
                    </a:lnTo>
                    <a:lnTo>
                      <a:pt x="0" y="115"/>
                    </a:lnTo>
                    <a:lnTo>
                      <a:pt x="2" y="126"/>
                    </a:lnTo>
                    <a:lnTo>
                      <a:pt x="3" y="138"/>
                    </a:lnTo>
                    <a:lnTo>
                      <a:pt x="6" y="148"/>
                    </a:lnTo>
                    <a:lnTo>
                      <a:pt x="10" y="159"/>
                    </a:lnTo>
                    <a:lnTo>
                      <a:pt x="15" y="169"/>
                    </a:lnTo>
                    <a:lnTo>
                      <a:pt x="20" y="178"/>
                    </a:lnTo>
                    <a:lnTo>
                      <a:pt x="27" y="188"/>
                    </a:lnTo>
                    <a:lnTo>
                      <a:pt x="35" y="195"/>
                    </a:lnTo>
                    <a:lnTo>
                      <a:pt x="43" y="202"/>
                    </a:lnTo>
                    <a:lnTo>
                      <a:pt x="52" y="209"/>
                    </a:lnTo>
                    <a:lnTo>
                      <a:pt x="60" y="215"/>
                    </a:lnTo>
                    <a:lnTo>
                      <a:pt x="70" y="219"/>
                    </a:lnTo>
                    <a:lnTo>
                      <a:pt x="82" y="224"/>
                    </a:lnTo>
                    <a:lnTo>
                      <a:pt x="92" y="227"/>
                    </a:lnTo>
                    <a:lnTo>
                      <a:pt x="103" y="228"/>
                    </a:lnTo>
                    <a:lnTo>
                      <a:pt x="115" y="229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01" name="Google Shape;2001;p68"/>
              <p:cNvCxnSpPr/>
              <p:nvPr/>
            </p:nvCxnSpPr>
            <p:spPr>
              <a:xfrm>
                <a:off x="1470" y="4178"/>
                <a:ext cx="1" cy="1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68"/>
              <p:cNvCxnSpPr/>
              <p:nvPr/>
            </p:nvCxnSpPr>
            <p:spPr>
              <a:xfrm>
                <a:off x="2570" y="4178"/>
                <a:ext cx="1" cy="147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68"/>
              <p:cNvCxnSpPr/>
              <p:nvPr/>
            </p:nvCxnSpPr>
            <p:spPr>
              <a:xfrm>
                <a:off x="3678" y="4182"/>
                <a:ext cx="1" cy="1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68"/>
              <p:cNvCxnSpPr/>
              <p:nvPr/>
            </p:nvCxnSpPr>
            <p:spPr>
              <a:xfrm>
                <a:off x="4787" y="4179"/>
                <a:ext cx="1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68"/>
              <p:cNvCxnSpPr/>
              <p:nvPr/>
            </p:nvCxnSpPr>
            <p:spPr>
              <a:xfrm>
                <a:off x="5895" y="4179"/>
                <a:ext cx="1" cy="146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68"/>
              <p:cNvCxnSpPr/>
              <p:nvPr/>
            </p:nvCxnSpPr>
            <p:spPr>
              <a:xfrm flipH="1">
                <a:off x="293" y="3161"/>
                <a:ext cx="149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68"/>
              <p:cNvCxnSpPr/>
              <p:nvPr/>
            </p:nvCxnSpPr>
            <p:spPr>
              <a:xfrm flipH="1">
                <a:off x="293" y="2057"/>
                <a:ext cx="149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68"/>
              <p:cNvCxnSpPr/>
              <p:nvPr/>
            </p:nvCxnSpPr>
            <p:spPr>
              <a:xfrm flipH="1">
                <a:off x="293" y="954"/>
                <a:ext cx="149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009" name="Google Shape;2009;p68"/>
              <p:cNvSpPr/>
              <p:nvPr/>
            </p:nvSpPr>
            <p:spPr>
              <a:xfrm>
                <a:off x="4141" y="418"/>
                <a:ext cx="198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70" extrusionOk="0">
                    <a:moveTo>
                      <a:pt x="396" y="15"/>
                    </a:moveTo>
                    <a:lnTo>
                      <a:pt x="396" y="0"/>
                    </a:lnTo>
                    <a:lnTo>
                      <a:pt x="594" y="0"/>
                    </a:lnTo>
                    <a:lnTo>
                      <a:pt x="594" y="15"/>
                    </a:lnTo>
                    <a:lnTo>
                      <a:pt x="572" y="15"/>
                    </a:lnTo>
                    <a:lnTo>
                      <a:pt x="565" y="16"/>
                    </a:lnTo>
                    <a:lnTo>
                      <a:pt x="557" y="18"/>
                    </a:lnTo>
                    <a:lnTo>
                      <a:pt x="551" y="19"/>
                    </a:lnTo>
                    <a:lnTo>
                      <a:pt x="544" y="22"/>
                    </a:lnTo>
                    <a:lnTo>
                      <a:pt x="538" y="26"/>
                    </a:lnTo>
                    <a:lnTo>
                      <a:pt x="532" y="31"/>
                    </a:lnTo>
                    <a:lnTo>
                      <a:pt x="526" y="36"/>
                    </a:lnTo>
                    <a:lnTo>
                      <a:pt x="522" y="42"/>
                    </a:lnTo>
                    <a:lnTo>
                      <a:pt x="518" y="51"/>
                    </a:lnTo>
                    <a:lnTo>
                      <a:pt x="516" y="63"/>
                    </a:lnTo>
                    <a:lnTo>
                      <a:pt x="514" y="81"/>
                    </a:lnTo>
                    <a:lnTo>
                      <a:pt x="514" y="102"/>
                    </a:lnTo>
                    <a:lnTo>
                      <a:pt x="514" y="327"/>
                    </a:lnTo>
                    <a:lnTo>
                      <a:pt x="512" y="367"/>
                    </a:lnTo>
                    <a:lnTo>
                      <a:pt x="509" y="401"/>
                    </a:lnTo>
                    <a:lnTo>
                      <a:pt x="506" y="417"/>
                    </a:lnTo>
                    <a:lnTo>
                      <a:pt x="504" y="431"/>
                    </a:lnTo>
                    <a:lnTo>
                      <a:pt x="501" y="446"/>
                    </a:lnTo>
                    <a:lnTo>
                      <a:pt x="496" y="457"/>
                    </a:lnTo>
                    <a:lnTo>
                      <a:pt x="492" y="469"/>
                    </a:lnTo>
                    <a:lnTo>
                      <a:pt x="486" y="480"/>
                    </a:lnTo>
                    <a:lnTo>
                      <a:pt x="481" y="490"/>
                    </a:lnTo>
                    <a:lnTo>
                      <a:pt x="472" y="500"/>
                    </a:lnTo>
                    <a:lnTo>
                      <a:pt x="463" y="510"/>
                    </a:lnTo>
                    <a:lnTo>
                      <a:pt x="453" y="519"/>
                    </a:lnTo>
                    <a:lnTo>
                      <a:pt x="443" y="529"/>
                    </a:lnTo>
                    <a:lnTo>
                      <a:pt x="432" y="537"/>
                    </a:lnTo>
                    <a:lnTo>
                      <a:pt x="419" y="544"/>
                    </a:lnTo>
                    <a:lnTo>
                      <a:pt x="405" y="552"/>
                    </a:lnTo>
                    <a:lnTo>
                      <a:pt x="390" y="557"/>
                    </a:lnTo>
                    <a:lnTo>
                      <a:pt x="375" y="562"/>
                    </a:lnTo>
                    <a:lnTo>
                      <a:pt x="358" y="565"/>
                    </a:lnTo>
                    <a:lnTo>
                      <a:pt x="339" y="567"/>
                    </a:lnTo>
                    <a:lnTo>
                      <a:pt x="320" y="569"/>
                    </a:lnTo>
                    <a:lnTo>
                      <a:pt x="299" y="570"/>
                    </a:lnTo>
                    <a:lnTo>
                      <a:pt x="277" y="569"/>
                    </a:lnTo>
                    <a:lnTo>
                      <a:pt x="256" y="567"/>
                    </a:lnTo>
                    <a:lnTo>
                      <a:pt x="237" y="566"/>
                    </a:lnTo>
                    <a:lnTo>
                      <a:pt x="219" y="562"/>
                    </a:lnTo>
                    <a:lnTo>
                      <a:pt x="203" y="557"/>
                    </a:lnTo>
                    <a:lnTo>
                      <a:pt x="187" y="552"/>
                    </a:lnTo>
                    <a:lnTo>
                      <a:pt x="173" y="546"/>
                    </a:lnTo>
                    <a:lnTo>
                      <a:pt x="161" y="539"/>
                    </a:lnTo>
                    <a:lnTo>
                      <a:pt x="150" y="530"/>
                    </a:lnTo>
                    <a:lnTo>
                      <a:pt x="139" y="522"/>
                    </a:lnTo>
                    <a:lnTo>
                      <a:pt x="130" y="512"/>
                    </a:lnTo>
                    <a:lnTo>
                      <a:pt x="121" y="502"/>
                    </a:lnTo>
                    <a:lnTo>
                      <a:pt x="113" y="490"/>
                    </a:lnTo>
                    <a:lnTo>
                      <a:pt x="106" y="479"/>
                    </a:lnTo>
                    <a:lnTo>
                      <a:pt x="100" y="466"/>
                    </a:lnTo>
                    <a:lnTo>
                      <a:pt x="94" y="453"/>
                    </a:lnTo>
                    <a:lnTo>
                      <a:pt x="91" y="443"/>
                    </a:lnTo>
                    <a:lnTo>
                      <a:pt x="88" y="431"/>
                    </a:lnTo>
                    <a:lnTo>
                      <a:pt x="86" y="417"/>
                    </a:lnTo>
                    <a:lnTo>
                      <a:pt x="84" y="401"/>
                    </a:lnTo>
                    <a:lnTo>
                      <a:pt x="81" y="363"/>
                    </a:lnTo>
                    <a:lnTo>
                      <a:pt x="81" y="315"/>
                    </a:lnTo>
                    <a:lnTo>
                      <a:pt x="81" y="98"/>
                    </a:lnTo>
                    <a:lnTo>
                      <a:pt x="80" y="75"/>
                    </a:lnTo>
                    <a:lnTo>
                      <a:pt x="77" y="56"/>
                    </a:lnTo>
                    <a:lnTo>
                      <a:pt x="76" y="48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67" y="31"/>
                    </a:lnTo>
                    <a:lnTo>
                      <a:pt x="58" y="25"/>
                    </a:lnTo>
                    <a:lnTo>
                      <a:pt x="48" y="19"/>
                    </a:lnTo>
                    <a:lnTo>
                      <a:pt x="35" y="16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15"/>
                    </a:lnTo>
                    <a:lnTo>
                      <a:pt x="219" y="15"/>
                    </a:lnTo>
                    <a:lnTo>
                      <a:pt x="212" y="16"/>
                    </a:lnTo>
                    <a:lnTo>
                      <a:pt x="203" y="16"/>
                    </a:lnTo>
                    <a:lnTo>
                      <a:pt x="196" y="18"/>
                    </a:lnTo>
                    <a:lnTo>
                      <a:pt x="190" y="21"/>
                    </a:lnTo>
                    <a:lnTo>
                      <a:pt x="184" y="23"/>
                    </a:lnTo>
                    <a:lnTo>
                      <a:pt x="179" y="28"/>
                    </a:lnTo>
                    <a:lnTo>
                      <a:pt x="174" y="32"/>
                    </a:lnTo>
                    <a:lnTo>
                      <a:pt x="170" y="36"/>
                    </a:lnTo>
                    <a:lnTo>
                      <a:pt x="166" y="46"/>
                    </a:lnTo>
                    <a:lnTo>
                      <a:pt x="163" y="59"/>
                    </a:lnTo>
                    <a:lnTo>
                      <a:pt x="160" y="78"/>
                    </a:lnTo>
                    <a:lnTo>
                      <a:pt x="160" y="98"/>
                    </a:lnTo>
                    <a:lnTo>
                      <a:pt x="160" y="341"/>
                    </a:lnTo>
                    <a:lnTo>
                      <a:pt x="160" y="358"/>
                    </a:lnTo>
                    <a:lnTo>
                      <a:pt x="161" y="376"/>
                    </a:lnTo>
                    <a:lnTo>
                      <a:pt x="163" y="396"/>
                    </a:lnTo>
                    <a:lnTo>
                      <a:pt x="166" y="416"/>
                    </a:lnTo>
                    <a:lnTo>
                      <a:pt x="170" y="436"/>
                    </a:lnTo>
                    <a:lnTo>
                      <a:pt x="174" y="453"/>
                    </a:lnTo>
                    <a:lnTo>
                      <a:pt x="180" y="467"/>
                    </a:lnTo>
                    <a:lnTo>
                      <a:pt x="187" y="480"/>
                    </a:lnTo>
                    <a:lnTo>
                      <a:pt x="196" y="492"/>
                    </a:lnTo>
                    <a:lnTo>
                      <a:pt x="206" y="502"/>
                    </a:lnTo>
                    <a:lnTo>
                      <a:pt x="219" y="512"/>
                    </a:lnTo>
                    <a:lnTo>
                      <a:pt x="232" y="519"/>
                    </a:lnTo>
                    <a:lnTo>
                      <a:pt x="247" y="526"/>
                    </a:lnTo>
                    <a:lnTo>
                      <a:pt x="265" y="530"/>
                    </a:lnTo>
                    <a:lnTo>
                      <a:pt x="283" y="533"/>
                    </a:lnTo>
                    <a:lnTo>
                      <a:pt x="305" y="534"/>
                    </a:lnTo>
                    <a:lnTo>
                      <a:pt x="317" y="534"/>
                    </a:lnTo>
                    <a:lnTo>
                      <a:pt x="330" y="533"/>
                    </a:lnTo>
                    <a:lnTo>
                      <a:pt x="343" y="532"/>
                    </a:lnTo>
                    <a:lnTo>
                      <a:pt x="356" y="529"/>
                    </a:lnTo>
                    <a:lnTo>
                      <a:pt x="368" y="524"/>
                    </a:lnTo>
                    <a:lnTo>
                      <a:pt x="379" y="522"/>
                    </a:lnTo>
                    <a:lnTo>
                      <a:pt x="390" y="516"/>
                    </a:lnTo>
                    <a:lnTo>
                      <a:pt x="402" y="510"/>
                    </a:lnTo>
                    <a:lnTo>
                      <a:pt x="412" y="504"/>
                    </a:lnTo>
                    <a:lnTo>
                      <a:pt x="422" y="497"/>
                    </a:lnTo>
                    <a:lnTo>
                      <a:pt x="431" y="492"/>
                    </a:lnTo>
                    <a:lnTo>
                      <a:pt x="438" y="483"/>
                    </a:lnTo>
                    <a:lnTo>
                      <a:pt x="445" y="476"/>
                    </a:lnTo>
                    <a:lnTo>
                      <a:pt x="451" y="467"/>
                    </a:lnTo>
                    <a:lnTo>
                      <a:pt x="456" y="459"/>
                    </a:lnTo>
                    <a:lnTo>
                      <a:pt x="461" y="450"/>
                    </a:lnTo>
                    <a:lnTo>
                      <a:pt x="465" y="440"/>
                    </a:lnTo>
                    <a:lnTo>
                      <a:pt x="468" y="429"/>
                    </a:lnTo>
                    <a:lnTo>
                      <a:pt x="471" y="414"/>
                    </a:lnTo>
                    <a:lnTo>
                      <a:pt x="472" y="400"/>
                    </a:lnTo>
                    <a:lnTo>
                      <a:pt x="476" y="366"/>
                    </a:lnTo>
                    <a:lnTo>
                      <a:pt x="476" y="324"/>
                    </a:lnTo>
                    <a:lnTo>
                      <a:pt x="476" y="98"/>
                    </a:lnTo>
                    <a:lnTo>
                      <a:pt x="476" y="75"/>
                    </a:lnTo>
                    <a:lnTo>
                      <a:pt x="474" y="56"/>
                    </a:lnTo>
                    <a:lnTo>
                      <a:pt x="472" y="49"/>
                    </a:lnTo>
                    <a:lnTo>
                      <a:pt x="471" y="42"/>
                    </a:lnTo>
                    <a:lnTo>
                      <a:pt x="468" y="38"/>
                    </a:lnTo>
                    <a:lnTo>
                      <a:pt x="465" y="33"/>
                    </a:lnTo>
                    <a:lnTo>
                      <a:pt x="461" y="29"/>
                    </a:lnTo>
                    <a:lnTo>
                      <a:pt x="456" y="25"/>
                    </a:lnTo>
                    <a:lnTo>
                      <a:pt x="451" y="22"/>
                    </a:lnTo>
                    <a:lnTo>
                      <a:pt x="445" y="19"/>
                    </a:lnTo>
                    <a:lnTo>
                      <a:pt x="432" y="16"/>
                    </a:lnTo>
                    <a:lnTo>
                      <a:pt x="418" y="15"/>
                    </a:lnTo>
                    <a:lnTo>
                      <a:pt x="396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68"/>
              <p:cNvSpPr/>
              <p:nvPr/>
            </p:nvSpPr>
            <p:spPr>
              <a:xfrm>
                <a:off x="4344" y="565"/>
                <a:ext cx="62" cy="9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91" extrusionOk="0">
                    <a:moveTo>
                      <a:pt x="13" y="82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1" y="6"/>
                    </a:lnTo>
                    <a:lnTo>
                      <a:pt x="26" y="10"/>
                    </a:lnTo>
                    <a:lnTo>
                      <a:pt x="30" y="13"/>
                    </a:lnTo>
                    <a:lnTo>
                      <a:pt x="34" y="14"/>
                    </a:lnTo>
                    <a:lnTo>
                      <a:pt x="41" y="13"/>
                    </a:lnTo>
                    <a:lnTo>
                      <a:pt x="54" y="9"/>
                    </a:lnTo>
                    <a:lnTo>
                      <a:pt x="66" y="4"/>
                    </a:lnTo>
                    <a:lnTo>
                      <a:pt x="79" y="1"/>
                    </a:lnTo>
                    <a:lnTo>
                      <a:pt x="90" y="0"/>
                    </a:lnTo>
                    <a:lnTo>
                      <a:pt x="103" y="0"/>
                    </a:lnTo>
                    <a:lnTo>
                      <a:pt x="119" y="1"/>
                    </a:lnTo>
                    <a:lnTo>
                      <a:pt x="135" y="6"/>
                    </a:lnTo>
                    <a:lnTo>
                      <a:pt x="140" y="9"/>
                    </a:lnTo>
                    <a:lnTo>
                      <a:pt x="147" y="11"/>
                    </a:lnTo>
                    <a:lnTo>
                      <a:pt x="153" y="16"/>
                    </a:lnTo>
                    <a:lnTo>
                      <a:pt x="159" y="20"/>
                    </a:lnTo>
                    <a:lnTo>
                      <a:pt x="167" y="31"/>
                    </a:lnTo>
                    <a:lnTo>
                      <a:pt x="175" y="43"/>
                    </a:lnTo>
                    <a:lnTo>
                      <a:pt x="177" y="56"/>
                    </a:lnTo>
                    <a:lnTo>
                      <a:pt x="179" y="69"/>
                    </a:lnTo>
                    <a:lnTo>
                      <a:pt x="179" y="82"/>
                    </a:lnTo>
                    <a:lnTo>
                      <a:pt x="175" y="93"/>
                    </a:lnTo>
                    <a:lnTo>
                      <a:pt x="170" y="103"/>
                    </a:lnTo>
                    <a:lnTo>
                      <a:pt x="163" y="112"/>
                    </a:lnTo>
                    <a:lnTo>
                      <a:pt x="155" y="120"/>
                    </a:lnTo>
                    <a:lnTo>
                      <a:pt x="145" y="127"/>
                    </a:lnTo>
                    <a:lnTo>
                      <a:pt x="135" y="133"/>
                    </a:lnTo>
                    <a:lnTo>
                      <a:pt x="122" y="139"/>
                    </a:lnTo>
                    <a:lnTo>
                      <a:pt x="135" y="142"/>
                    </a:lnTo>
                    <a:lnTo>
                      <a:pt x="147" y="147"/>
                    </a:lnTo>
                    <a:lnTo>
                      <a:pt x="157" y="155"/>
                    </a:lnTo>
                    <a:lnTo>
                      <a:pt x="167" y="165"/>
                    </a:lnTo>
                    <a:lnTo>
                      <a:pt x="175" y="175"/>
                    </a:lnTo>
                    <a:lnTo>
                      <a:pt x="180" y="188"/>
                    </a:lnTo>
                    <a:lnTo>
                      <a:pt x="183" y="199"/>
                    </a:lnTo>
                    <a:lnTo>
                      <a:pt x="185" y="213"/>
                    </a:lnTo>
                    <a:lnTo>
                      <a:pt x="185" y="222"/>
                    </a:lnTo>
                    <a:lnTo>
                      <a:pt x="183" y="229"/>
                    </a:lnTo>
                    <a:lnTo>
                      <a:pt x="180" y="238"/>
                    </a:lnTo>
                    <a:lnTo>
                      <a:pt x="177" y="245"/>
                    </a:lnTo>
                    <a:lnTo>
                      <a:pt x="175" y="251"/>
                    </a:lnTo>
                    <a:lnTo>
                      <a:pt x="170" y="258"/>
                    </a:lnTo>
                    <a:lnTo>
                      <a:pt x="165" y="263"/>
                    </a:lnTo>
                    <a:lnTo>
                      <a:pt x="157" y="269"/>
                    </a:lnTo>
                    <a:lnTo>
                      <a:pt x="152" y="275"/>
                    </a:lnTo>
                    <a:lnTo>
                      <a:pt x="145" y="279"/>
                    </a:lnTo>
                    <a:lnTo>
                      <a:pt x="136" y="282"/>
                    </a:lnTo>
                    <a:lnTo>
                      <a:pt x="129" y="285"/>
                    </a:lnTo>
                    <a:lnTo>
                      <a:pt x="120" y="288"/>
                    </a:lnTo>
                    <a:lnTo>
                      <a:pt x="110" y="289"/>
                    </a:lnTo>
                    <a:lnTo>
                      <a:pt x="102" y="291"/>
                    </a:lnTo>
                    <a:lnTo>
                      <a:pt x="92" y="291"/>
                    </a:lnTo>
                    <a:lnTo>
                      <a:pt x="77" y="291"/>
                    </a:lnTo>
                    <a:lnTo>
                      <a:pt x="64" y="288"/>
                    </a:lnTo>
                    <a:lnTo>
                      <a:pt x="51" y="283"/>
                    </a:lnTo>
                    <a:lnTo>
                      <a:pt x="40" y="276"/>
                    </a:lnTo>
                    <a:lnTo>
                      <a:pt x="29" y="269"/>
                    </a:lnTo>
                    <a:lnTo>
                      <a:pt x="19" y="259"/>
                    </a:lnTo>
                    <a:lnTo>
                      <a:pt x="9" y="248"/>
                    </a:lnTo>
                    <a:lnTo>
                      <a:pt x="0" y="235"/>
                    </a:lnTo>
                    <a:lnTo>
                      <a:pt x="7" y="230"/>
                    </a:lnTo>
                    <a:lnTo>
                      <a:pt x="13" y="239"/>
                    </a:lnTo>
                    <a:lnTo>
                      <a:pt x="20" y="246"/>
                    </a:lnTo>
                    <a:lnTo>
                      <a:pt x="29" y="253"/>
                    </a:lnTo>
                    <a:lnTo>
                      <a:pt x="39" y="261"/>
                    </a:lnTo>
                    <a:lnTo>
                      <a:pt x="49" y="265"/>
                    </a:lnTo>
                    <a:lnTo>
                      <a:pt x="59" y="269"/>
                    </a:lnTo>
                    <a:lnTo>
                      <a:pt x="70" y="272"/>
                    </a:lnTo>
                    <a:lnTo>
                      <a:pt x="80" y="272"/>
                    </a:lnTo>
                    <a:lnTo>
                      <a:pt x="93" y="271"/>
                    </a:lnTo>
                    <a:lnTo>
                      <a:pt x="104" y="268"/>
                    </a:lnTo>
                    <a:lnTo>
                      <a:pt x="114" y="262"/>
                    </a:lnTo>
                    <a:lnTo>
                      <a:pt x="123" y="253"/>
                    </a:lnTo>
                    <a:lnTo>
                      <a:pt x="130" y="245"/>
                    </a:lnTo>
                    <a:lnTo>
                      <a:pt x="135" y="233"/>
                    </a:lnTo>
                    <a:lnTo>
                      <a:pt x="137" y="222"/>
                    </a:lnTo>
                    <a:lnTo>
                      <a:pt x="139" y="209"/>
                    </a:lnTo>
                    <a:lnTo>
                      <a:pt x="137" y="196"/>
                    </a:lnTo>
                    <a:lnTo>
                      <a:pt x="133" y="185"/>
                    </a:lnTo>
                    <a:lnTo>
                      <a:pt x="127" y="173"/>
                    </a:lnTo>
                    <a:lnTo>
                      <a:pt x="119" y="165"/>
                    </a:lnTo>
                    <a:lnTo>
                      <a:pt x="114" y="159"/>
                    </a:lnTo>
                    <a:lnTo>
                      <a:pt x="109" y="156"/>
                    </a:lnTo>
                    <a:lnTo>
                      <a:pt x="102" y="153"/>
                    </a:lnTo>
                    <a:lnTo>
                      <a:pt x="94" y="150"/>
                    </a:lnTo>
                    <a:lnTo>
                      <a:pt x="76" y="146"/>
                    </a:lnTo>
                    <a:lnTo>
                      <a:pt x="56" y="145"/>
                    </a:lnTo>
                    <a:lnTo>
                      <a:pt x="56" y="132"/>
                    </a:lnTo>
                    <a:lnTo>
                      <a:pt x="70" y="132"/>
                    </a:lnTo>
                    <a:lnTo>
                      <a:pt x="83" y="130"/>
                    </a:lnTo>
                    <a:lnTo>
                      <a:pt x="94" y="127"/>
                    </a:lnTo>
                    <a:lnTo>
                      <a:pt x="103" y="125"/>
                    </a:lnTo>
                    <a:lnTo>
                      <a:pt x="110" y="122"/>
                    </a:lnTo>
                    <a:lnTo>
                      <a:pt x="117" y="116"/>
                    </a:lnTo>
                    <a:lnTo>
                      <a:pt x="123" y="110"/>
                    </a:lnTo>
                    <a:lnTo>
                      <a:pt x="129" y="103"/>
                    </a:lnTo>
                    <a:lnTo>
                      <a:pt x="133" y="96"/>
                    </a:lnTo>
                    <a:lnTo>
                      <a:pt x="136" y="87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7" y="59"/>
                    </a:lnTo>
                    <a:lnTo>
                      <a:pt x="135" y="49"/>
                    </a:lnTo>
                    <a:lnTo>
                      <a:pt x="130" y="40"/>
                    </a:lnTo>
                    <a:lnTo>
                      <a:pt x="124" y="33"/>
                    </a:lnTo>
                    <a:lnTo>
                      <a:pt x="117" y="26"/>
                    </a:lnTo>
                    <a:lnTo>
                      <a:pt x="109" y="21"/>
                    </a:lnTo>
                    <a:lnTo>
                      <a:pt x="99" y="19"/>
                    </a:lnTo>
                    <a:lnTo>
                      <a:pt x="87" y="19"/>
                    </a:lnTo>
                    <a:lnTo>
                      <a:pt x="73" y="20"/>
                    </a:lnTo>
                    <a:lnTo>
                      <a:pt x="62" y="23"/>
                    </a:lnTo>
                    <a:lnTo>
                      <a:pt x="50" y="29"/>
                    </a:lnTo>
                    <a:lnTo>
                      <a:pt x="41" y="36"/>
                    </a:lnTo>
                    <a:lnTo>
                      <a:pt x="34" y="44"/>
                    </a:lnTo>
                    <a:lnTo>
                      <a:pt x="27" y="56"/>
                    </a:lnTo>
                    <a:lnTo>
                      <a:pt x="23" y="67"/>
                    </a:lnTo>
                    <a:lnTo>
                      <a:pt x="20" y="82"/>
                    </a:lnTo>
                    <a:lnTo>
                      <a:pt x="13" y="8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68"/>
              <p:cNvSpPr/>
              <p:nvPr/>
            </p:nvSpPr>
            <p:spPr>
              <a:xfrm>
                <a:off x="4414" y="567"/>
                <a:ext cx="96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9" extrusionOk="0">
                    <a:moveTo>
                      <a:pt x="208" y="47"/>
                    </a:moveTo>
                    <a:lnTo>
                      <a:pt x="208" y="35"/>
                    </a:lnTo>
                    <a:lnTo>
                      <a:pt x="207" y="25"/>
                    </a:lnTo>
                    <a:lnTo>
                      <a:pt x="204" y="18"/>
                    </a:lnTo>
                    <a:lnTo>
                      <a:pt x="201" y="14"/>
                    </a:lnTo>
                    <a:lnTo>
                      <a:pt x="195" y="11"/>
                    </a:lnTo>
                    <a:lnTo>
                      <a:pt x="188" y="10"/>
                    </a:lnTo>
                    <a:lnTo>
                      <a:pt x="179" y="8"/>
                    </a:lnTo>
                    <a:lnTo>
                      <a:pt x="168" y="8"/>
                    </a:lnTo>
                    <a:lnTo>
                      <a:pt x="168" y="0"/>
                    </a:lnTo>
                    <a:lnTo>
                      <a:pt x="288" y="0"/>
                    </a:lnTo>
                    <a:lnTo>
                      <a:pt x="288" y="8"/>
                    </a:lnTo>
                    <a:lnTo>
                      <a:pt x="277" y="8"/>
                    </a:lnTo>
                    <a:lnTo>
                      <a:pt x="267" y="10"/>
                    </a:lnTo>
                    <a:lnTo>
                      <a:pt x="259" y="13"/>
                    </a:lnTo>
                    <a:lnTo>
                      <a:pt x="255" y="15"/>
                    </a:lnTo>
                    <a:lnTo>
                      <a:pt x="252" y="21"/>
                    </a:lnTo>
                    <a:lnTo>
                      <a:pt x="249" y="28"/>
                    </a:lnTo>
                    <a:lnTo>
                      <a:pt x="248" y="38"/>
                    </a:lnTo>
                    <a:lnTo>
                      <a:pt x="248" y="51"/>
                    </a:lnTo>
                    <a:lnTo>
                      <a:pt x="248" y="227"/>
                    </a:lnTo>
                    <a:lnTo>
                      <a:pt x="248" y="240"/>
                    </a:lnTo>
                    <a:lnTo>
                      <a:pt x="249" y="250"/>
                    </a:lnTo>
                    <a:lnTo>
                      <a:pt x="252" y="257"/>
                    </a:lnTo>
                    <a:lnTo>
                      <a:pt x="255" y="263"/>
                    </a:lnTo>
                    <a:lnTo>
                      <a:pt x="259" y="266"/>
                    </a:lnTo>
                    <a:lnTo>
                      <a:pt x="267" y="269"/>
                    </a:lnTo>
                    <a:lnTo>
                      <a:pt x="277" y="270"/>
                    </a:lnTo>
                    <a:lnTo>
                      <a:pt x="288" y="270"/>
                    </a:lnTo>
                    <a:lnTo>
                      <a:pt x="288" y="279"/>
                    </a:lnTo>
                    <a:lnTo>
                      <a:pt x="168" y="279"/>
                    </a:lnTo>
                    <a:lnTo>
                      <a:pt x="168" y="270"/>
                    </a:lnTo>
                    <a:lnTo>
                      <a:pt x="179" y="270"/>
                    </a:lnTo>
                    <a:lnTo>
                      <a:pt x="189" y="269"/>
                    </a:lnTo>
                    <a:lnTo>
                      <a:pt x="197" y="266"/>
                    </a:lnTo>
                    <a:lnTo>
                      <a:pt x="201" y="263"/>
                    </a:lnTo>
                    <a:lnTo>
                      <a:pt x="205" y="257"/>
                    </a:lnTo>
                    <a:lnTo>
                      <a:pt x="207" y="250"/>
                    </a:lnTo>
                    <a:lnTo>
                      <a:pt x="208" y="240"/>
                    </a:lnTo>
                    <a:lnTo>
                      <a:pt x="208" y="227"/>
                    </a:lnTo>
                    <a:lnTo>
                      <a:pt x="208" y="68"/>
                    </a:lnTo>
                    <a:lnTo>
                      <a:pt x="79" y="233"/>
                    </a:lnTo>
                    <a:lnTo>
                      <a:pt x="81" y="249"/>
                    </a:lnTo>
                    <a:lnTo>
                      <a:pt x="82" y="257"/>
                    </a:lnTo>
                    <a:lnTo>
                      <a:pt x="85" y="263"/>
                    </a:lnTo>
                    <a:lnTo>
                      <a:pt x="92" y="267"/>
                    </a:lnTo>
                    <a:lnTo>
                      <a:pt x="103" y="270"/>
                    </a:lnTo>
                    <a:lnTo>
                      <a:pt x="119" y="270"/>
                    </a:lnTo>
                    <a:lnTo>
                      <a:pt x="119" y="279"/>
                    </a:lnTo>
                    <a:lnTo>
                      <a:pt x="0" y="279"/>
                    </a:lnTo>
                    <a:lnTo>
                      <a:pt x="0" y="270"/>
                    </a:lnTo>
                    <a:lnTo>
                      <a:pt x="12" y="270"/>
                    </a:lnTo>
                    <a:lnTo>
                      <a:pt x="20" y="269"/>
                    </a:lnTo>
                    <a:lnTo>
                      <a:pt x="28" y="266"/>
                    </a:lnTo>
                    <a:lnTo>
                      <a:pt x="33" y="263"/>
                    </a:lnTo>
                    <a:lnTo>
                      <a:pt x="36" y="257"/>
                    </a:lnTo>
                    <a:lnTo>
                      <a:pt x="38" y="250"/>
                    </a:lnTo>
                    <a:lnTo>
                      <a:pt x="39" y="240"/>
                    </a:lnTo>
                    <a:lnTo>
                      <a:pt x="40" y="227"/>
                    </a:lnTo>
                    <a:lnTo>
                      <a:pt x="40" y="51"/>
                    </a:lnTo>
                    <a:lnTo>
                      <a:pt x="39" y="38"/>
                    </a:lnTo>
                    <a:lnTo>
                      <a:pt x="38" y="28"/>
                    </a:lnTo>
                    <a:lnTo>
                      <a:pt x="36" y="21"/>
                    </a:lnTo>
                    <a:lnTo>
                      <a:pt x="33" y="15"/>
                    </a:lnTo>
                    <a:lnTo>
                      <a:pt x="28" y="13"/>
                    </a:lnTo>
                    <a:lnTo>
                      <a:pt x="20" y="10"/>
                    </a:lnTo>
                    <a:lnTo>
                      <a:pt x="1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8"/>
                    </a:lnTo>
                    <a:lnTo>
                      <a:pt x="108" y="8"/>
                    </a:lnTo>
                    <a:lnTo>
                      <a:pt x="99" y="10"/>
                    </a:lnTo>
                    <a:lnTo>
                      <a:pt x="92" y="13"/>
                    </a:lnTo>
                    <a:lnTo>
                      <a:pt x="86" y="15"/>
                    </a:lnTo>
                    <a:lnTo>
                      <a:pt x="83" y="21"/>
                    </a:lnTo>
                    <a:lnTo>
                      <a:pt x="82" y="28"/>
                    </a:lnTo>
                    <a:lnTo>
                      <a:pt x="81" y="38"/>
                    </a:lnTo>
                    <a:lnTo>
                      <a:pt x="79" y="51"/>
                    </a:lnTo>
                    <a:lnTo>
                      <a:pt x="79" y="212"/>
                    </a:lnTo>
                    <a:lnTo>
                      <a:pt x="208" y="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68"/>
              <p:cNvSpPr/>
              <p:nvPr/>
            </p:nvSpPr>
            <p:spPr>
              <a:xfrm>
                <a:off x="4553" y="483"/>
                <a:ext cx="14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67" extrusionOk="0">
                    <a:moveTo>
                      <a:pt x="0" y="0"/>
                    </a:moveTo>
                    <a:lnTo>
                      <a:pt x="443" y="0"/>
                    </a:lnTo>
                    <a:lnTo>
                      <a:pt x="443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  <a:moveTo>
                      <a:pt x="0" y="134"/>
                    </a:moveTo>
                    <a:lnTo>
                      <a:pt x="443" y="134"/>
                    </a:lnTo>
                    <a:lnTo>
                      <a:pt x="443" y="167"/>
                    </a:lnTo>
                    <a:lnTo>
                      <a:pt x="0" y="167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68"/>
              <p:cNvSpPr/>
              <p:nvPr/>
            </p:nvSpPr>
            <p:spPr>
              <a:xfrm>
                <a:off x="4788" y="415"/>
                <a:ext cx="117" cy="1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77" extrusionOk="0">
                    <a:moveTo>
                      <a:pt x="341" y="0"/>
                    </a:moveTo>
                    <a:lnTo>
                      <a:pt x="341" y="14"/>
                    </a:lnTo>
                    <a:lnTo>
                      <a:pt x="315" y="19"/>
                    </a:lnTo>
                    <a:lnTo>
                      <a:pt x="292" y="23"/>
                    </a:lnTo>
                    <a:lnTo>
                      <a:pt x="271" y="29"/>
                    </a:lnTo>
                    <a:lnTo>
                      <a:pt x="252" y="36"/>
                    </a:lnTo>
                    <a:lnTo>
                      <a:pt x="235" y="46"/>
                    </a:lnTo>
                    <a:lnTo>
                      <a:pt x="218" y="57"/>
                    </a:lnTo>
                    <a:lnTo>
                      <a:pt x="202" y="70"/>
                    </a:lnTo>
                    <a:lnTo>
                      <a:pt x="185" y="86"/>
                    </a:lnTo>
                    <a:lnTo>
                      <a:pt x="169" y="103"/>
                    </a:lnTo>
                    <a:lnTo>
                      <a:pt x="155" y="120"/>
                    </a:lnTo>
                    <a:lnTo>
                      <a:pt x="141" y="140"/>
                    </a:lnTo>
                    <a:lnTo>
                      <a:pt x="129" y="160"/>
                    </a:lnTo>
                    <a:lnTo>
                      <a:pt x="119" y="182"/>
                    </a:lnTo>
                    <a:lnTo>
                      <a:pt x="109" y="205"/>
                    </a:lnTo>
                    <a:lnTo>
                      <a:pt x="101" y="229"/>
                    </a:lnTo>
                    <a:lnTo>
                      <a:pt x="92" y="256"/>
                    </a:lnTo>
                    <a:lnTo>
                      <a:pt x="108" y="248"/>
                    </a:lnTo>
                    <a:lnTo>
                      <a:pt x="122" y="239"/>
                    </a:lnTo>
                    <a:lnTo>
                      <a:pt x="136" y="232"/>
                    </a:lnTo>
                    <a:lnTo>
                      <a:pt x="152" y="226"/>
                    </a:lnTo>
                    <a:lnTo>
                      <a:pt x="166" y="222"/>
                    </a:lnTo>
                    <a:lnTo>
                      <a:pt x="182" y="219"/>
                    </a:lnTo>
                    <a:lnTo>
                      <a:pt x="196" y="216"/>
                    </a:lnTo>
                    <a:lnTo>
                      <a:pt x="211" y="216"/>
                    </a:lnTo>
                    <a:lnTo>
                      <a:pt x="225" y="218"/>
                    </a:lnTo>
                    <a:lnTo>
                      <a:pt x="239" y="219"/>
                    </a:lnTo>
                    <a:lnTo>
                      <a:pt x="252" y="223"/>
                    </a:lnTo>
                    <a:lnTo>
                      <a:pt x="265" y="228"/>
                    </a:lnTo>
                    <a:lnTo>
                      <a:pt x="277" y="235"/>
                    </a:lnTo>
                    <a:lnTo>
                      <a:pt x="288" y="242"/>
                    </a:lnTo>
                    <a:lnTo>
                      <a:pt x="299" y="252"/>
                    </a:lnTo>
                    <a:lnTo>
                      <a:pt x="310" y="262"/>
                    </a:lnTo>
                    <a:lnTo>
                      <a:pt x="320" y="273"/>
                    </a:lnTo>
                    <a:lnTo>
                      <a:pt x="328" y="286"/>
                    </a:lnTo>
                    <a:lnTo>
                      <a:pt x="335" y="301"/>
                    </a:lnTo>
                    <a:lnTo>
                      <a:pt x="341" y="315"/>
                    </a:lnTo>
                    <a:lnTo>
                      <a:pt x="347" y="329"/>
                    </a:lnTo>
                    <a:lnTo>
                      <a:pt x="350" y="346"/>
                    </a:lnTo>
                    <a:lnTo>
                      <a:pt x="351" y="362"/>
                    </a:lnTo>
                    <a:lnTo>
                      <a:pt x="352" y="381"/>
                    </a:lnTo>
                    <a:lnTo>
                      <a:pt x="351" y="398"/>
                    </a:lnTo>
                    <a:lnTo>
                      <a:pt x="350" y="415"/>
                    </a:lnTo>
                    <a:lnTo>
                      <a:pt x="347" y="431"/>
                    </a:lnTo>
                    <a:lnTo>
                      <a:pt x="341" y="447"/>
                    </a:lnTo>
                    <a:lnTo>
                      <a:pt x="335" y="462"/>
                    </a:lnTo>
                    <a:lnTo>
                      <a:pt x="328" y="478"/>
                    </a:lnTo>
                    <a:lnTo>
                      <a:pt x="320" y="492"/>
                    </a:lnTo>
                    <a:lnTo>
                      <a:pt x="310" y="508"/>
                    </a:lnTo>
                    <a:lnTo>
                      <a:pt x="297" y="524"/>
                    </a:lnTo>
                    <a:lnTo>
                      <a:pt x="282" y="538"/>
                    </a:lnTo>
                    <a:lnTo>
                      <a:pt x="267" y="550"/>
                    </a:lnTo>
                    <a:lnTo>
                      <a:pt x="251" y="560"/>
                    </a:lnTo>
                    <a:lnTo>
                      <a:pt x="234" y="567"/>
                    </a:lnTo>
                    <a:lnTo>
                      <a:pt x="215" y="573"/>
                    </a:lnTo>
                    <a:lnTo>
                      <a:pt x="195" y="577"/>
                    </a:lnTo>
                    <a:lnTo>
                      <a:pt x="175" y="577"/>
                    </a:lnTo>
                    <a:lnTo>
                      <a:pt x="161" y="577"/>
                    </a:lnTo>
                    <a:lnTo>
                      <a:pt x="148" y="576"/>
                    </a:lnTo>
                    <a:lnTo>
                      <a:pt x="135" y="573"/>
                    </a:lnTo>
                    <a:lnTo>
                      <a:pt x="122" y="568"/>
                    </a:lnTo>
                    <a:lnTo>
                      <a:pt x="111" y="563"/>
                    </a:lnTo>
                    <a:lnTo>
                      <a:pt x="99" y="555"/>
                    </a:lnTo>
                    <a:lnTo>
                      <a:pt x="89" y="548"/>
                    </a:lnTo>
                    <a:lnTo>
                      <a:pt x="78" y="540"/>
                    </a:lnTo>
                    <a:lnTo>
                      <a:pt x="60" y="521"/>
                    </a:lnTo>
                    <a:lnTo>
                      <a:pt x="45" y="500"/>
                    </a:lnTo>
                    <a:lnTo>
                      <a:pt x="30" y="478"/>
                    </a:lnTo>
                    <a:lnTo>
                      <a:pt x="20" y="455"/>
                    </a:lnTo>
                    <a:lnTo>
                      <a:pt x="12" y="431"/>
                    </a:lnTo>
                    <a:lnTo>
                      <a:pt x="5" y="405"/>
                    </a:lnTo>
                    <a:lnTo>
                      <a:pt x="2" y="378"/>
                    </a:lnTo>
                    <a:lnTo>
                      <a:pt x="0" y="349"/>
                    </a:lnTo>
                    <a:lnTo>
                      <a:pt x="0" y="331"/>
                    </a:lnTo>
                    <a:lnTo>
                      <a:pt x="2" y="312"/>
                    </a:lnTo>
                    <a:lnTo>
                      <a:pt x="5" y="295"/>
                    </a:lnTo>
                    <a:lnTo>
                      <a:pt x="7" y="276"/>
                    </a:lnTo>
                    <a:lnTo>
                      <a:pt x="12" y="259"/>
                    </a:lnTo>
                    <a:lnTo>
                      <a:pt x="17" y="242"/>
                    </a:lnTo>
                    <a:lnTo>
                      <a:pt x="23" y="225"/>
                    </a:lnTo>
                    <a:lnTo>
                      <a:pt x="30" y="208"/>
                    </a:lnTo>
                    <a:lnTo>
                      <a:pt x="38" y="190"/>
                    </a:lnTo>
                    <a:lnTo>
                      <a:pt x="46" y="175"/>
                    </a:lnTo>
                    <a:lnTo>
                      <a:pt x="56" y="159"/>
                    </a:lnTo>
                    <a:lnTo>
                      <a:pt x="66" y="143"/>
                    </a:lnTo>
                    <a:lnTo>
                      <a:pt x="78" y="129"/>
                    </a:lnTo>
                    <a:lnTo>
                      <a:pt x="89" y="115"/>
                    </a:lnTo>
                    <a:lnTo>
                      <a:pt x="102" y="102"/>
                    </a:lnTo>
                    <a:lnTo>
                      <a:pt x="116" y="87"/>
                    </a:lnTo>
                    <a:lnTo>
                      <a:pt x="129" y="76"/>
                    </a:lnTo>
                    <a:lnTo>
                      <a:pt x="143" y="64"/>
                    </a:lnTo>
                    <a:lnTo>
                      <a:pt x="156" y="53"/>
                    </a:lnTo>
                    <a:lnTo>
                      <a:pt x="171" y="44"/>
                    </a:lnTo>
                    <a:lnTo>
                      <a:pt x="184" y="36"/>
                    </a:lnTo>
                    <a:lnTo>
                      <a:pt x="196" y="29"/>
                    </a:lnTo>
                    <a:lnTo>
                      <a:pt x="209" y="23"/>
                    </a:lnTo>
                    <a:lnTo>
                      <a:pt x="222" y="17"/>
                    </a:lnTo>
                    <a:lnTo>
                      <a:pt x="248" y="10"/>
                    </a:lnTo>
                    <a:lnTo>
                      <a:pt x="271" y="4"/>
                    </a:lnTo>
                    <a:lnTo>
                      <a:pt x="295" y="0"/>
                    </a:lnTo>
                    <a:lnTo>
                      <a:pt x="317" y="0"/>
                    </a:lnTo>
                    <a:lnTo>
                      <a:pt x="341" y="0"/>
                    </a:lnTo>
                    <a:close/>
                    <a:moveTo>
                      <a:pt x="86" y="286"/>
                    </a:moveTo>
                    <a:lnTo>
                      <a:pt x="82" y="314"/>
                    </a:lnTo>
                    <a:lnTo>
                      <a:pt x="80" y="336"/>
                    </a:lnTo>
                    <a:lnTo>
                      <a:pt x="79" y="358"/>
                    </a:lnTo>
                    <a:lnTo>
                      <a:pt x="78" y="377"/>
                    </a:lnTo>
                    <a:lnTo>
                      <a:pt x="79" y="397"/>
                    </a:lnTo>
                    <a:lnTo>
                      <a:pt x="82" y="418"/>
                    </a:lnTo>
                    <a:lnTo>
                      <a:pt x="86" y="440"/>
                    </a:lnTo>
                    <a:lnTo>
                      <a:pt x="93" y="462"/>
                    </a:lnTo>
                    <a:lnTo>
                      <a:pt x="101" y="484"/>
                    </a:lnTo>
                    <a:lnTo>
                      <a:pt x="111" y="504"/>
                    </a:lnTo>
                    <a:lnTo>
                      <a:pt x="116" y="513"/>
                    </a:lnTo>
                    <a:lnTo>
                      <a:pt x="122" y="521"/>
                    </a:lnTo>
                    <a:lnTo>
                      <a:pt x="129" y="528"/>
                    </a:lnTo>
                    <a:lnTo>
                      <a:pt x="136" y="535"/>
                    </a:lnTo>
                    <a:lnTo>
                      <a:pt x="148" y="544"/>
                    </a:lnTo>
                    <a:lnTo>
                      <a:pt x="159" y="550"/>
                    </a:lnTo>
                    <a:lnTo>
                      <a:pt x="172" y="553"/>
                    </a:lnTo>
                    <a:lnTo>
                      <a:pt x="186" y="554"/>
                    </a:lnTo>
                    <a:lnTo>
                      <a:pt x="196" y="554"/>
                    </a:lnTo>
                    <a:lnTo>
                      <a:pt x="205" y="553"/>
                    </a:lnTo>
                    <a:lnTo>
                      <a:pt x="212" y="550"/>
                    </a:lnTo>
                    <a:lnTo>
                      <a:pt x="221" y="545"/>
                    </a:lnTo>
                    <a:lnTo>
                      <a:pt x="229" y="541"/>
                    </a:lnTo>
                    <a:lnTo>
                      <a:pt x="237" y="535"/>
                    </a:lnTo>
                    <a:lnTo>
                      <a:pt x="244" y="528"/>
                    </a:lnTo>
                    <a:lnTo>
                      <a:pt x="251" y="521"/>
                    </a:lnTo>
                    <a:lnTo>
                      <a:pt x="258" y="513"/>
                    </a:lnTo>
                    <a:lnTo>
                      <a:pt x="264" y="503"/>
                    </a:lnTo>
                    <a:lnTo>
                      <a:pt x="268" y="491"/>
                    </a:lnTo>
                    <a:lnTo>
                      <a:pt x="272" y="480"/>
                    </a:lnTo>
                    <a:lnTo>
                      <a:pt x="275" y="468"/>
                    </a:lnTo>
                    <a:lnTo>
                      <a:pt x="277" y="454"/>
                    </a:lnTo>
                    <a:lnTo>
                      <a:pt x="278" y="440"/>
                    </a:lnTo>
                    <a:lnTo>
                      <a:pt x="279" y="425"/>
                    </a:lnTo>
                    <a:lnTo>
                      <a:pt x="278" y="408"/>
                    </a:lnTo>
                    <a:lnTo>
                      <a:pt x="277" y="391"/>
                    </a:lnTo>
                    <a:lnTo>
                      <a:pt x="275" y="375"/>
                    </a:lnTo>
                    <a:lnTo>
                      <a:pt x="272" y="359"/>
                    </a:lnTo>
                    <a:lnTo>
                      <a:pt x="268" y="345"/>
                    </a:lnTo>
                    <a:lnTo>
                      <a:pt x="264" y="331"/>
                    </a:lnTo>
                    <a:lnTo>
                      <a:pt x="258" y="316"/>
                    </a:lnTo>
                    <a:lnTo>
                      <a:pt x="251" y="304"/>
                    </a:lnTo>
                    <a:lnTo>
                      <a:pt x="244" y="291"/>
                    </a:lnTo>
                    <a:lnTo>
                      <a:pt x="235" y="281"/>
                    </a:lnTo>
                    <a:lnTo>
                      <a:pt x="226" y="272"/>
                    </a:lnTo>
                    <a:lnTo>
                      <a:pt x="218" y="265"/>
                    </a:lnTo>
                    <a:lnTo>
                      <a:pt x="206" y="259"/>
                    </a:lnTo>
                    <a:lnTo>
                      <a:pt x="196" y="255"/>
                    </a:lnTo>
                    <a:lnTo>
                      <a:pt x="185" y="253"/>
                    </a:lnTo>
                    <a:lnTo>
                      <a:pt x="172" y="252"/>
                    </a:lnTo>
                    <a:lnTo>
                      <a:pt x="163" y="252"/>
                    </a:lnTo>
                    <a:lnTo>
                      <a:pt x="156" y="253"/>
                    </a:lnTo>
                    <a:lnTo>
                      <a:pt x="148" y="256"/>
                    </a:lnTo>
                    <a:lnTo>
                      <a:pt x="138" y="259"/>
                    </a:lnTo>
                    <a:lnTo>
                      <a:pt x="128" y="263"/>
                    </a:lnTo>
                    <a:lnTo>
                      <a:pt x="116" y="269"/>
                    </a:lnTo>
                    <a:lnTo>
                      <a:pt x="102" y="276"/>
                    </a:lnTo>
                    <a:lnTo>
                      <a:pt x="86" y="2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68"/>
              <p:cNvSpPr/>
              <p:nvPr/>
            </p:nvSpPr>
            <p:spPr>
              <a:xfrm>
                <a:off x="4991" y="418"/>
                <a:ext cx="167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56" extrusionOk="0">
                    <a:moveTo>
                      <a:pt x="373" y="272"/>
                    </a:moveTo>
                    <a:lnTo>
                      <a:pt x="401" y="280"/>
                    </a:lnTo>
                    <a:lnTo>
                      <a:pt x="425" y="288"/>
                    </a:lnTo>
                    <a:lnTo>
                      <a:pt x="435" y="294"/>
                    </a:lnTo>
                    <a:lnTo>
                      <a:pt x="445" y="300"/>
                    </a:lnTo>
                    <a:lnTo>
                      <a:pt x="454" y="305"/>
                    </a:lnTo>
                    <a:lnTo>
                      <a:pt x="461" y="313"/>
                    </a:lnTo>
                    <a:lnTo>
                      <a:pt x="469" y="321"/>
                    </a:lnTo>
                    <a:lnTo>
                      <a:pt x="478" y="333"/>
                    </a:lnTo>
                    <a:lnTo>
                      <a:pt x="485" y="343"/>
                    </a:lnTo>
                    <a:lnTo>
                      <a:pt x="491" y="354"/>
                    </a:lnTo>
                    <a:lnTo>
                      <a:pt x="495" y="366"/>
                    </a:lnTo>
                    <a:lnTo>
                      <a:pt x="498" y="378"/>
                    </a:lnTo>
                    <a:lnTo>
                      <a:pt x="499" y="391"/>
                    </a:lnTo>
                    <a:lnTo>
                      <a:pt x="501" y="404"/>
                    </a:lnTo>
                    <a:lnTo>
                      <a:pt x="499" y="414"/>
                    </a:lnTo>
                    <a:lnTo>
                      <a:pt x="499" y="424"/>
                    </a:lnTo>
                    <a:lnTo>
                      <a:pt x="496" y="434"/>
                    </a:lnTo>
                    <a:lnTo>
                      <a:pt x="494" y="444"/>
                    </a:lnTo>
                    <a:lnTo>
                      <a:pt x="489" y="454"/>
                    </a:lnTo>
                    <a:lnTo>
                      <a:pt x="485" y="464"/>
                    </a:lnTo>
                    <a:lnTo>
                      <a:pt x="481" y="474"/>
                    </a:lnTo>
                    <a:lnTo>
                      <a:pt x="474" y="484"/>
                    </a:lnTo>
                    <a:lnTo>
                      <a:pt x="466" y="493"/>
                    </a:lnTo>
                    <a:lnTo>
                      <a:pt x="459" y="502"/>
                    </a:lnTo>
                    <a:lnTo>
                      <a:pt x="452" y="509"/>
                    </a:lnTo>
                    <a:lnTo>
                      <a:pt x="443" y="516"/>
                    </a:lnTo>
                    <a:lnTo>
                      <a:pt x="433" y="523"/>
                    </a:lnTo>
                    <a:lnTo>
                      <a:pt x="423" y="529"/>
                    </a:lnTo>
                    <a:lnTo>
                      <a:pt x="413" y="534"/>
                    </a:lnTo>
                    <a:lnTo>
                      <a:pt x="402" y="539"/>
                    </a:lnTo>
                    <a:lnTo>
                      <a:pt x="389" y="543"/>
                    </a:lnTo>
                    <a:lnTo>
                      <a:pt x="376" y="547"/>
                    </a:lnTo>
                    <a:lnTo>
                      <a:pt x="360" y="550"/>
                    </a:lnTo>
                    <a:lnTo>
                      <a:pt x="345" y="552"/>
                    </a:lnTo>
                    <a:lnTo>
                      <a:pt x="306" y="556"/>
                    </a:lnTo>
                    <a:lnTo>
                      <a:pt x="262" y="556"/>
                    </a:lnTo>
                    <a:lnTo>
                      <a:pt x="0" y="556"/>
                    </a:lnTo>
                    <a:lnTo>
                      <a:pt x="0" y="542"/>
                    </a:lnTo>
                    <a:lnTo>
                      <a:pt x="21" y="542"/>
                    </a:lnTo>
                    <a:lnTo>
                      <a:pt x="28" y="542"/>
                    </a:lnTo>
                    <a:lnTo>
                      <a:pt x="37" y="540"/>
                    </a:lnTo>
                    <a:lnTo>
                      <a:pt x="44" y="539"/>
                    </a:lnTo>
                    <a:lnTo>
                      <a:pt x="50" y="536"/>
                    </a:lnTo>
                    <a:lnTo>
                      <a:pt x="57" y="533"/>
                    </a:lnTo>
                    <a:lnTo>
                      <a:pt x="61" y="529"/>
                    </a:lnTo>
                    <a:lnTo>
                      <a:pt x="67" y="524"/>
                    </a:lnTo>
                    <a:lnTo>
                      <a:pt x="70" y="519"/>
                    </a:lnTo>
                    <a:lnTo>
                      <a:pt x="74" y="510"/>
                    </a:lnTo>
                    <a:lnTo>
                      <a:pt x="77" y="497"/>
                    </a:lnTo>
                    <a:lnTo>
                      <a:pt x="80" y="480"/>
                    </a:lnTo>
                    <a:lnTo>
                      <a:pt x="80" y="459"/>
                    </a:lnTo>
                    <a:lnTo>
                      <a:pt x="80" y="98"/>
                    </a:lnTo>
                    <a:lnTo>
                      <a:pt x="80" y="75"/>
                    </a:lnTo>
                    <a:lnTo>
                      <a:pt x="77" y="56"/>
                    </a:lnTo>
                    <a:lnTo>
                      <a:pt x="76" y="49"/>
                    </a:lnTo>
                    <a:lnTo>
                      <a:pt x="73" y="42"/>
                    </a:lnTo>
                    <a:lnTo>
                      <a:pt x="71" y="38"/>
                    </a:lnTo>
                    <a:lnTo>
                      <a:pt x="68" y="33"/>
                    </a:lnTo>
                    <a:lnTo>
                      <a:pt x="64" y="29"/>
                    </a:lnTo>
                    <a:lnTo>
                      <a:pt x="58" y="25"/>
                    </a:lnTo>
                    <a:lnTo>
                      <a:pt x="54" y="22"/>
                    </a:lnTo>
                    <a:lnTo>
                      <a:pt x="48" y="19"/>
                    </a:lnTo>
                    <a:lnTo>
                      <a:pt x="36" y="16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72" y="0"/>
                    </a:lnTo>
                    <a:lnTo>
                      <a:pt x="300" y="2"/>
                    </a:lnTo>
                    <a:lnTo>
                      <a:pt x="326" y="6"/>
                    </a:lnTo>
                    <a:lnTo>
                      <a:pt x="348" y="11"/>
                    </a:lnTo>
                    <a:lnTo>
                      <a:pt x="363" y="13"/>
                    </a:lnTo>
                    <a:lnTo>
                      <a:pt x="378" y="19"/>
                    </a:lnTo>
                    <a:lnTo>
                      <a:pt x="391" y="25"/>
                    </a:lnTo>
                    <a:lnTo>
                      <a:pt x="402" y="31"/>
                    </a:lnTo>
                    <a:lnTo>
                      <a:pt x="413" y="38"/>
                    </a:lnTo>
                    <a:lnTo>
                      <a:pt x="423" y="45"/>
                    </a:lnTo>
                    <a:lnTo>
                      <a:pt x="433" y="53"/>
                    </a:lnTo>
                    <a:lnTo>
                      <a:pt x="442" y="62"/>
                    </a:lnTo>
                    <a:lnTo>
                      <a:pt x="449" y="72"/>
                    </a:lnTo>
                    <a:lnTo>
                      <a:pt x="456" y="82"/>
                    </a:lnTo>
                    <a:lnTo>
                      <a:pt x="462" y="92"/>
                    </a:lnTo>
                    <a:lnTo>
                      <a:pt x="466" y="102"/>
                    </a:lnTo>
                    <a:lnTo>
                      <a:pt x="469" y="114"/>
                    </a:lnTo>
                    <a:lnTo>
                      <a:pt x="472" y="125"/>
                    </a:lnTo>
                    <a:lnTo>
                      <a:pt x="474" y="136"/>
                    </a:lnTo>
                    <a:lnTo>
                      <a:pt x="475" y="148"/>
                    </a:lnTo>
                    <a:lnTo>
                      <a:pt x="474" y="159"/>
                    </a:lnTo>
                    <a:lnTo>
                      <a:pt x="472" y="169"/>
                    </a:lnTo>
                    <a:lnTo>
                      <a:pt x="471" y="179"/>
                    </a:lnTo>
                    <a:lnTo>
                      <a:pt x="468" y="188"/>
                    </a:lnTo>
                    <a:lnTo>
                      <a:pt x="465" y="198"/>
                    </a:lnTo>
                    <a:lnTo>
                      <a:pt x="461" y="207"/>
                    </a:lnTo>
                    <a:lnTo>
                      <a:pt x="455" y="215"/>
                    </a:lnTo>
                    <a:lnTo>
                      <a:pt x="449" y="224"/>
                    </a:lnTo>
                    <a:lnTo>
                      <a:pt x="442" y="231"/>
                    </a:lnTo>
                    <a:lnTo>
                      <a:pt x="435" y="240"/>
                    </a:lnTo>
                    <a:lnTo>
                      <a:pt x="426" y="245"/>
                    </a:lnTo>
                    <a:lnTo>
                      <a:pt x="418" y="252"/>
                    </a:lnTo>
                    <a:lnTo>
                      <a:pt x="408" y="258"/>
                    </a:lnTo>
                    <a:lnTo>
                      <a:pt x="398" y="264"/>
                    </a:lnTo>
                    <a:lnTo>
                      <a:pt x="386" y="268"/>
                    </a:lnTo>
                    <a:lnTo>
                      <a:pt x="373" y="272"/>
                    </a:lnTo>
                    <a:close/>
                    <a:moveTo>
                      <a:pt x="159" y="251"/>
                    </a:moveTo>
                    <a:lnTo>
                      <a:pt x="174" y="252"/>
                    </a:lnTo>
                    <a:lnTo>
                      <a:pt x="193" y="255"/>
                    </a:lnTo>
                    <a:lnTo>
                      <a:pt x="214" y="255"/>
                    </a:lnTo>
                    <a:lnTo>
                      <a:pt x="236" y="257"/>
                    </a:lnTo>
                    <a:lnTo>
                      <a:pt x="265" y="255"/>
                    </a:lnTo>
                    <a:lnTo>
                      <a:pt x="289" y="252"/>
                    </a:lnTo>
                    <a:lnTo>
                      <a:pt x="309" y="248"/>
                    </a:lnTo>
                    <a:lnTo>
                      <a:pt x="326" y="244"/>
                    </a:lnTo>
                    <a:lnTo>
                      <a:pt x="340" y="235"/>
                    </a:lnTo>
                    <a:lnTo>
                      <a:pt x="353" y="227"/>
                    </a:lnTo>
                    <a:lnTo>
                      <a:pt x="363" y="217"/>
                    </a:lnTo>
                    <a:lnTo>
                      <a:pt x="373" y="204"/>
                    </a:lnTo>
                    <a:lnTo>
                      <a:pt x="379" y="189"/>
                    </a:lnTo>
                    <a:lnTo>
                      <a:pt x="385" y="175"/>
                    </a:lnTo>
                    <a:lnTo>
                      <a:pt x="388" y="161"/>
                    </a:lnTo>
                    <a:lnTo>
                      <a:pt x="389" y="145"/>
                    </a:lnTo>
                    <a:lnTo>
                      <a:pt x="388" y="134"/>
                    </a:lnTo>
                    <a:lnTo>
                      <a:pt x="386" y="122"/>
                    </a:lnTo>
                    <a:lnTo>
                      <a:pt x="383" y="111"/>
                    </a:lnTo>
                    <a:lnTo>
                      <a:pt x="379" y="101"/>
                    </a:lnTo>
                    <a:lnTo>
                      <a:pt x="373" y="89"/>
                    </a:lnTo>
                    <a:lnTo>
                      <a:pt x="366" y="81"/>
                    </a:lnTo>
                    <a:lnTo>
                      <a:pt x="358" y="71"/>
                    </a:lnTo>
                    <a:lnTo>
                      <a:pt x="349" y="62"/>
                    </a:lnTo>
                    <a:lnTo>
                      <a:pt x="339" y="53"/>
                    </a:lnTo>
                    <a:lnTo>
                      <a:pt x="326" y="46"/>
                    </a:lnTo>
                    <a:lnTo>
                      <a:pt x="313" y="41"/>
                    </a:lnTo>
                    <a:lnTo>
                      <a:pt x="300" y="36"/>
                    </a:lnTo>
                    <a:lnTo>
                      <a:pt x="285" y="32"/>
                    </a:lnTo>
                    <a:lnTo>
                      <a:pt x="269" y="29"/>
                    </a:lnTo>
                    <a:lnTo>
                      <a:pt x="252" y="28"/>
                    </a:lnTo>
                    <a:lnTo>
                      <a:pt x="233" y="28"/>
                    </a:lnTo>
                    <a:lnTo>
                      <a:pt x="213" y="28"/>
                    </a:lnTo>
                    <a:lnTo>
                      <a:pt x="194" y="29"/>
                    </a:lnTo>
                    <a:lnTo>
                      <a:pt x="176" y="32"/>
                    </a:lnTo>
                    <a:lnTo>
                      <a:pt x="159" y="36"/>
                    </a:lnTo>
                    <a:lnTo>
                      <a:pt x="159" y="251"/>
                    </a:lnTo>
                    <a:close/>
                    <a:moveTo>
                      <a:pt x="159" y="516"/>
                    </a:moveTo>
                    <a:lnTo>
                      <a:pt x="183" y="522"/>
                    </a:lnTo>
                    <a:lnTo>
                      <a:pt x="206" y="524"/>
                    </a:lnTo>
                    <a:lnTo>
                      <a:pt x="230" y="527"/>
                    </a:lnTo>
                    <a:lnTo>
                      <a:pt x="253" y="527"/>
                    </a:lnTo>
                    <a:lnTo>
                      <a:pt x="270" y="527"/>
                    </a:lnTo>
                    <a:lnTo>
                      <a:pt x="287" y="526"/>
                    </a:lnTo>
                    <a:lnTo>
                      <a:pt x="303" y="523"/>
                    </a:lnTo>
                    <a:lnTo>
                      <a:pt x="319" y="519"/>
                    </a:lnTo>
                    <a:lnTo>
                      <a:pt x="332" y="514"/>
                    </a:lnTo>
                    <a:lnTo>
                      <a:pt x="345" y="509"/>
                    </a:lnTo>
                    <a:lnTo>
                      <a:pt x="356" y="502"/>
                    </a:lnTo>
                    <a:lnTo>
                      <a:pt x="366" y="494"/>
                    </a:lnTo>
                    <a:lnTo>
                      <a:pt x="375" y="486"/>
                    </a:lnTo>
                    <a:lnTo>
                      <a:pt x="383" y="476"/>
                    </a:lnTo>
                    <a:lnTo>
                      <a:pt x="389" y="467"/>
                    </a:lnTo>
                    <a:lnTo>
                      <a:pt x="395" y="457"/>
                    </a:lnTo>
                    <a:lnTo>
                      <a:pt x="399" y="446"/>
                    </a:lnTo>
                    <a:lnTo>
                      <a:pt x="402" y="434"/>
                    </a:lnTo>
                    <a:lnTo>
                      <a:pt x="405" y="423"/>
                    </a:lnTo>
                    <a:lnTo>
                      <a:pt x="405" y="411"/>
                    </a:lnTo>
                    <a:lnTo>
                      <a:pt x="403" y="396"/>
                    </a:lnTo>
                    <a:lnTo>
                      <a:pt x="401" y="380"/>
                    </a:lnTo>
                    <a:lnTo>
                      <a:pt x="395" y="364"/>
                    </a:lnTo>
                    <a:lnTo>
                      <a:pt x="388" y="348"/>
                    </a:lnTo>
                    <a:lnTo>
                      <a:pt x="382" y="341"/>
                    </a:lnTo>
                    <a:lnTo>
                      <a:pt x="378" y="335"/>
                    </a:lnTo>
                    <a:lnTo>
                      <a:pt x="370" y="328"/>
                    </a:lnTo>
                    <a:lnTo>
                      <a:pt x="365" y="323"/>
                    </a:lnTo>
                    <a:lnTo>
                      <a:pt x="349" y="311"/>
                    </a:lnTo>
                    <a:lnTo>
                      <a:pt x="330" y="301"/>
                    </a:lnTo>
                    <a:lnTo>
                      <a:pt x="309" y="294"/>
                    </a:lnTo>
                    <a:lnTo>
                      <a:pt x="286" y="288"/>
                    </a:lnTo>
                    <a:lnTo>
                      <a:pt x="260" y="285"/>
                    </a:lnTo>
                    <a:lnTo>
                      <a:pt x="232" y="284"/>
                    </a:lnTo>
                    <a:lnTo>
                      <a:pt x="219" y="284"/>
                    </a:lnTo>
                    <a:lnTo>
                      <a:pt x="207" y="285"/>
                    </a:lnTo>
                    <a:lnTo>
                      <a:pt x="197" y="285"/>
                    </a:lnTo>
                    <a:lnTo>
                      <a:pt x="187" y="285"/>
                    </a:lnTo>
                    <a:lnTo>
                      <a:pt x="171" y="287"/>
                    </a:lnTo>
                    <a:lnTo>
                      <a:pt x="159" y="288"/>
                    </a:lnTo>
                    <a:lnTo>
                      <a:pt x="159" y="5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68"/>
              <p:cNvSpPr/>
              <p:nvPr/>
            </p:nvSpPr>
            <p:spPr>
              <a:xfrm>
                <a:off x="4141" y="1886"/>
                <a:ext cx="198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69" extrusionOk="0">
                    <a:moveTo>
                      <a:pt x="396" y="15"/>
                    </a:moveTo>
                    <a:lnTo>
                      <a:pt x="396" y="0"/>
                    </a:lnTo>
                    <a:lnTo>
                      <a:pt x="594" y="0"/>
                    </a:lnTo>
                    <a:lnTo>
                      <a:pt x="594" y="15"/>
                    </a:lnTo>
                    <a:lnTo>
                      <a:pt x="572" y="15"/>
                    </a:lnTo>
                    <a:lnTo>
                      <a:pt x="565" y="15"/>
                    </a:lnTo>
                    <a:lnTo>
                      <a:pt x="557" y="17"/>
                    </a:lnTo>
                    <a:lnTo>
                      <a:pt x="551" y="20"/>
                    </a:lnTo>
                    <a:lnTo>
                      <a:pt x="544" y="22"/>
                    </a:lnTo>
                    <a:lnTo>
                      <a:pt x="538" y="27"/>
                    </a:lnTo>
                    <a:lnTo>
                      <a:pt x="532" y="31"/>
                    </a:lnTo>
                    <a:lnTo>
                      <a:pt x="526" y="37"/>
                    </a:lnTo>
                    <a:lnTo>
                      <a:pt x="522" y="43"/>
                    </a:lnTo>
                    <a:lnTo>
                      <a:pt x="518" y="51"/>
                    </a:lnTo>
                    <a:lnTo>
                      <a:pt x="516" y="64"/>
                    </a:lnTo>
                    <a:lnTo>
                      <a:pt x="514" y="81"/>
                    </a:lnTo>
                    <a:lnTo>
                      <a:pt x="514" y="103"/>
                    </a:lnTo>
                    <a:lnTo>
                      <a:pt x="514" y="327"/>
                    </a:lnTo>
                    <a:lnTo>
                      <a:pt x="512" y="367"/>
                    </a:lnTo>
                    <a:lnTo>
                      <a:pt x="509" y="402"/>
                    </a:lnTo>
                    <a:lnTo>
                      <a:pt x="506" y="418"/>
                    </a:lnTo>
                    <a:lnTo>
                      <a:pt x="504" y="432"/>
                    </a:lnTo>
                    <a:lnTo>
                      <a:pt x="501" y="446"/>
                    </a:lnTo>
                    <a:lnTo>
                      <a:pt x="496" y="458"/>
                    </a:lnTo>
                    <a:lnTo>
                      <a:pt x="492" y="469"/>
                    </a:lnTo>
                    <a:lnTo>
                      <a:pt x="486" y="481"/>
                    </a:lnTo>
                    <a:lnTo>
                      <a:pt x="481" y="491"/>
                    </a:lnTo>
                    <a:lnTo>
                      <a:pt x="472" y="501"/>
                    </a:lnTo>
                    <a:lnTo>
                      <a:pt x="463" y="511"/>
                    </a:lnTo>
                    <a:lnTo>
                      <a:pt x="453" y="519"/>
                    </a:lnTo>
                    <a:lnTo>
                      <a:pt x="443" y="528"/>
                    </a:lnTo>
                    <a:lnTo>
                      <a:pt x="432" y="536"/>
                    </a:lnTo>
                    <a:lnTo>
                      <a:pt x="419" y="545"/>
                    </a:lnTo>
                    <a:lnTo>
                      <a:pt x="405" y="551"/>
                    </a:lnTo>
                    <a:lnTo>
                      <a:pt x="390" y="556"/>
                    </a:lnTo>
                    <a:lnTo>
                      <a:pt x="375" y="562"/>
                    </a:lnTo>
                    <a:lnTo>
                      <a:pt x="358" y="565"/>
                    </a:lnTo>
                    <a:lnTo>
                      <a:pt x="339" y="568"/>
                    </a:lnTo>
                    <a:lnTo>
                      <a:pt x="320" y="569"/>
                    </a:lnTo>
                    <a:lnTo>
                      <a:pt x="299" y="569"/>
                    </a:lnTo>
                    <a:lnTo>
                      <a:pt x="277" y="569"/>
                    </a:lnTo>
                    <a:lnTo>
                      <a:pt x="256" y="568"/>
                    </a:lnTo>
                    <a:lnTo>
                      <a:pt x="237" y="565"/>
                    </a:lnTo>
                    <a:lnTo>
                      <a:pt x="219" y="562"/>
                    </a:lnTo>
                    <a:lnTo>
                      <a:pt x="203" y="558"/>
                    </a:lnTo>
                    <a:lnTo>
                      <a:pt x="187" y="552"/>
                    </a:lnTo>
                    <a:lnTo>
                      <a:pt x="173" y="546"/>
                    </a:lnTo>
                    <a:lnTo>
                      <a:pt x="161" y="538"/>
                    </a:lnTo>
                    <a:lnTo>
                      <a:pt x="150" y="531"/>
                    </a:lnTo>
                    <a:lnTo>
                      <a:pt x="139" y="521"/>
                    </a:lnTo>
                    <a:lnTo>
                      <a:pt x="130" y="512"/>
                    </a:lnTo>
                    <a:lnTo>
                      <a:pt x="121" y="502"/>
                    </a:lnTo>
                    <a:lnTo>
                      <a:pt x="113" y="491"/>
                    </a:lnTo>
                    <a:lnTo>
                      <a:pt x="106" y="479"/>
                    </a:lnTo>
                    <a:lnTo>
                      <a:pt x="100" y="466"/>
                    </a:lnTo>
                    <a:lnTo>
                      <a:pt x="94" y="453"/>
                    </a:lnTo>
                    <a:lnTo>
                      <a:pt x="91" y="443"/>
                    </a:lnTo>
                    <a:lnTo>
                      <a:pt x="88" y="432"/>
                    </a:lnTo>
                    <a:lnTo>
                      <a:pt x="86" y="418"/>
                    </a:lnTo>
                    <a:lnTo>
                      <a:pt x="84" y="400"/>
                    </a:lnTo>
                    <a:lnTo>
                      <a:pt x="81" y="363"/>
                    </a:lnTo>
                    <a:lnTo>
                      <a:pt x="81" y="316"/>
                    </a:lnTo>
                    <a:lnTo>
                      <a:pt x="81" y="98"/>
                    </a:lnTo>
                    <a:lnTo>
                      <a:pt x="80" y="75"/>
                    </a:lnTo>
                    <a:lnTo>
                      <a:pt x="77" y="57"/>
                    </a:lnTo>
                    <a:lnTo>
                      <a:pt x="76" y="48"/>
                    </a:lnTo>
                    <a:lnTo>
                      <a:pt x="73" y="41"/>
                    </a:lnTo>
                    <a:lnTo>
                      <a:pt x="70" y="35"/>
                    </a:lnTo>
                    <a:lnTo>
                      <a:pt x="67" y="31"/>
                    </a:lnTo>
                    <a:lnTo>
                      <a:pt x="58" y="24"/>
                    </a:lnTo>
                    <a:lnTo>
                      <a:pt x="48" y="20"/>
                    </a:lnTo>
                    <a:lnTo>
                      <a:pt x="35" y="17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15"/>
                    </a:lnTo>
                    <a:lnTo>
                      <a:pt x="219" y="15"/>
                    </a:lnTo>
                    <a:lnTo>
                      <a:pt x="212" y="15"/>
                    </a:lnTo>
                    <a:lnTo>
                      <a:pt x="203" y="17"/>
                    </a:lnTo>
                    <a:lnTo>
                      <a:pt x="196" y="18"/>
                    </a:lnTo>
                    <a:lnTo>
                      <a:pt x="190" y="21"/>
                    </a:lnTo>
                    <a:lnTo>
                      <a:pt x="184" y="24"/>
                    </a:lnTo>
                    <a:lnTo>
                      <a:pt x="179" y="28"/>
                    </a:lnTo>
                    <a:lnTo>
                      <a:pt x="174" y="32"/>
                    </a:lnTo>
                    <a:lnTo>
                      <a:pt x="170" y="37"/>
                    </a:lnTo>
                    <a:lnTo>
                      <a:pt x="166" y="47"/>
                    </a:lnTo>
                    <a:lnTo>
                      <a:pt x="163" y="60"/>
                    </a:lnTo>
                    <a:lnTo>
                      <a:pt x="160" y="77"/>
                    </a:lnTo>
                    <a:lnTo>
                      <a:pt x="160" y="98"/>
                    </a:lnTo>
                    <a:lnTo>
                      <a:pt x="160" y="342"/>
                    </a:lnTo>
                    <a:lnTo>
                      <a:pt x="160" y="359"/>
                    </a:lnTo>
                    <a:lnTo>
                      <a:pt x="161" y="376"/>
                    </a:lnTo>
                    <a:lnTo>
                      <a:pt x="163" y="395"/>
                    </a:lnTo>
                    <a:lnTo>
                      <a:pt x="166" y="416"/>
                    </a:lnTo>
                    <a:lnTo>
                      <a:pt x="170" y="435"/>
                    </a:lnTo>
                    <a:lnTo>
                      <a:pt x="174" y="453"/>
                    </a:lnTo>
                    <a:lnTo>
                      <a:pt x="180" y="468"/>
                    </a:lnTo>
                    <a:lnTo>
                      <a:pt x="187" y="481"/>
                    </a:lnTo>
                    <a:lnTo>
                      <a:pt x="196" y="492"/>
                    </a:lnTo>
                    <a:lnTo>
                      <a:pt x="206" y="502"/>
                    </a:lnTo>
                    <a:lnTo>
                      <a:pt x="219" y="512"/>
                    </a:lnTo>
                    <a:lnTo>
                      <a:pt x="232" y="519"/>
                    </a:lnTo>
                    <a:lnTo>
                      <a:pt x="247" y="526"/>
                    </a:lnTo>
                    <a:lnTo>
                      <a:pt x="265" y="531"/>
                    </a:lnTo>
                    <a:lnTo>
                      <a:pt x="283" y="534"/>
                    </a:lnTo>
                    <a:lnTo>
                      <a:pt x="305" y="535"/>
                    </a:lnTo>
                    <a:lnTo>
                      <a:pt x="317" y="535"/>
                    </a:lnTo>
                    <a:lnTo>
                      <a:pt x="330" y="534"/>
                    </a:lnTo>
                    <a:lnTo>
                      <a:pt x="343" y="531"/>
                    </a:lnTo>
                    <a:lnTo>
                      <a:pt x="356" y="529"/>
                    </a:lnTo>
                    <a:lnTo>
                      <a:pt x="368" y="525"/>
                    </a:lnTo>
                    <a:lnTo>
                      <a:pt x="379" y="521"/>
                    </a:lnTo>
                    <a:lnTo>
                      <a:pt x="390" y="516"/>
                    </a:lnTo>
                    <a:lnTo>
                      <a:pt x="402" y="511"/>
                    </a:lnTo>
                    <a:lnTo>
                      <a:pt x="412" y="505"/>
                    </a:lnTo>
                    <a:lnTo>
                      <a:pt x="422" y="498"/>
                    </a:lnTo>
                    <a:lnTo>
                      <a:pt x="431" y="491"/>
                    </a:lnTo>
                    <a:lnTo>
                      <a:pt x="438" y="483"/>
                    </a:lnTo>
                    <a:lnTo>
                      <a:pt x="445" y="476"/>
                    </a:lnTo>
                    <a:lnTo>
                      <a:pt x="451" y="468"/>
                    </a:lnTo>
                    <a:lnTo>
                      <a:pt x="456" y="459"/>
                    </a:lnTo>
                    <a:lnTo>
                      <a:pt x="461" y="451"/>
                    </a:lnTo>
                    <a:lnTo>
                      <a:pt x="465" y="440"/>
                    </a:lnTo>
                    <a:lnTo>
                      <a:pt x="468" y="428"/>
                    </a:lnTo>
                    <a:lnTo>
                      <a:pt x="471" y="415"/>
                    </a:lnTo>
                    <a:lnTo>
                      <a:pt x="472" y="400"/>
                    </a:lnTo>
                    <a:lnTo>
                      <a:pt x="476" y="365"/>
                    </a:lnTo>
                    <a:lnTo>
                      <a:pt x="476" y="325"/>
                    </a:lnTo>
                    <a:lnTo>
                      <a:pt x="476" y="98"/>
                    </a:lnTo>
                    <a:lnTo>
                      <a:pt x="476" y="75"/>
                    </a:lnTo>
                    <a:lnTo>
                      <a:pt x="474" y="57"/>
                    </a:lnTo>
                    <a:lnTo>
                      <a:pt x="472" y="48"/>
                    </a:lnTo>
                    <a:lnTo>
                      <a:pt x="471" y="43"/>
                    </a:lnTo>
                    <a:lnTo>
                      <a:pt x="468" y="37"/>
                    </a:lnTo>
                    <a:lnTo>
                      <a:pt x="465" y="34"/>
                    </a:lnTo>
                    <a:lnTo>
                      <a:pt x="461" y="30"/>
                    </a:lnTo>
                    <a:lnTo>
                      <a:pt x="456" y="25"/>
                    </a:lnTo>
                    <a:lnTo>
                      <a:pt x="451" y="22"/>
                    </a:lnTo>
                    <a:lnTo>
                      <a:pt x="445" y="20"/>
                    </a:lnTo>
                    <a:lnTo>
                      <a:pt x="432" y="17"/>
                    </a:lnTo>
                    <a:lnTo>
                      <a:pt x="418" y="15"/>
                    </a:lnTo>
                    <a:lnTo>
                      <a:pt x="396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68"/>
              <p:cNvSpPr/>
              <p:nvPr/>
            </p:nvSpPr>
            <p:spPr>
              <a:xfrm>
                <a:off x="4344" y="2033"/>
                <a:ext cx="62" cy="9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91" extrusionOk="0">
                    <a:moveTo>
                      <a:pt x="13" y="82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1" y="6"/>
                    </a:lnTo>
                    <a:lnTo>
                      <a:pt x="26" y="11"/>
                    </a:lnTo>
                    <a:lnTo>
                      <a:pt x="30" y="13"/>
                    </a:lnTo>
                    <a:lnTo>
                      <a:pt x="34" y="15"/>
                    </a:lnTo>
                    <a:lnTo>
                      <a:pt x="41" y="13"/>
                    </a:lnTo>
                    <a:lnTo>
                      <a:pt x="54" y="9"/>
                    </a:lnTo>
                    <a:lnTo>
                      <a:pt x="66" y="5"/>
                    </a:lnTo>
                    <a:lnTo>
                      <a:pt x="79" y="2"/>
                    </a:lnTo>
                    <a:lnTo>
                      <a:pt x="90" y="0"/>
                    </a:lnTo>
                    <a:lnTo>
                      <a:pt x="103" y="0"/>
                    </a:lnTo>
                    <a:lnTo>
                      <a:pt x="119" y="2"/>
                    </a:lnTo>
                    <a:lnTo>
                      <a:pt x="135" y="5"/>
                    </a:lnTo>
                    <a:lnTo>
                      <a:pt x="140" y="8"/>
                    </a:lnTo>
                    <a:lnTo>
                      <a:pt x="147" y="12"/>
                    </a:lnTo>
                    <a:lnTo>
                      <a:pt x="153" y="16"/>
                    </a:lnTo>
                    <a:lnTo>
                      <a:pt x="159" y="21"/>
                    </a:lnTo>
                    <a:lnTo>
                      <a:pt x="167" y="32"/>
                    </a:lnTo>
                    <a:lnTo>
                      <a:pt x="175" y="43"/>
                    </a:lnTo>
                    <a:lnTo>
                      <a:pt x="177" y="56"/>
                    </a:lnTo>
                    <a:lnTo>
                      <a:pt x="179" y="69"/>
                    </a:lnTo>
                    <a:lnTo>
                      <a:pt x="179" y="82"/>
                    </a:lnTo>
                    <a:lnTo>
                      <a:pt x="175" y="92"/>
                    </a:lnTo>
                    <a:lnTo>
                      <a:pt x="170" y="104"/>
                    </a:lnTo>
                    <a:lnTo>
                      <a:pt x="163" y="112"/>
                    </a:lnTo>
                    <a:lnTo>
                      <a:pt x="155" y="121"/>
                    </a:lnTo>
                    <a:lnTo>
                      <a:pt x="145" y="128"/>
                    </a:lnTo>
                    <a:lnTo>
                      <a:pt x="135" y="134"/>
                    </a:lnTo>
                    <a:lnTo>
                      <a:pt x="122" y="139"/>
                    </a:lnTo>
                    <a:lnTo>
                      <a:pt x="135" y="142"/>
                    </a:lnTo>
                    <a:lnTo>
                      <a:pt x="147" y="148"/>
                    </a:lnTo>
                    <a:lnTo>
                      <a:pt x="157" y="155"/>
                    </a:lnTo>
                    <a:lnTo>
                      <a:pt x="167" y="165"/>
                    </a:lnTo>
                    <a:lnTo>
                      <a:pt x="175" y="175"/>
                    </a:lnTo>
                    <a:lnTo>
                      <a:pt x="180" y="187"/>
                    </a:lnTo>
                    <a:lnTo>
                      <a:pt x="183" y="199"/>
                    </a:lnTo>
                    <a:lnTo>
                      <a:pt x="185" y="214"/>
                    </a:lnTo>
                    <a:lnTo>
                      <a:pt x="185" y="222"/>
                    </a:lnTo>
                    <a:lnTo>
                      <a:pt x="183" y="230"/>
                    </a:lnTo>
                    <a:lnTo>
                      <a:pt x="180" y="237"/>
                    </a:lnTo>
                    <a:lnTo>
                      <a:pt x="177" y="244"/>
                    </a:lnTo>
                    <a:lnTo>
                      <a:pt x="175" y="251"/>
                    </a:lnTo>
                    <a:lnTo>
                      <a:pt x="170" y="258"/>
                    </a:lnTo>
                    <a:lnTo>
                      <a:pt x="165" y="264"/>
                    </a:lnTo>
                    <a:lnTo>
                      <a:pt x="157" y="270"/>
                    </a:lnTo>
                    <a:lnTo>
                      <a:pt x="152" y="274"/>
                    </a:lnTo>
                    <a:lnTo>
                      <a:pt x="145" y="280"/>
                    </a:lnTo>
                    <a:lnTo>
                      <a:pt x="136" y="283"/>
                    </a:lnTo>
                    <a:lnTo>
                      <a:pt x="129" y="285"/>
                    </a:lnTo>
                    <a:lnTo>
                      <a:pt x="120" y="288"/>
                    </a:lnTo>
                    <a:lnTo>
                      <a:pt x="110" y="290"/>
                    </a:lnTo>
                    <a:lnTo>
                      <a:pt x="102" y="291"/>
                    </a:lnTo>
                    <a:lnTo>
                      <a:pt x="92" y="291"/>
                    </a:lnTo>
                    <a:lnTo>
                      <a:pt x="77" y="290"/>
                    </a:lnTo>
                    <a:lnTo>
                      <a:pt x="64" y="288"/>
                    </a:lnTo>
                    <a:lnTo>
                      <a:pt x="51" y="284"/>
                    </a:lnTo>
                    <a:lnTo>
                      <a:pt x="40" y="277"/>
                    </a:lnTo>
                    <a:lnTo>
                      <a:pt x="29" y="270"/>
                    </a:lnTo>
                    <a:lnTo>
                      <a:pt x="19" y="260"/>
                    </a:lnTo>
                    <a:lnTo>
                      <a:pt x="9" y="248"/>
                    </a:lnTo>
                    <a:lnTo>
                      <a:pt x="0" y="235"/>
                    </a:lnTo>
                    <a:lnTo>
                      <a:pt x="7" y="231"/>
                    </a:lnTo>
                    <a:lnTo>
                      <a:pt x="13" y="240"/>
                    </a:lnTo>
                    <a:lnTo>
                      <a:pt x="20" y="247"/>
                    </a:lnTo>
                    <a:lnTo>
                      <a:pt x="29" y="254"/>
                    </a:lnTo>
                    <a:lnTo>
                      <a:pt x="39" y="260"/>
                    </a:lnTo>
                    <a:lnTo>
                      <a:pt x="49" y="265"/>
                    </a:lnTo>
                    <a:lnTo>
                      <a:pt x="59" y="270"/>
                    </a:lnTo>
                    <a:lnTo>
                      <a:pt x="70" y="271"/>
                    </a:lnTo>
                    <a:lnTo>
                      <a:pt x="80" y="272"/>
                    </a:lnTo>
                    <a:lnTo>
                      <a:pt x="93" y="271"/>
                    </a:lnTo>
                    <a:lnTo>
                      <a:pt x="104" y="268"/>
                    </a:lnTo>
                    <a:lnTo>
                      <a:pt x="114" y="262"/>
                    </a:lnTo>
                    <a:lnTo>
                      <a:pt x="123" y="254"/>
                    </a:lnTo>
                    <a:lnTo>
                      <a:pt x="130" y="245"/>
                    </a:lnTo>
                    <a:lnTo>
                      <a:pt x="135" y="234"/>
                    </a:lnTo>
                    <a:lnTo>
                      <a:pt x="137" y="222"/>
                    </a:lnTo>
                    <a:lnTo>
                      <a:pt x="139" y="209"/>
                    </a:lnTo>
                    <a:lnTo>
                      <a:pt x="137" y="197"/>
                    </a:lnTo>
                    <a:lnTo>
                      <a:pt x="133" y="185"/>
                    </a:lnTo>
                    <a:lnTo>
                      <a:pt x="127" y="174"/>
                    </a:lnTo>
                    <a:lnTo>
                      <a:pt x="119" y="164"/>
                    </a:lnTo>
                    <a:lnTo>
                      <a:pt x="114" y="159"/>
                    </a:lnTo>
                    <a:lnTo>
                      <a:pt x="109" y="157"/>
                    </a:lnTo>
                    <a:lnTo>
                      <a:pt x="102" y="152"/>
                    </a:lnTo>
                    <a:lnTo>
                      <a:pt x="94" y="151"/>
                    </a:lnTo>
                    <a:lnTo>
                      <a:pt x="76" y="147"/>
                    </a:lnTo>
                    <a:lnTo>
                      <a:pt x="56" y="145"/>
                    </a:lnTo>
                    <a:lnTo>
                      <a:pt x="56" y="132"/>
                    </a:lnTo>
                    <a:lnTo>
                      <a:pt x="70" y="132"/>
                    </a:lnTo>
                    <a:lnTo>
                      <a:pt x="83" y="131"/>
                    </a:lnTo>
                    <a:lnTo>
                      <a:pt x="94" y="128"/>
                    </a:lnTo>
                    <a:lnTo>
                      <a:pt x="103" y="125"/>
                    </a:lnTo>
                    <a:lnTo>
                      <a:pt x="110" y="122"/>
                    </a:lnTo>
                    <a:lnTo>
                      <a:pt x="117" y="116"/>
                    </a:lnTo>
                    <a:lnTo>
                      <a:pt x="123" y="111"/>
                    </a:lnTo>
                    <a:lnTo>
                      <a:pt x="129" y="104"/>
                    </a:lnTo>
                    <a:lnTo>
                      <a:pt x="133" y="96"/>
                    </a:lnTo>
                    <a:lnTo>
                      <a:pt x="136" y="88"/>
                    </a:lnTo>
                    <a:lnTo>
                      <a:pt x="137" y="79"/>
                    </a:lnTo>
                    <a:lnTo>
                      <a:pt x="139" y="69"/>
                    </a:lnTo>
                    <a:lnTo>
                      <a:pt x="137" y="59"/>
                    </a:lnTo>
                    <a:lnTo>
                      <a:pt x="135" y="49"/>
                    </a:lnTo>
                    <a:lnTo>
                      <a:pt x="130" y="41"/>
                    </a:lnTo>
                    <a:lnTo>
                      <a:pt x="124" y="33"/>
                    </a:lnTo>
                    <a:lnTo>
                      <a:pt x="117" y="26"/>
                    </a:lnTo>
                    <a:lnTo>
                      <a:pt x="109" y="22"/>
                    </a:lnTo>
                    <a:lnTo>
                      <a:pt x="99" y="19"/>
                    </a:lnTo>
                    <a:lnTo>
                      <a:pt x="87" y="19"/>
                    </a:lnTo>
                    <a:lnTo>
                      <a:pt x="73" y="19"/>
                    </a:lnTo>
                    <a:lnTo>
                      <a:pt x="62" y="23"/>
                    </a:lnTo>
                    <a:lnTo>
                      <a:pt x="50" y="28"/>
                    </a:lnTo>
                    <a:lnTo>
                      <a:pt x="41" y="36"/>
                    </a:lnTo>
                    <a:lnTo>
                      <a:pt x="34" y="45"/>
                    </a:lnTo>
                    <a:lnTo>
                      <a:pt x="27" y="56"/>
                    </a:lnTo>
                    <a:lnTo>
                      <a:pt x="23" y="68"/>
                    </a:lnTo>
                    <a:lnTo>
                      <a:pt x="20" y="82"/>
                    </a:lnTo>
                    <a:lnTo>
                      <a:pt x="13" y="8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68"/>
              <p:cNvSpPr/>
              <p:nvPr/>
            </p:nvSpPr>
            <p:spPr>
              <a:xfrm>
                <a:off x="4414" y="2035"/>
                <a:ext cx="96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9" extrusionOk="0">
                    <a:moveTo>
                      <a:pt x="208" y="46"/>
                    </a:moveTo>
                    <a:lnTo>
                      <a:pt x="208" y="35"/>
                    </a:lnTo>
                    <a:lnTo>
                      <a:pt x="207" y="26"/>
                    </a:lnTo>
                    <a:lnTo>
                      <a:pt x="204" y="19"/>
                    </a:lnTo>
                    <a:lnTo>
                      <a:pt x="201" y="15"/>
                    </a:lnTo>
                    <a:lnTo>
                      <a:pt x="195" y="12"/>
                    </a:lnTo>
                    <a:lnTo>
                      <a:pt x="188" y="10"/>
                    </a:lnTo>
                    <a:lnTo>
                      <a:pt x="179" y="9"/>
                    </a:lnTo>
                    <a:lnTo>
                      <a:pt x="168" y="9"/>
                    </a:lnTo>
                    <a:lnTo>
                      <a:pt x="168" y="0"/>
                    </a:lnTo>
                    <a:lnTo>
                      <a:pt x="288" y="0"/>
                    </a:lnTo>
                    <a:lnTo>
                      <a:pt x="288" y="9"/>
                    </a:lnTo>
                    <a:lnTo>
                      <a:pt x="277" y="9"/>
                    </a:lnTo>
                    <a:lnTo>
                      <a:pt x="267" y="10"/>
                    </a:lnTo>
                    <a:lnTo>
                      <a:pt x="259" y="13"/>
                    </a:lnTo>
                    <a:lnTo>
                      <a:pt x="255" y="16"/>
                    </a:lnTo>
                    <a:lnTo>
                      <a:pt x="252" y="22"/>
                    </a:lnTo>
                    <a:lnTo>
                      <a:pt x="249" y="29"/>
                    </a:lnTo>
                    <a:lnTo>
                      <a:pt x="248" y="39"/>
                    </a:lnTo>
                    <a:lnTo>
                      <a:pt x="248" y="52"/>
                    </a:lnTo>
                    <a:lnTo>
                      <a:pt x="248" y="228"/>
                    </a:lnTo>
                    <a:lnTo>
                      <a:pt x="248" y="241"/>
                    </a:lnTo>
                    <a:lnTo>
                      <a:pt x="249" y="251"/>
                    </a:lnTo>
                    <a:lnTo>
                      <a:pt x="252" y="258"/>
                    </a:lnTo>
                    <a:lnTo>
                      <a:pt x="255" y="264"/>
                    </a:lnTo>
                    <a:lnTo>
                      <a:pt x="259" y="266"/>
                    </a:lnTo>
                    <a:lnTo>
                      <a:pt x="267" y="269"/>
                    </a:lnTo>
                    <a:lnTo>
                      <a:pt x="277" y="271"/>
                    </a:lnTo>
                    <a:lnTo>
                      <a:pt x="288" y="271"/>
                    </a:lnTo>
                    <a:lnTo>
                      <a:pt x="288" y="279"/>
                    </a:lnTo>
                    <a:lnTo>
                      <a:pt x="168" y="279"/>
                    </a:lnTo>
                    <a:lnTo>
                      <a:pt x="168" y="271"/>
                    </a:lnTo>
                    <a:lnTo>
                      <a:pt x="179" y="271"/>
                    </a:lnTo>
                    <a:lnTo>
                      <a:pt x="189" y="269"/>
                    </a:lnTo>
                    <a:lnTo>
                      <a:pt x="197" y="266"/>
                    </a:lnTo>
                    <a:lnTo>
                      <a:pt x="201" y="262"/>
                    </a:lnTo>
                    <a:lnTo>
                      <a:pt x="205" y="258"/>
                    </a:lnTo>
                    <a:lnTo>
                      <a:pt x="207" y="251"/>
                    </a:lnTo>
                    <a:lnTo>
                      <a:pt x="208" y="241"/>
                    </a:lnTo>
                    <a:lnTo>
                      <a:pt x="208" y="228"/>
                    </a:lnTo>
                    <a:lnTo>
                      <a:pt x="208" y="69"/>
                    </a:lnTo>
                    <a:lnTo>
                      <a:pt x="79" y="234"/>
                    </a:lnTo>
                    <a:lnTo>
                      <a:pt x="81" y="249"/>
                    </a:lnTo>
                    <a:lnTo>
                      <a:pt x="82" y="258"/>
                    </a:lnTo>
                    <a:lnTo>
                      <a:pt x="85" y="264"/>
                    </a:lnTo>
                    <a:lnTo>
                      <a:pt x="92" y="268"/>
                    </a:lnTo>
                    <a:lnTo>
                      <a:pt x="103" y="271"/>
                    </a:lnTo>
                    <a:lnTo>
                      <a:pt x="119" y="271"/>
                    </a:lnTo>
                    <a:lnTo>
                      <a:pt x="119" y="279"/>
                    </a:lnTo>
                    <a:lnTo>
                      <a:pt x="0" y="279"/>
                    </a:lnTo>
                    <a:lnTo>
                      <a:pt x="0" y="271"/>
                    </a:lnTo>
                    <a:lnTo>
                      <a:pt x="12" y="271"/>
                    </a:lnTo>
                    <a:lnTo>
                      <a:pt x="20" y="269"/>
                    </a:lnTo>
                    <a:lnTo>
                      <a:pt x="28" y="266"/>
                    </a:lnTo>
                    <a:lnTo>
                      <a:pt x="33" y="264"/>
                    </a:lnTo>
                    <a:lnTo>
                      <a:pt x="36" y="258"/>
                    </a:lnTo>
                    <a:lnTo>
                      <a:pt x="38" y="251"/>
                    </a:lnTo>
                    <a:lnTo>
                      <a:pt x="39" y="241"/>
                    </a:lnTo>
                    <a:lnTo>
                      <a:pt x="40" y="228"/>
                    </a:lnTo>
                    <a:lnTo>
                      <a:pt x="40" y="52"/>
                    </a:lnTo>
                    <a:lnTo>
                      <a:pt x="39" y="39"/>
                    </a:lnTo>
                    <a:lnTo>
                      <a:pt x="38" y="29"/>
                    </a:lnTo>
                    <a:lnTo>
                      <a:pt x="36" y="22"/>
                    </a:lnTo>
                    <a:lnTo>
                      <a:pt x="33" y="16"/>
                    </a:lnTo>
                    <a:lnTo>
                      <a:pt x="28" y="13"/>
                    </a:lnTo>
                    <a:lnTo>
                      <a:pt x="20" y="1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9"/>
                    </a:lnTo>
                    <a:lnTo>
                      <a:pt x="108" y="9"/>
                    </a:lnTo>
                    <a:lnTo>
                      <a:pt x="99" y="10"/>
                    </a:lnTo>
                    <a:lnTo>
                      <a:pt x="92" y="13"/>
                    </a:lnTo>
                    <a:lnTo>
                      <a:pt x="86" y="16"/>
                    </a:lnTo>
                    <a:lnTo>
                      <a:pt x="83" y="22"/>
                    </a:lnTo>
                    <a:lnTo>
                      <a:pt x="82" y="29"/>
                    </a:lnTo>
                    <a:lnTo>
                      <a:pt x="81" y="39"/>
                    </a:lnTo>
                    <a:lnTo>
                      <a:pt x="79" y="52"/>
                    </a:lnTo>
                    <a:lnTo>
                      <a:pt x="79" y="212"/>
                    </a:lnTo>
                    <a:lnTo>
                      <a:pt x="208" y="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p68"/>
              <p:cNvSpPr/>
              <p:nvPr/>
            </p:nvSpPr>
            <p:spPr>
              <a:xfrm>
                <a:off x="4553" y="1951"/>
                <a:ext cx="14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68" extrusionOk="0">
                    <a:moveTo>
                      <a:pt x="0" y="0"/>
                    </a:moveTo>
                    <a:lnTo>
                      <a:pt x="443" y="0"/>
                    </a:lnTo>
                    <a:lnTo>
                      <a:pt x="443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  <a:moveTo>
                      <a:pt x="0" y="135"/>
                    </a:moveTo>
                    <a:lnTo>
                      <a:pt x="443" y="135"/>
                    </a:lnTo>
                    <a:lnTo>
                      <a:pt x="443" y="168"/>
                    </a:lnTo>
                    <a:lnTo>
                      <a:pt x="0" y="16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68"/>
              <p:cNvSpPr/>
              <p:nvPr/>
            </p:nvSpPr>
            <p:spPr>
              <a:xfrm>
                <a:off x="4790" y="1886"/>
                <a:ext cx="108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66" extrusionOk="0">
                    <a:moveTo>
                      <a:pt x="325" y="0"/>
                    </a:moveTo>
                    <a:lnTo>
                      <a:pt x="292" y="70"/>
                    </a:lnTo>
                    <a:lnTo>
                      <a:pt x="124" y="70"/>
                    </a:lnTo>
                    <a:lnTo>
                      <a:pt x="88" y="144"/>
                    </a:lnTo>
                    <a:lnTo>
                      <a:pt x="114" y="150"/>
                    </a:lnTo>
                    <a:lnTo>
                      <a:pt x="140" y="156"/>
                    </a:lnTo>
                    <a:lnTo>
                      <a:pt x="163" y="164"/>
                    </a:lnTo>
                    <a:lnTo>
                      <a:pt x="186" y="173"/>
                    </a:lnTo>
                    <a:lnTo>
                      <a:pt x="206" y="184"/>
                    </a:lnTo>
                    <a:lnTo>
                      <a:pt x="226" y="196"/>
                    </a:lnTo>
                    <a:lnTo>
                      <a:pt x="244" y="210"/>
                    </a:lnTo>
                    <a:lnTo>
                      <a:pt x="260" y="226"/>
                    </a:lnTo>
                    <a:lnTo>
                      <a:pt x="273" y="240"/>
                    </a:lnTo>
                    <a:lnTo>
                      <a:pt x="284" y="254"/>
                    </a:lnTo>
                    <a:lnTo>
                      <a:pt x="293" y="270"/>
                    </a:lnTo>
                    <a:lnTo>
                      <a:pt x="302" y="286"/>
                    </a:lnTo>
                    <a:lnTo>
                      <a:pt x="307" y="303"/>
                    </a:lnTo>
                    <a:lnTo>
                      <a:pt x="312" y="320"/>
                    </a:lnTo>
                    <a:lnTo>
                      <a:pt x="315" y="339"/>
                    </a:lnTo>
                    <a:lnTo>
                      <a:pt x="315" y="357"/>
                    </a:lnTo>
                    <a:lnTo>
                      <a:pt x="315" y="379"/>
                    </a:lnTo>
                    <a:lnTo>
                      <a:pt x="310" y="399"/>
                    </a:lnTo>
                    <a:lnTo>
                      <a:pt x="305" y="419"/>
                    </a:lnTo>
                    <a:lnTo>
                      <a:pt x="297" y="438"/>
                    </a:lnTo>
                    <a:lnTo>
                      <a:pt x="287" y="456"/>
                    </a:lnTo>
                    <a:lnTo>
                      <a:pt x="277" y="473"/>
                    </a:lnTo>
                    <a:lnTo>
                      <a:pt x="266" y="488"/>
                    </a:lnTo>
                    <a:lnTo>
                      <a:pt x="252" y="502"/>
                    </a:lnTo>
                    <a:lnTo>
                      <a:pt x="239" y="515"/>
                    </a:lnTo>
                    <a:lnTo>
                      <a:pt x="223" y="525"/>
                    </a:lnTo>
                    <a:lnTo>
                      <a:pt x="209" y="535"/>
                    </a:lnTo>
                    <a:lnTo>
                      <a:pt x="191" y="544"/>
                    </a:lnTo>
                    <a:lnTo>
                      <a:pt x="169" y="554"/>
                    </a:lnTo>
                    <a:lnTo>
                      <a:pt x="144" y="561"/>
                    </a:lnTo>
                    <a:lnTo>
                      <a:pt x="120" y="565"/>
                    </a:lnTo>
                    <a:lnTo>
                      <a:pt x="96" y="566"/>
                    </a:lnTo>
                    <a:lnTo>
                      <a:pt x="71" y="565"/>
                    </a:lnTo>
                    <a:lnTo>
                      <a:pt x="51" y="562"/>
                    </a:lnTo>
                    <a:lnTo>
                      <a:pt x="43" y="561"/>
                    </a:lnTo>
                    <a:lnTo>
                      <a:pt x="35" y="558"/>
                    </a:lnTo>
                    <a:lnTo>
                      <a:pt x="28" y="554"/>
                    </a:lnTo>
                    <a:lnTo>
                      <a:pt x="22" y="549"/>
                    </a:lnTo>
                    <a:lnTo>
                      <a:pt x="12" y="541"/>
                    </a:lnTo>
                    <a:lnTo>
                      <a:pt x="5" y="532"/>
                    </a:lnTo>
                    <a:lnTo>
                      <a:pt x="2" y="526"/>
                    </a:lnTo>
                    <a:lnTo>
                      <a:pt x="1" y="522"/>
                    </a:lnTo>
                    <a:lnTo>
                      <a:pt x="0" y="518"/>
                    </a:lnTo>
                    <a:lnTo>
                      <a:pt x="0" y="512"/>
                    </a:lnTo>
                    <a:lnTo>
                      <a:pt x="0" y="506"/>
                    </a:lnTo>
                    <a:lnTo>
                      <a:pt x="2" y="502"/>
                    </a:lnTo>
                    <a:lnTo>
                      <a:pt x="5" y="496"/>
                    </a:lnTo>
                    <a:lnTo>
                      <a:pt x="8" y="492"/>
                    </a:lnTo>
                    <a:lnTo>
                      <a:pt x="14" y="488"/>
                    </a:lnTo>
                    <a:lnTo>
                      <a:pt x="20" y="485"/>
                    </a:lnTo>
                    <a:lnTo>
                      <a:pt x="25" y="483"/>
                    </a:lnTo>
                    <a:lnTo>
                      <a:pt x="33" y="483"/>
                    </a:lnTo>
                    <a:lnTo>
                      <a:pt x="43" y="483"/>
                    </a:lnTo>
                    <a:lnTo>
                      <a:pt x="51" y="486"/>
                    </a:lnTo>
                    <a:lnTo>
                      <a:pt x="63" y="492"/>
                    </a:lnTo>
                    <a:lnTo>
                      <a:pt x="78" y="503"/>
                    </a:lnTo>
                    <a:lnTo>
                      <a:pt x="94" y="512"/>
                    </a:lnTo>
                    <a:lnTo>
                      <a:pt x="110" y="519"/>
                    </a:lnTo>
                    <a:lnTo>
                      <a:pt x="126" y="524"/>
                    </a:lnTo>
                    <a:lnTo>
                      <a:pt x="141" y="525"/>
                    </a:lnTo>
                    <a:lnTo>
                      <a:pt x="153" y="524"/>
                    </a:lnTo>
                    <a:lnTo>
                      <a:pt x="164" y="522"/>
                    </a:lnTo>
                    <a:lnTo>
                      <a:pt x="176" y="519"/>
                    </a:lnTo>
                    <a:lnTo>
                      <a:pt x="186" y="515"/>
                    </a:lnTo>
                    <a:lnTo>
                      <a:pt x="196" y="511"/>
                    </a:lnTo>
                    <a:lnTo>
                      <a:pt x="206" y="503"/>
                    </a:lnTo>
                    <a:lnTo>
                      <a:pt x="216" y="496"/>
                    </a:lnTo>
                    <a:lnTo>
                      <a:pt x="226" y="488"/>
                    </a:lnTo>
                    <a:lnTo>
                      <a:pt x="234" y="479"/>
                    </a:lnTo>
                    <a:lnTo>
                      <a:pt x="242" y="469"/>
                    </a:lnTo>
                    <a:lnTo>
                      <a:pt x="247" y="459"/>
                    </a:lnTo>
                    <a:lnTo>
                      <a:pt x="253" y="448"/>
                    </a:lnTo>
                    <a:lnTo>
                      <a:pt x="256" y="436"/>
                    </a:lnTo>
                    <a:lnTo>
                      <a:pt x="259" y="425"/>
                    </a:lnTo>
                    <a:lnTo>
                      <a:pt x="262" y="412"/>
                    </a:lnTo>
                    <a:lnTo>
                      <a:pt x="262" y="399"/>
                    </a:lnTo>
                    <a:lnTo>
                      <a:pt x="262" y="388"/>
                    </a:lnTo>
                    <a:lnTo>
                      <a:pt x="260" y="375"/>
                    </a:lnTo>
                    <a:lnTo>
                      <a:pt x="257" y="363"/>
                    </a:lnTo>
                    <a:lnTo>
                      <a:pt x="253" y="350"/>
                    </a:lnTo>
                    <a:lnTo>
                      <a:pt x="249" y="339"/>
                    </a:lnTo>
                    <a:lnTo>
                      <a:pt x="243" y="327"/>
                    </a:lnTo>
                    <a:lnTo>
                      <a:pt x="237" y="316"/>
                    </a:lnTo>
                    <a:lnTo>
                      <a:pt x="229" y="306"/>
                    </a:lnTo>
                    <a:lnTo>
                      <a:pt x="220" y="294"/>
                    </a:lnTo>
                    <a:lnTo>
                      <a:pt x="211" y="284"/>
                    </a:lnTo>
                    <a:lnTo>
                      <a:pt x="201" y="276"/>
                    </a:lnTo>
                    <a:lnTo>
                      <a:pt x="190" y="267"/>
                    </a:lnTo>
                    <a:lnTo>
                      <a:pt x="179" y="259"/>
                    </a:lnTo>
                    <a:lnTo>
                      <a:pt x="167" y="252"/>
                    </a:lnTo>
                    <a:lnTo>
                      <a:pt x="154" y="244"/>
                    </a:lnTo>
                    <a:lnTo>
                      <a:pt x="140" y="239"/>
                    </a:lnTo>
                    <a:lnTo>
                      <a:pt x="128" y="234"/>
                    </a:lnTo>
                    <a:lnTo>
                      <a:pt x="116" y="230"/>
                    </a:lnTo>
                    <a:lnTo>
                      <a:pt x="101" y="226"/>
                    </a:lnTo>
                    <a:lnTo>
                      <a:pt x="87" y="223"/>
                    </a:lnTo>
                    <a:lnTo>
                      <a:pt x="54" y="219"/>
                    </a:lnTo>
                    <a:lnTo>
                      <a:pt x="18" y="217"/>
                    </a:lnTo>
                    <a:lnTo>
                      <a:pt x="124" y="0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68"/>
              <p:cNvSpPr/>
              <p:nvPr/>
            </p:nvSpPr>
            <p:spPr>
              <a:xfrm>
                <a:off x="4991" y="1886"/>
                <a:ext cx="167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56" extrusionOk="0">
                    <a:moveTo>
                      <a:pt x="373" y="273"/>
                    </a:moveTo>
                    <a:lnTo>
                      <a:pt x="401" y="280"/>
                    </a:lnTo>
                    <a:lnTo>
                      <a:pt x="425" y="289"/>
                    </a:lnTo>
                    <a:lnTo>
                      <a:pt x="435" y="294"/>
                    </a:lnTo>
                    <a:lnTo>
                      <a:pt x="445" y="300"/>
                    </a:lnTo>
                    <a:lnTo>
                      <a:pt x="454" y="306"/>
                    </a:lnTo>
                    <a:lnTo>
                      <a:pt x="461" y="312"/>
                    </a:lnTo>
                    <a:lnTo>
                      <a:pt x="469" y="322"/>
                    </a:lnTo>
                    <a:lnTo>
                      <a:pt x="478" y="332"/>
                    </a:lnTo>
                    <a:lnTo>
                      <a:pt x="485" y="343"/>
                    </a:lnTo>
                    <a:lnTo>
                      <a:pt x="491" y="355"/>
                    </a:lnTo>
                    <a:lnTo>
                      <a:pt x="495" y="366"/>
                    </a:lnTo>
                    <a:lnTo>
                      <a:pt x="498" y="379"/>
                    </a:lnTo>
                    <a:lnTo>
                      <a:pt x="499" y="392"/>
                    </a:lnTo>
                    <a:lnTo>
                      <a:pt x="501" y="405"/>
                    </a:lnTo>
                    <a:lnTo>
                      <a:pt x="499" y="415"/>
                    </a:lnTo>
                    <a:lnTo>
                      <a:pt x="499" y="425"/>
                    </a:lnTo>
                    <a:lnTo>
                      <a:pt x="496" y="435"/>
                    </a:lnTo>
                    <a:lnTo>
                      <a:pt x="494" y="445"/>
                    </a:lnTo>
                    <a:lnTo>
                      <a:pt x="489" y="455"/>
                    </a:lnTo>
                    <a:lnTo>
                      <a:pt x="485" y="465"/>
                    </a:lnTo>
                    <a:lnTo>
                      <a:pt x="481" y="475"/>
                    </a:lnTo>
                    <a:lnTo>
                      <a:pt x="474" y="483"/>
                    </a:lnTo>
                    <a:lnTo>
                      <a:pt x="466" y="493"/>
                    </a:lnTo>
                    <a:lnTo>
                      <a:pt x="459" y="502"/>
                    </a:lnTo>
                    <a:lnTo>
                      <a:pt x="452" y="509"/>
                    </a:lnTo>
                    <a:lnTo>
                      <a:pt x="443" y="516"/>
                    </a:lnTo>
                    <a:lnTo>
                      <a:pt x="433" y="524"/>
                    </a:lnTo>
                    <a:lnTo>
                      <a:pt x="423" y="529"/>
                    </a:lnTo>
                    <a:lnTo>
                      <a:pt x="413" y="535"/>
                    </a:lnTo>
                    <a:lnTo>
                      <a:pt x="402" y="539"/>
                    </a:lnTo>
                    <a:lnTo>
                      <a:pt x="389" y="544"/>
                    </a:lnTo>
                    <a:lnTo>
                      <a:pt x="376" y="546"/>
                    </a:lnTo>
                    <a:lnTo>
                      <a:pt x="360" y="551"/>
                    </a:lnTo>
                    <a:lnTo>
                      <a:pt x="345" y="552"/>
                    </a:lnTo>
                    <a:lnTo>
                      <a:pt x="306" y="556"/>
                    </a:lnTo>
                    <a:lnTo>
                      <a:pt x="262" y="556"/>
                    </a:lnTo>
                    <a:lnTo>
                      <a:pt x="0" y="556"/>
                    </a:lnTo>
                    <a:lnTo>
                      <a:pt x="0" y="542"/>
                    </a:lnTo>
                    <a:lnTo>
                      <a:pt x="21" y="542"/>
                    </a:lnTo>
                    <a:lnTo>
                      <a:pt x="28" y="541"/>
                    </a:lnTo>
                    <a:lnTo>
                      <a:pt x="37" y="541"/>
                    </a:lnTo>
                    <a:lnTo>
                      <a:pt x="44" y="539"/>
                    </a:lnTo>
                    <a:lnTo>
                      <a:pt x="50" y="536"/>
                    </a:lnTo>
                    <a:lnTo>
                      <a:pt x="57" y="534"/>
                    </a:lnTo>
                    <a:lnTo>
                      <a:pt x="61" y="529"/>
                    </a:lnTo>
                    <a:lnTo>
                      <a:pt x="67" y="525"/>
                    </a:lnTo>
                    <a:lnTo>
                      <a:pt x="70" y="519"/>
                    </a:lnTo>
                    <a:lnTo>
                      <a:pt x="74" y="511"/>
                    </a:lnTo>
                    <a:lnTo>
                      <a:pt x="77" y="498"/>
                    </a:lnTo>
                    <a:lnTo>
                      <a:pt x="80" y="479"/>
                    </a:lnTo>
                    <a:lnTo>
                      <a:pt x="80" y="458"/>
                    </a:lnTo>
                    <a:lnTo>
                      <a:pt x="80" y="98"/>
                    </a:lnTo>
                    <a:lnTo>
                      <a:pt x="80" y="75"/>
                    </a:lnTo>
                    <a:lnTo>
                      <a:pt x="77" y="57"/>
                    </a:lnTo>
                    <a:lnTo>
                      <a:pt x="76" y="50"/>
                    </a:lnTo>
                    <a:lnTo>
                      <a:pt x="73" y="43"/>
                    </a:lnTo>
                    <a:lnTo>
                      <a:pt x="71" y="38"/>
                    </a:lnTo>
                    <a:lnTo>
                      <a:pt x="68" y="34"/>
                    </a:lnTo>
                    <a:lnTo>
                      <a:pt x="64" y="30"/>
                    </a:lnTo>
                    <a:lnTo>
                      <a:pt x="58" y="25"/>
                    </a:lnTo>
                    <a:lnTo>
                      <a:pt x="54" y="22"/>
                    </a:lnTo>
                    <a:lnTo>
                      <a:pt x="48" y="20"/>
                    </a:lnTo>
                    <a:lnTo>
                      <a:pt x="36" y="17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72" y="1"/>
                    </a:lnTo>
                    <a:lnTo>
                      <a:pt x="300" y="2"/>
                    </a:lnTo>
                    <a:lnTo>
                      <a:pt x="326" y="5"/>
                    </a:lnTo>
                    <a:lnTo>
                      <a:pt x="348" y="10"/>
                    </a:lnTo>
                    <a:lnTo>
                      <a:pt x="363" y="14"/>
                    </a:lnTo>
                    <a:lnTo>
                      <a:pt x="378" y="20"/>
                    </a:lnTo>
                    <a:lnTo>
                      <a:pt x="391" y="24"/>
                    </a:lnTo>
                    <a:lnTo>
                      <a:pt x="402" y="31"/>
                    </a:lnTo>
                    <a:lnTo>
                      <a:pt x="413" y="38"/>
                    </a:lnTo>
                    <a:lnTo>
                      <a:pt x="423" y="45"/>
                    </a:lnTo>
                    <a:lnTo>
                      <a:pt x="433" y="54"/>
                    </a:lnTo>
                    <a:lnTo>
                      <a:pt x="442" y="63"/>
                    </a:lnTo>
                    <a:lnTo>
                      <a:pt x="449" y="73"/>
                    </a:lnTo>
                    <a:lnTo>
                      <a:pt x="456" y="83"/>
                    </a:lnTo>
                    <a:lnTo>
                      <a:pt x="462" y="93"/>
                    </a:lnTo>
                    <a:lnTo>
                      <a:pt x="466" y="103"/>
                    </a:lnTo>
                    <a:lnTo>
                      <a:pt x="469" y="114"/>
                    </a:lnTo>
                    <a:lnTo>
                      <a:pt x="472" y="126"/>
                    </a:lnTo>
                    <a:lnTo>
                      <a:pt x="474" y="137"/>
                    </a:lnTo>
                    <a:lnTo>
                      <a:pt x="475" y="148"/>
                    </a:lnTo>
                    <a:lnTo>
                      <a:pt x="474" y="160"/>
                    </a:lnTo>
                    <a:lnTo>
                      <a:pt x="472" y="170"/>
                    </a:lnTo>
                    <a:lnTo>
                      <a:pt x="471" y="179"/>
                    </a:lnTo>
                    <a:lnTo>
                      <a:pt x="468" y="189"/>
                    </a:lnTo>
                    <a:lnTo>
                      <a:pt x="465" y="197"/>
                    </a:lnTo>
                    <a:lnTo>
                      <a:pt x="461" y="207"/>
                    </a:lnTo>
                    <a:lnTo>
                      <a:pt x="455" y="216"/>
                    </a:lnTo>
                    <a:lnTo>
                      <a:pt x="449" y="224"/>
                    </a:lnTo>
                    <a:lnTo>
                      <a:pt x="442" y="231"/>
                    </a:lnTo>
                    <a:lnTo>
                      <a:pt x="435" y="239"/>
                    </a:lnTo>
                    <a:lnTo>
                      <a:pt x="426" y="246"/>
                    </a:lnTo>
                    <a:lnTo>
                      <a:pt x="418" y="253"/>
                    </a:lnTo>
                    <a:lnTo>
                      <a:pt x="408" y="259"/>
                    </a:lnTo>
                    <a:lnTo>
                      <a:pt x="398" y="264"/>
                    </a:lnTo>
                    <a:lnTo>
                      <a:pt x="386" y="269"/>
                    </a:lnTo>
                    <a:lnTo>
                      <a:pt x="373" y="273"/>
                    </a:lnTo>
                    <a:close/>
                    <a:moveTo>
                      <a:pt x="159" y="250"/>
                    </a:moveTo>
                    <a:lnTo>
                      <a:pt x="174" y="253"/>
                    </a:lnTo>
                    <a:lnTo>
                      <a:pt x="193" y="254"/>
                    </a:lnTo>
                    <a:lnTo>
                      <a:pt x="214" y="256"/>
                    </a:lnTo>
                    <a:lnTo>
                      <a:pt x="236" y="256"/>
                    </a:lnTo>
                    <a:lnTo>
                      <a:pt x="265" y="256"/>
                    </a:lnTo>
                    <a:lnTo>
                      <a:pt x="289" y="253"/>
                    </a:lnTo>
                    <a:lnTo>
                      <a:pt x="309" y="249"/>
                    </a:lnTo>
                    <a:lnTo>
                      <a:pt x="326" y="243"/>
                    </a:lnTo>
                    <a:lnTo>
                      <a:pt x="340" y="236"/>
                    </a:lnTo>
                    <a:lnTo>
                      <a:pt x="353" y="227"/>
                    </a:lnTo>
                    <a:lnTo>
                      <a:pt x="363" y="216"/>
                    </a:lnTo>
                    <a:lnTo>
                      <a:pt x="373" y="204"/>
                    </a:lnTo>
                    <a:lnTo>
                      <a:pt x="379" y="190"/>
                    </a:lnTo>
                    <a:lnTo>
                      <a:pt x="385" y="176"/>
                    </a:lnTo>
                    <a:lnTo>
                      <a:pt x="388" y="161"/>
                    </a:lnTo>
                    <a:lnTo>
                      <a:pt x="389" y="146"/>
                    </a:lnTo>
                    <a:lnTo>
                      <a:pt x="388" y="134"/>
                    </a:lnTo>
                    <a:lnTo>
                      <a:pt x="386" y="123"/>
                    </a:lnTo>
                    <a:lnTo>
                      <a:pt x="383" y="111"/>
                    </a:lnTo>
                    <a:lnTo>
                      <a:pt x="379" y="100"/>
                    </a:lnTo>
                    <a:lnTo>
                      <a:pt x="373" y="90"/>
                    </a:lnTo>
                    <a:lnTo>
                      <a:pt x="366" y="81"/>
                    </a:lnTo>
                    <a:lnTo>
                      <a:pt x="358" y="71"/>
                    </a:lnTo>
                    <a:lnTo>
                      <a:pt x="349" y="63"/>
                    </a:lnTo>
                    <a:lnTo>
                      <a:pt x="339" y="54"/>
                    </a:lnTo>
                    <a:lnTo>
                      <a:pt x="326" y="47"/>
                    </a:lnTo>
                    <a:lnTo>
                      <a:pt x="313" y="41"/>
                    </a:lnTo>
                    <a:lnTo>
                      <a:pt x="300" y="37"/>
                    </a:lnTo>
                    <a:lnTo>
                      <a:pt x="285" y="32"/>
                    </a:lnTo>
                    <a:lnTo>
                      <a:pt x="269" y="30"/>
                    </a:lnTo>
                    <a:lnTo>
                      <a:pt x="252" y="28"/>
                    </a:lnTo>
                    <a:lnTo>
                      <a:pt x="233" y="28"/>
                    </a:lnTo>
                    <a:lnTo>
                      <a:pt x="213" y="28"/>
                    </a:lnTo>
                    <a:lnTo>
                      <a:pt x="194" y="30"/>
                    </a:lnTo>
                    <a:lnTo>
                      <a:pt x="176" y="32"/>
                    </a:lnTo>
                    <a:lnTo>
                      <a:pt x="159" y="37"/>
                    </a:lnTo>
                    <a:lnTo>
                      <a:pt x="159" y="250"/>
                    </a:lnTo>
                    <a:close/>
                    <a:moveTo>
                      <a:pt x="159" y="516"/>
                    </a:moveTo>
                    <a:lnTo>
                      <a:pt x="183" y="522"/>
                    </a:lnTo>
                    <a:lnTo>
                      <a:pt x="206" y="525"/>
                    </a:lnTo>
                    <a:lnTo>
                      <a:pt x="230" y="526"/>
                    </a:lnTo>
                    <a:lnTo>
                      <a:pt x="253" y="528"/>
                    </a:lnTo>
                    <a:lnTo>
                      <a:pt x="270" y="528"/>
                    </a:lnTo>
                    <a:lnTo>
                      <a:pt x="287" y="525"/>
                    </a:lnTo>
                    <a:lnTo>
                      <a:pt x="303" y="524"/>
                    </a:lnTo>
                    <a:lnTo>
                      <a:pt x="319" y="519"/>
                    </a:lnTo>
                    <a:lnTo>
                      <a:pt x="332" y="515"/>
                    </a:lnTo>
                    <a:lnTo>
                      <a:pt x="345" y="509"/>
                    </a:lnTo>
                    <a:lnTo>
                      <a:pt x="356" y="502"/>
                    </a:lnTo>
                    <a:lnTo>
                      <a:pt x="366" y="495"/>
                    </a:lnTo>
                    <a:lnTo>
                      <a:pt x="375" y="486"/>
                    </a:lnTo>
                    <a:lnTo>
                      <a:pt x="383" y="476"/>
                    </a:lnTo>
                    <a:lnTo>
                      <a:pt x="389" y="466"/>
                    </a:lnTo>
                    <a:lnTo>
                      <a:pt x="395" y="456"/>
                    </a:lnTo>
                    <a:lnTo>
                      <a:pt x="399" y="446"/>
                    </a:lnTo>
                    <a:lnTo>
                      <a:pt x="402" y="435"/>
                    </a:lnTo>
                    <a:lnTo>
                      <a:pt x="405" y="423"/>
                    </a:lnTo>
                    <a:lnTo>
                      <a:pt x="405" y="412"/>
                    </a:lnTo>
                    <a:lnTo>
                      <a:pt x="403" y="396"/>
                    </a:lnTo>
                    <a:lnTo>
                      <a:pt x="401" y="380"/>
                    </a:lnTo>
                    <a:lnTo>
                      <a:pt x="395" y="365"/>
                    </a:lnTo>
                    <a:lnTo>
                      <a:pt x="388" y="349"/>
                    </a:lnTo>
                    <a:lnTo>
                      <a:pt x="382" y="342"/>
                    </a:lnTo>
                    <a:lnTo>
                      <a:pt x="378" y="335"/>
                    </a:lnTo>
                    <a:lnTo>
                      <a:pt x="370" y="329"/>
                    </a:lnTo>
                    <a:lnTo>
                      <a:pt x="365" y="323"/>
                    </a:lnTo>
                    <a:lnTo>
                      <a:pt x="349" y="312"/>
                    </a:lnTo>
                    <a:lnTo>
                      <a:pt x="330" y="302"/>
                    </a:lnTo>
                    <a:lnTo>
                      <a:pt x="309" y="294"/>
                    </a:lnTo>
                    <a:lnTo>
                      <a:pt x="286" y="289"/>
                    </a:lnTo>
                    <a:lnTo>
                      <a:pt x="260" y="286"/>
                    </a:lnTo>
                    <a:lnTo>
                      <a:pt x="232" y="284"/>
                    </a:lnTo>
                    <a:lnTo>
                      <a:pt x="219" y="284"/>
                    </a:lnTo>
                    <a:lnTo>
                      <a:pt x="207" y="284"/>
                    </a:lnTo>
                    <a:lnTo>
                      <a:pt x="197" y="286"/>
                    </a:lnTo>
                    <a:lnTo>
                      <a:pt x="187" y="286"/>
                    </a:lnTo>
                    <a:lnTo>
                      <a:pt x="171" y="287"/>
                    </a:lnTo>
                    <a:lnTo>
                      <a:pt x="159" y="289"/>
                    </a:lnTo>
                    <a:lnTo>
                      <a:pt x="159" y="5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68"/>
              <p:cNvSpPr/>
              <p:nvPr/>
            </p:nvSpPr>
            <p:spPr>
              <a:xfrm>
                <a:off x="4141" y="2956"/>
                <a:ext cx="198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69" extrusionOk="0">
                    <a:moveTo>
                      <a:pt x="396" y="15"/>
                    </a:moveTo>
                    <a:lnTo>
                      <a:pt x="396" y="0"/>
                    </a:lnTo>
                    <a:lnTo>
                      <a:pt x="594" y="0"/>
                    </a:lnTo>
                    <a:lnTo>
                      <a:pt x="594" y="15"/>
                    </a:lnTo>
                    <a:lnTo>
                      <a:pt x="572" y="15"/>
                    </a:lnTo>
                    <a:lnTo>
                      <a:pt x="565" y="15"/>
                    </a:lnTo>
                    <a:lnTo>
                      <a:pt x="557" y="17"/>
                    </a:lnTo>
                    <a:lnTo>
                      <a:pt x="551" y="20"/>
                    </a:lnTo>
                    <a:lnTo>
                      <a:pt x="544" y="22"/>
                    </a:lnTo>
                    <a:lnTo>
                      <a:pt x="538" y="25"/>
                    </a:lnTo>
                    <a:lnTo>
                      <a:pt x="532" y="31"/>
                    </a:lnTo>
                    <a:lnTo>
                      <a:pt x="526" y="37"/>
                    </a:lnTo>
                    <a:lnTo>
                      <a:pt x="522" y="43"/>
                    </a:lnTo>
                    <a:lnTo>
                      <a:pt x="518" y="51"/>
                    </a:lnTo>
                    <a:lnTo>
                      <a:pt x="516" y="64"/>
                    </a:lnTo>
                    <a:lnTo>
                      <a:pt x="514" y="81"/>
                    </a:lnTo>
                    <a:lnTo>
                      <a:pt x="514" y="101"/>
                    </a:lnTo>
                    <a:lnTo>
                      <a:pt x="514" y="327"/>
                    </a:lnTo>
                    <a:lnTo>
                      <a:pt x="512" y="367"/>
                    </a:lnTo>
                    <a:lnTo>
                      <a:pt x="509" y="402"/>
                    </a:lnTo>
                    <a:lnTo>
                      <a:pt x="506" y="418"/>
                    </a:lnTo>
                    <a:lnTo>
                      <a:pt x="504" y="432"/>
                    </a:lnTo>
                    <a:lnTo>
                      <a:pt x="501" y="445"/>
                    </a:lnTo>
                    <a:lnTo>
                      <a:pt x="496" y="458"/>
                    </a:lnTo>
                    <a:lnTo>
                      <a:pt x="492" y="469"/>
                    </a:lnTo>
                    <a:lnTo>
                      <a:pt x="486" y="479"/>
                    </a:lnTo>
                    <a:lnTo>
                      <a:pt x="481" y="491"/>
                    </a:lnTo>
                    <a:lnTo>
                      <a:pt x="472" y="501"/>
                    </a:lnTo>
                    <a:lnTo>
                      <a:pt x="463" y="511"/>
                    </a:lnTo>
                    <a:lnTo>
                      <a:pt x="453" y="519"/>
                    </a:lnTo>
                    <a:lnTo>
                      <a:pt x="443" y="528"/>
                    </a:lnTo>
                    <a:lnTo>
                      <a:pt x="432" y="536"/>
                    </a:lnTo>
                    <a:lnTo>
                      <a:pt x="419" y="545"/>
                    </a:lnTo>
                    <a:lnTo>
                      <a:pt x="405" y="551"/>
                    </a:lnTo>
                    <a:lnTo>
                      <a:pt x="390" y="556"/>
                    </a:lnTo>
                    <a:lnTo>
                      <a:pt x="375" y="562"/>
                    </a:lnTo>
                    <a:lnTo>
                      <a:pt x="358" y="565"/>
                    </a:lnTo>
                    <a:lnTo>
                      <a:pt x="339" y="568"/>
                    </a:lnTo>
                    <a:lnTo>
                      <a:pt x="320" y="569"/>
                    </a:lnTo>
                    <a:lnTo>
                      <a:pt x="299" y="569"/>
                    </a:lnTo>
                    <a:lnTo>
                      <a:pt x="277" y="569"/>
                    </a:lnTo>
                    <a:lnTo>
                      <a:pt x="256" y="568"/>
                    </a:lnTo>
                    <a:lnTo>
                      <a:pt x="237" y="565"/>
                    </a:lnTo>
                    <a:lnTo>
                      <a:pt x="219" y="562"/>
                    </a:lnTo>
                    <a:lnTo>
                      <a:pt x="203" y="558"/>
                    </a:lnTo>
                    <a:lnTo>
                      <a:pt x="187" y="552"/>
                    </a:lnTo>
                    <a:lnTo>
                      <a:pt x="173" y="545"/>
                    </a:lnTo>
                    <a:lnTo>
                      <a:pt x="161" y="538"/>
                    </a:lnTo>
                    <a:lnTo>
                      <a:pt x="150" y="529"/>
                    </a:lnTo>
                    <a:lnTo>
                      <a:pt x="139" y="521"/>
                    </a:lnTo>
                    <a:lnTo>
                      <a:pt x="130" y="512"/>
                    </a:lnTo>
                    <a:lnTo>
                      <a:pt x="121" y="501"/>
                    </a:lnTo>
                    <a:lnTo>
                      <a:pt x="113" y="491"/>
                    </a:lnTo>
                    <a:lnTo>
                      <a:pt x="106" y="479"/>
                    </a:lnTo>
                    <a:lnTo>
                      <a:pt x="100" y="466"/>
                    </a:lnTo>
                    <a:lnTo>
                      <a:pt x="94" y="453"/>
                    </a:lnTo>
                    <a:lnTo>
                      <a:pt x="91" y="443"/>
                    </a:lnTo>
                    <a:lnTo>
                      <a:pt x="88" y="430"/>
                    </a:lnTo>
                    <a:lnTo>
                      <a:pt x="86" y="416"/>
                    </a:lnTo>
                    <a:lnTo>
                      <a:pt x="84" y="400"/>
                    </a:lnTo>
                    <a:lnTo>
                      <a:pt x="81" y="362"/>
                    </a:lnTo>
                    <a:lnTo>
                      <a:pt x="81" y="316"/>
                    </a:lnTo>
                    <a:lnTo>
                      <a:pt x="81" y="98"/>
                    </a:lnTo>
                    <a:lnTo>
                      <a:pt x="80" y="75"/>
                    </a:lnTo>
                    <a:lnTo>
                      <a:pt x="77" y="55"/>
                    </a:lnTo>
                    <a:lnTo>
                      <a:pt x="76" y="48"/>
                    </a:lnTo>
                    <a:lnTo>
                      <a:pt x="73" y="41"/>
                    </a:lnTo>
                    <a:lnTo>
                      <a:pt x="70" y="35"/>
                    </a:lnTo>
                    <a:lnTo>
                      <a:pt x="67" y="31"/>
                    </a:lnTo>
                    <a:lnTo>
                      <a:pt x="58" y="24"/>
                    </a:lnTo>
                    <a:lnTo>
                      <a:pt x="48" y="20"/>
                    </a:lnTo>
                    <a:lnTo>
                      <a:pt x="35" y="17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15"/>
                    </a:lnTo>
                    <a:lnTo>
                      <a:pt x="219" y="15"/>
                    </a:lnTo>
                    <a:lnTo>
                      <a:pt x="212" y="15"/>
                    </a:lnTo>
                    <a:lnTo>
                      <a:pt x="203" y="17"/>
                    </a:lnTo>
                    <a:lnTo>
                      <a:pt x="196" y="18"/>
                    </a:lnTo>
                    <a:lnTo>
                      <a:pt x="190" y="21"/>
                    </a:lnTo>
                    <a:lnTo>
                      <a:pt x="184" y="24"/>
                    </a:lnTo>
                    <a:lnTo>
                      <a:pt x="179" y="27"/>
                    </a:lnTo>
                    <a:lnTo>
                      <a:pt x="174" y="33"/>
                    </a:lnTo>
                    <a:lnTo>
                      <a:pt x="170" y="37"/>
                    </a:lnTo>
                    <a:lnTo>
                      <a:pt x="166" y="47"/>
                    </a:lnTo>
                    <a:lnTo>
                      <a:pt x="163" y="60"/>
                    </a:lnTo>
                    <a:lnTo>
                      <a:pt x="160" y="77"/>
                    </a:lnTo>
                    <a:lnTo>
                      <a:pt x="160" y="98"/>
                    </a:lnTo>
                    <a:lnTo>
                      <a:pt x="160" y="342"/>
                    </a:lnTo>
                    <a:lnTo>
                      <a:pt x="160" y="357"/>
                    </a:lnTo>
                    <a:lnTo>
                      <a:pt x="161" y="376"/>
                    </a:lnTo>
                    <a:lnTo>
                      <a:pt x="163" y="395"/>
                    </a:lnTo>
                    <a:lnTo>
                      <a:pt x="166" y="415"/>
                    </a:lnTo>
                    <a:lnTo>
                      <a:pt x="170" y="435"/>
                    </a:lnTo>
                    <a:lnTo>
                      <a:pt x="174" y="452"/>
                    </a:lnTo>
                    <a:lnTo>
                      <a:pt x="180" y="468"/>
                    </a:lnTo>
                    <a:lnTo>
                      <a:pt x="187" y="481"/>
                    </a:lnTo>
                    <a:lnTo>
                      <a:pt x="196" y="492"/>
                    </a:lnTo>
                    <a:lnTo>
                      <a:pt x="206" y="502"/>
                    </a:lnTo>
                    <a:lnTo>
                      <a:pt x="219" y="511"/>
                    </a:lnTo>
                    <a:lnTo>
                      <a:pt x="232" y="519"/>
                    </a:lnTo>
                    <a:lnTo>
                      <a:pt x="247" y="526"/>
                    </a:lnTo>
                    <a:lnTo>
                      <a:pt x="265" y="531"/>
                    </a:lnTo>
                    <a:lnTo>
                      <a:pt x="283" y="534"/>
                    </a:lnTo>
                    <a:lnTo>
                      <a:pt x="305" y="535"/>
                    </a:lnTo>
                    <a:lnTo>
                      <a:pt x="317" y="534"/>
                    </a:lnTo>
                    <a:lnTo>
                      <a:pt x="330" y="534"/>
                    </a:lnTo>
                    <a:lnTo>
                      <a:pt x="343" y="531"/>
                    </a:lnTo>
                    <a:lnTo>
                      <a:pt x="356" y="528"/>
                    </a:lnTo>
                    <a:lnTo>
                      <a:pt x="368" y="525"/>
                    </a:lnTo>
                    <a:lnTo>
                      <a:pt x="379" y="521"/>
                    </a:lnTo>
                    <a:lnTo>
                      <a:pt x="390" y="516"/>
                    </a:lnTo>
                    <a:lnTo>
                      <a:pt x="402" y="511"/>
                    </a:lnTo>
                    <a:lnTo>
                      <a:pt x="412" y="505"/>
                    </a:lnTo>
                    <a:lnTo>
                      <a:pt x="422" y="498"/>
                    </a:lnTo>
                    <a:lnTo>
                      <a:pt x="431" y="491"/>
                    </a:lnTo>
                    <a:lnTo>
                      <a:pt x="438" y="483"/>
                    </a:lnTo>
                    <a:lnTo>
                      <a:pt x="445" y="476"/>
                    </a:lnTo>
                    <a:lnTo>
                      <a:pt x="451" y="468"/>
                    </a:lnTo>
                    <a:lnTo>
                      <a:pt x="456" y="459"/>
                    </a:lnTo>
                    <a:lnTo>
                      <a:pt x="461" y="449"/>
                    </a:lnTo>
                    <a:lnTo>
                      <a:pt x="465" y="439"/>
                    </a:lnTo>
                    <a:lnTo>
                      <a:pt x="468" y="428"/>
                    </a:lnTo>
                    <a:lnTo>
                      <a:pt x="471" y="415"/>
                    </a:lnTo>
                    <a:lnTo>
                      <a:pt x="472" y="399"/>
                    </a:lnTo>
                    <a:lnTo>
                      <a:pt x="476" y="365"/>
                    </a:lnTo>
                    <a:lnTo>
                      <a:pt x="476" y="325"/>
                    </a:lnTo>
                    <a:lnTo>
                      <a:pt x="476" y="98"/>
                    </a:lnTo>
                    <a:lnTo>
                      <a:pt x="476" y="75"/>
                    </a:lnTo>
                    <a:lnTo>
                      <a:pt x="474" y="57"/>
                    </a:lnTo>
                    <a:lnTo>
                      <a:pt x="472" y="48"/>
                    </a:lnTo>
                    <a:lnTo>
                      <a:pt x="471" y="43"/>
                    </a:lnTo>
                    <a:lnTo>
                      <a:pt x="468" y="37"/>
                    </a:lnTo>
                    <a:lnTo>
                      <a:pt x="465" y="34"/>
                    </a:lnTo>
                    <a:lnTo>
                      <a:pt x="461" y="30"/>
                    </a:lnTo>
                    <a:lnTo>
                      <a:pt x="456" y="25"/>
                    </a:lnTo>
                    <a:lnTo>
                      <a:pt x="451" y="22"/>
                    </a:lnTo>
                    <a:lnTo>
                      <a:pt x="445" y="20"/>
                    </a:lnTo>
                    <a:lnTo>
                      <a:pt x="432" y="17"/>
                    </a:lnTo>
                    <a:lnTo>
                      <a:pt x="418" y="15"/>
                    </a:lnTo>
                    <a:lnTo>
                      <a:pt x="396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68"/>
              <p:cNvSpPr/>
              <p:nvPr/>
            </p:nvSpPr>
            <p:spPr>
              <a:xfrm>
                <a:off x="4344" y="3103"/>
                <a:ext cx="62" cy="9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90" extrusionOk="0">
                    <a:moveTo>
                      <a:pt x="13" y="8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1" y="5"/>
                    </a:lnTo>
                    <a:lnTo>
                      <a:pt x="26" y="10"/>
                    </a:lnTo>
                    <a:lnTo>
                      <a:pt x="30" y="12"/>
                    </a:lnTo>
                    <a:lnTo>
                      <a:pt x="34" y="12"/>
                    </a:lnTo>
                    <a:lnTo>
                      <a:pt x="41" y="11"/>
                    </a:lnTo>
                    <a:lnTo>
                      <a:pt x="54" y="7"/>
                    </a:lnTo>
                    <a:lnTo>
                      <a:pt x="66" y="4"/>
                    </a:lnTo>
                    <a:lnTo>
                      <a:pt x="79" y="1"/>
                    </a:lnTo>
                    <a:lnTo>
                      <a:pt x="90" y="0"/>
                    </a:lnTo>
                    <a:lnTo>
                      <a:pt x="103" y="0"/>
                    </a:lnTo>
                    <a:lnTo>
                      <a:pt x="119" y="1"/>
                    </a:lnTo>
                    <a:lnTo>
                      <a:pt x="135" y="4"/>
                    </a:lnTo>
                    <a:lnTo>
                      <a:pt x="140" y="7"/>
                    </a:lnTo>
                    <a:lnTo>
                      <a:pt x="147" y="11"/>
                    </a:lnTo>
                    <a:lnTo>
                      <a:pt x="153" y="15"/>
                    </a:lnTo>
                    <a:lnTo>
                      <a:pt x="159" y="20"/>
                    </a:lnTo>
                    <a:lnTo>
                      <a:pt x="167" y="31"/>
                    </a:lnTo>
                    <a:lnTo>
                      <a:pt x="175" y="42"/>
                    </a:lnTo>
                    <a:lnTo>
                      <a:pt x="177" y="55"/>
                    </a:lnTo>
                    <a:lnTo>
                      <a:pt x="179" y="68"/>
                    </a:lnTo>
                    <a:lnTo>
                      <a:pt x="179" y="80"/>
                    </a:lnTo>
                    <a:lnTo>
                      <a:pt x="175" y="91"/>
                    </a:lnTo>
                    <a:lnTo>
                      <a:pt x="170" y="103"/>
                    </a:lnTo>
                    <a:lnTo>
                      <a:pt x="163" y="111"/>
                    </a:lnTo>
                    <a:lnTo>
                      <a:pt x="155" y="120"/>
                    </a:lnTo>
                    <a:lnTo>
                      <a:pt x="145" y="127"/>
                    </a:lnTo>
                    <a:lnTo>
                      <a:pt x="135" y="133"/>
                    </a:lnTo>
                    <a:lnTo>
                      <a:pt x="122" y="137"/>
                    </a:lnTo>
                    <a:lnTo>
                      <a:pt x="135" y="141"/>
                    </a:lnTo>
                    <a:lnTo>
                      <a:pt x="147" y="147"/>
                    </a:lnTo>
                    <a:lnTo>
                      <a:pt x="157" y="154"/>
                    </a:lnTo>
                    <a:lnTo>
                      <a:pt x="167" y="163"/>
                    </a:lnTo>
                    <a:lnTo>
                      <a:pt x="175" y="174"/>
                    </a:lnTo>
                    <a:lnTo>
                      <a:pt x="180" y="186"/>
                    </a:lnTo>
                    <a:lnTo>
                      <a:pt x="183" y="198"/>
                    </a:lnTo>
                    <a:lnTo>
                      <a:pt x="185" y="211"/>
                    </a:lnTo>
                    <a:lnTo>
                      <a:pt x="185" y="220"/>
                    </a:lnTo>
                    <a:lnTo>
                      <a:pt x="183" y="229"/>
                    </a:lnTo>
                    <a:lnTo>
                      <a:pt x="180" y="236"/>
                    </a:lnTo>
                    <a:lnTo>
                      <a:pt x="177" y="243"/>
                    </a:lnTo>
                    <a:lnTo>
                      <a:pt x="175" y="250"/>
                    </a:lnTo>
                    <a:lnTo>
                      <a:pt x="170" y="257"/>
                    </a:lnTo>
                    <a:lnTo>
                      <a:pt x="165" y="263"/>
                    </a:lnTo>
                    <a:lnTo>
                      <a:pt x="157" y="269"/>
                    </a:lnTo>
                    <a:lnTo>
                      <a:pt x="152" y="273"/>
                    </a:lnTo>
                    <a:lnTo>
                      <a:pt x="145" y="277"/>
                    </a:lnTo>
                    <a:lnTo>
                      <a:pt x="136" y="282"/>
                    </a:lnTo>
                    <a:lnTo>
                      <a:pt x="129" y="284"/>
                    </a:lnTo>
                    <a:lnTo>
                      <a:pt x="120" y="287"/>
                    </a:lnTo>
                    <a:lnTo>
                      <a:pt x="110" y="289"/>
                    </a:lnTo>
                    <a:lnTo>
                      <a:pt x="102" y="290"/>
                    </a:lnTo>
                    <a:lnTo>
                      <a:pt x="92" y="290"/>
                    </a:lnTo>
                    <a:lnTo>
                      <a:pt x="77" y="289"/>
                    </a:lnTo>
                    <a:lnTo>
                      <a:pt x="64" y="286"/>
                    </a:lnTo>
                    <a:lnTo>
                      <a:pt x="51" y="282"/>
                    </a:lnTo>
                    <a:lnTo>
                      <a:pt x="40" y="276"/>
                    </a:lnTo>
                    <a:lnTo>
                      <a:pt x="29" y="269"/>
                    </a:lnTo>
                    <a:lnTo>
                      <a:pt x="19" y="259"/>
                    </a:lnTo>
                    <a:lnTo>
                      <a:pt x="9" y="247"/>
                    </a:lnTo>
                    <a:lnTo>
                      <a:pt x="0" y="234"/>
                    </a:lnTo>
                    <a:lnTo>
                      <a:pt x="7" y="230"/>
                    </a:lnTo>
                    <a:lnTo>
                      <a:pt x="13" y="239"/>
                    </a:lnTo>
                    <a:lnTo>
                      <a:pt x="20" y="246"/>
                    </a:lnTo>
                    <a:lnTo>
                      <a:pt x="29" y="253"/>
                    </a:lnTo>
                    <a:lnTo>
                      <a:pt x="39" y="259"/>
                    </a:lnTo>
                    <a:lnTo>
                      <a:pt x="49" y="264"/>
                    </a:lnTo>
                    <a:lnTo>
                      <a:pt x="59" y="269"/>
                    </a:lnTo>
                    <a:lnTo>
                      <a:pt x="70" y="270"/>
                    </a:lnTo>
                    <a:lnTo>
                      <a:pt x="80" y="271"/>
                    </a:lnTo>
                    <a:lnTo>
                      <a:pt x="93" y="270"/>
                    </a:lnTo>
                    <a:lnTo>
                      <a:pt x="104" y="267"/>
                    </a:lnTo>
                    <a:lnTo>
                      <a:pt x="114" y="261"/>
                    </a:lnTo>
                    <a:lnTo>
                      <a:pt x="123" y="253"/>
                    </a:lnTo>
                    <a:lnTo>
                      <a:pt x="130" y="243"/>
                    </a:lnTo>
                    <a:lnTo>
                      <a:pt x="135" y="233"/>
                    </a:lnTo>
                    <a:lnTo>
                      <a:pt x="137" y="221"/>
                    </a:lnTo>
                    <a:lnTo>
                      <a:pt x="139" y="209"/>
                    </a:lnTo>
                    <a:lnTo>
                      <a:pt x="137" y="196"/>
                    </a:lnTo>
                    <a:lnTo>
                      <a:pt x="133" y="184"/>
                    </a:lnTo>
                    <a:lnTo>
                      <a:pt x="127" y="173"/>
                    </a:lnTo>
                    <a:lnTo>
                      <a:pt x="119" y="163"/>
                    </a:lnTo>
                    <a:lnTo>
                      <a:pt x="114" y="158"/>
                    </a:lnTo>
                    <a:lnTo>
                      <a:pt x="109" y="154"/>
                    </a:lnTo>
                    <a:lnTo>
                      <a:pt x="102" y="151"/>
                    </a:lnTo>
                    <a:lnTo>
                      <a:pt x="94" y="148"/>
                    </a:lnTo>
                    <a:lnTo>
                      <a:pt x="76" y="146"/>
                    </a:lnTo>
                    <a:lnTo>
                      <a:pt x="56" y="144"/>
                    </a:lnTo>
                    <a:lnTo>
                      <a:pt x="56" y="131"/>
                    </a:lnTo>
                    <a:lnTo>
                      <a:pt x="70" y="130"/>
                    </a:lnTo>
                    <a:lnTo>
                      <a:pt x="83" y="130"/>
                    </a:lnTo>
                    <a:lnTo>
                      <a:pt x="94" y="127"/>
                    </a:lnTo>
                    <a:lnTo>
                      <a:pt x="103" y="124"/>
                    </a:lnTo>
                    <a:lnTo>
                      <a:pt x="110" y="120"/>
                    </a:lnTo>
                    <a:lnTo>
                      <a:pt x="117" y="115"/>
                    </a:lnTo>
                    <a:lnTo>
                      <a:pt x="123" y="110"/>
                    </a:lnTo>
                    <a:lnTo>
                      <a:pt x="129" y="103"/>
                    </a:lnTo>
                    <a:lnTo>
                      <a:pt x="133" y="95"/>
                    </a:lnTo>
                    <a:lnTo>
                      <a:pt x="136" y="87"/>
                    </a:lnTo>
                    <a:lnTo>
                      <a:pt x="137" y="78"/>
                    </a:lnTo>
                    <a:lnTo>
                      <a:pt x="139" y="68"/>
                    </a:lnTo>
                    <a:lnTo>
                      <a:pt x="137" y="58"/>
                    </a:lnTo>
                    <a:lnTo>
                      <a:pt x="135" y="48"/>
                    </a:lnTo>
                    <a:lnTo>
                      <a:pt x="130" y="40"/>
                    </a:lnTo>
                    <a:lnTo>
                      <a:pt x="124" y="31"/>
                    </a:lnTo>
                    <a:lnTo>
                      <a:pt x="117" y="25"/>
                    </a:lnTo>
                    <a:lnTo>
                      <a:pt x="109" y="21"/>
                    </a:lnTo>
                    <a:lnTo>
                      <a:pt x="99" y="18"/>
                    </a:lnTo>
                    <a:lnTo>
                      <a:pt x="87" y="17"/>
                    </a:lnTo>
                    <a:lnTo>
                      <a:pt x="73" y="18"/>
                    </a:lnTo>
                    <a:lnTo>
                      <a:pt x="62" y="21"/>
                    </a:lnTo>
                    <a:lnTo>
                      <a:pt x="50" y="27"/>
                    </a:lnTo>
                    <a:lnTo>
                      <a:pt x="41" y="34"/>
                    </a:lnTo>
                    <a:lnTo>
                      <a:pt x="34" y="44"/>
                    </a:lnTo>
                    <a:lnTo>
                      <a:pt x="27" y="55"/>
                    </a:lnTo>
                    <a:lnTo>
                      <a:pt x="23" y="67"/>
                    </a:lnTo>
                    <a:lnTo>
                      <a:pt x="20" y="80"/>
                    </a:lnTo>
                    <a:lnTo>
                      <a:pt x="13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68"/>
              <p:cNvSpPr/>
              <p:nvPr/>
            </p:nvSpPr>
            <p:spPr>
              <a:xfrm>
                <a:off x="4414" y="3105"/>
                <a:ext cx="96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8" extrusionOk="0">
                    <a:moveTo>
                      <a:pt x="208" y="46"/>
                    </a:moveTo>
                    <a:lnTo>
                      <a:pt x="208" y="35"/>
                    </a:lnTo>
                    <a:lnTo>
                      <a:pt x="207" y="26"/>
                    </a:lnTo>
                    <a:lnTo>
                      <a:pt x="204" y="19"/>
                    </a:lnTo>
                    <a:lnTo>
                      <a:pt x="201" y="15"/>
                    </a:lnTo>
                    <a:lnTo>
                      <a:pt x="195" y="12"/>
                    </a:lnTo>
                    <a:lnTo>
                      <a:pt x="188" y="10"/>
                    </a:lnTo>
                    <a:lnTo>
                      <a:pt x="179" y="9"/>
                    </a:lnTo>
                    <a:lnTo>
                      <a:pt x="168" y="7"/>
                    </a:lnTo>
                    <a:lnTo>
                      <a:pt x="168" y="0"/>
                    </a:lnTo>
                    <a:lnTo>
                      <a:pt x="288" y="0"/>
                    </a:lnTo>
                    <a:lnTo>
                      <a:pt x="288" y="7"/>
                    </a:lnTo>
                    <a:lnTo>
                      <a:pt x="277" y="9"/>
                    </a:lnTo>
                    <a:lnTo>
                      <a:pt x="267" y="10"/>
                    </a:lnTo>
                    <a:lnTo>
                      <a:pt x="259" y="13"/>
                    </a:lnTo>
                    <a:lnTo>
                      <a:pt x="255" y="16"/>
                    </a:lnTo>
                    <a:lnTo>
                      <a:pt x="252" y="22"/>
                    </a:lnTo>
                    <a:lnTo>
                      <a:pt x="249" y="29"/>
                    </a:lnTo>
                    <a:lnTo>
                      <a:pt x="248" y="39"/>
                    </a:lnTo>
                    <a:lnTo>
                      <a:pt x="248" y="50"/>
                    </a:lnTo>
                    <a:lnTo>
                      <a:pt x="248" y="228"/>
                    </a:lnTo>
                    <a:lnTo>
                      <a:pt x="248" y="241"/>
                    </a:lnTo>
                    <a:lnTo>
                      <a:pt x="249" y="251"/>
                    </a:lnTo>
                    <a:lnTo>
                      <a:pt x="252" y="258"/>
                    </a:lnTo>
                    <a:lnTo>
                      <a:pt x="255" y="262"/>
                    </a:lnTo>
                    <a:lnTo>
                      <a:pt x="259" y="266"/>
                    </a:lnTo>
                    <a:lnTo>
                      <a:pt x="267" y="268"/>
                    </a:lnTo>
                    <a:lnTo>
                      <a:pt x="277" y="271"/>
                    </a:lnTo>
                    <a:lnTo>
                      <a:pt x="288" y="271"/>
                    </a:lnTo>
                    <a:lnTo>
                      <a:pt x="288" y="278"/>
                    </a:lnTo>
                    <a:lnTo>
                      <a:pt x="168" y="278"/>
                    </a:lnTo>
                    <a:lnTo>
                      <a:pt x="168" y="271"/>
                    </a:lnTo>
                    <a:lnTo>
                      <a:pt x="179" y="271"/>
                    </a:lnTo>
                    <a:lnTo>
                      <a:pt x="189" y="268"/>
                    </a:lnTo>
                    <a:lnTo>
                      <a:pt x="197" y="266"/>
                    </a:lnTo>
                    <a:lnTo>
                      <a:pt x="201" y="262"/>
                    </a:lnTo>
                    <a:lnTo>
                      <a:pt x="205" y="258"/>
                    </a:lnTo>
                    <a:lnTo>
                      <a:pt x="207" y="251"/>
                    </a:lnTo>
                    <a:lnTo>
                      <a:pt x="208" y="241"/>
                    </a:lnTo>
                    <a:lnTo>
                      <a:pt x="208" y="228"/>
                    </a:lnTo>
                    <a:lnTo>
                      <a:pt x="208" y="69"/>
                    </a:lnTo>
                    <a:lnTo>
                      <a:pt x="79" y="234"/>
                    </a:lnTo>
                    <a:lnTo>
                      <a:pt x="81" y="248"/>
                    </a:lnTo>
                    <a:lnTo>
                      <a:pt x="82" y="258"/>
                    </a:lnTo>
                    <a:lnTo>
                      <a:pt x="85" y="264"/>
                    </a:lnTo>
                    <a:lnTo>
                      <a:pt x="92" y="266"/>
                    </a:lnTo>
                    <a:lnTo>
                      <a:pt x="103" y="269"/>
                    </a:lnTo>
                    <a:lnTo>
                      <a:pt x="119" y="271"/>
                    </a:lnTo>
                    <a:lnTo>
                      <a:pt x="119" y="278"/>
                    </a:lnTo>
                    <a:lnTo>
                      <a:pt x="0" y="278"/>
                    </a:lnTo>
                    <a:lnTo>
                      <a:pt x="0" y="271"/>
                    </a:lnTo>
                    <a:lnTo>
                      <a:pt x="12" y="271"/>
                    </a:lnTo>
                    <a:lnTo>
                      <a:pt x="20" y="268"/>
                    </a:lnTo>
                    <a:lnTo>
                      <a:pt x="28" y="266"/>
                    </a:lnTo>
                    <a:lnTo>
                      <a:pt x="33" y="262"/>
                    </a:lnTo>
                    <a:lnTo>
                      <a:pt x="36" y="258"/>
                    </a:lnTo>
                    <a:lnTo>
                      <a:pt x="38" y="251"/>
                    </a:lnTo>
                    <a:lnTo>
                      <a:pt x="39" y="241"/>
                    </a:lnTo>
                    <a:lnTo>
                      <a:pt x="40" y="228"/>
                    </a:lnTo>
                    <a:lnTo>
                      <a:pt x="40" y="50"/>
                    </a:lnTo>
                    <a:lnTo>
                      <a:pt x="39" y="39"/>
                    </a:lnTo>
                    <a:lnTo>
                      <a:pt x="38" y="29"/>
                    </a:lnTo>
                    <a:lnTo>
                      <a:pt x="36" y="22"/>
                    </a:lnTo>
                    <a:lnTo>
                      <a:pt x="33" y="16"/>
                    </a:lnTo>
                    <a:lnTo>
                      <a:pt x="28" y="13"/>
                    </a:lnTo>
                    <a:lnTo>
                      <a:pt x="20" y="10"/>
                    </a:lnTo>
                    <a:lnTo>
                      <a:pt x="12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7"/>
                    </a:lnTo>
                    <a:lnTo>
                      <a:pt x="108" y="9"/>
                    </a:lnTo>
                    <a:lnTo>
                      <a:pt x="99" y="10"/>
                    </a:lnTo>
                    <a:lnTo>
                      <a:pt x="92" y="13"/>
                    </a:lnTo>
                    <a:lnTo>
                      <a:pt x="86" y="16"/>
                    </a:lnTo>
                    <a:lnTo>
                      <a:pt x="83" y="22"/>
                    </a:lnTo>
                    <a:lnTo>
                      <a:pt x="82" y="29"/>
                    </a:lnTo>
                    <a:lnTo>
                      <a:pt x="81" y="39"/>
                    </a:lnTo>
                    <a:lnTo>
                      <a:pt x="79" y="50"/>
                    </a:lnTo>
                    <a:lnTo>
                      <a:pt x="79" y="211"/>
                    </a:lnTo>
                    <a:lnTo>
                      <a:pt x="208" y="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68"/>
              <p:cNvSpPr/>
              <p:nvPr/>
            </p:nvSpPr>
            <p:spPr>
              <a:xfrm>
                <a:off x="4553" y="3021"/>
                <a:ext cx="14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68" extrusionOk="0">
                    <a:moveTo>
                      <a:pt x="0" y="0"/>
                    </a:moveTo>
                    <a:lnTo>
                      <a:pt x="443" y="0"/>
                    </a:lnTo>
                    <a:lnTo>
                      <a:pt x="443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  <a:moveTo>
                      <a:pt x="0" y="133"/>
                    </a:moveTo>
                    <a:lnTo>
                      <a:pt x="443" y="133"/>
                    </a:lnTo>
                    <a:lnTo>
                      <a:pt x="443" y="168"/>
                    </a:lnTo>
                    <a:lnTo>
                      <a:pt x="0" y="168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68"/>
              <p:cNvSpPr/>
              <p:nvPr/>
            </p:nvSpPr>
            <p:spPr>
              <a:xfrm>
                <a:off x="4780" y="2952"/>
                <a:ext cx="126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568" extrusionOk="0">
                    <a:moveTo>
                      <a:pt x="378" y="364"/>
                    </a:moveTo>
                    <a:lnTo>
                      <a:pt x="378" y="421"/>
                    </a:lnTo>
                    <a:lnTo>
                      <a:pt x="304" y="421"/>
                    </a:lnTo>
                    <a:lnTo>
                      <a:pt x="304" y="568"/>
                    </a:lnTo>
                    <a:lnTo>
                      <a:pt x="235" y="568"/>
                    </a:lnTo>
                    <a:lnTo>
                      <a:pt x="235" y="421"/>
                    </a:lnTo>
                    <a:lnTo>
                      <a:pt x="0" y="421"/>
                    </a:lnTo>
                    <a:lnTo>
                      <a:pt x="0" y="369"/>
                    </a:lnTo>
                    <a:lnTo>
                      <a:pt x="258" y="0"/>
                    </a:lnTo>
                    <a:lnTo>
                      <a:pt x="304" y="0"/>
                    </a:lnTo>
                    <a:lnTo>
                      <a:pt x="304" y="364"/>
                    </a:lnTo>
                    <a:lnTo>
                      <a:pt x="378" y="364"/>
                    </a:lnTo>
                    <a:close/>
                    <a:moveTo>
                      <a:pt x="235" y="364"/>
                    </a:moveTo>
                    <a:lnTo>
                      <a:pt x="235" y="87"/>
                    </a:lnTo>
                    <a:lnTo>
                      <a:pt x="40" y="364"/>
                    </a:lnTo>
                    <a:lnTo>
                      <a:pt x="235" y="3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68"/>
              <p:cNvSpPr/>
              <p:nvPr/>
            </p:nvSpPr>
            <p:spPr>
              <a:xfrm>
                <a:off x="4991" y="2956"/>
                <a:ext cx="167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56" extrusionOk="0">
                    <a:moveTo>
                      <a:pt x="373" y="273"/>
                    </a:moveTo>
                    <a:lnTo>
                      <a:pt x="401" y="280"/>
                    </a:lnTo>
                    <a:lnTo>
                      <a:pt x="425" y="289"/>
                    </a:lnTo>
                    <a:lnTo>
                      <a:pt x="435" y="293"/>
                    </a:lnTo>
                    <a:lnTo>
                      <a:pt x="445" y="299"/>
                    </a:lnTo>
                    <a:lnTo>
                      <a:pt x="454" y="306"/>
                    </a:lnTo>
                    <a:lnTo>
                      <a:pt x="461" y="312"/>
                    </a:lnTo>
                    <a:lnTo>
                      <a:pt x="469" y="322"/>
                    </a:lnTo>
                    <a:lnTo>
                      <a:pt x="478" y="332"/>
                    </a:lnTo>
                    <a:lnTo>
                      <a:pt x="485" y="343"/>
                    </a:lnTo>
                    <a:lnTo>
                      <a:pt x="491" y="355"/>
                    </a:lnTo>
                    <a:lnTo>
                      <a:pt x="495" y="366"/>
                    </a:lnTo>
                    <a:lnTo>
                      <a:pt x="498" y="378"/>
                    </a:lnTo>
                    <a:lnTo>
                      <a:pt x="499" y="390"/>
                    </a:lnTo>
                    <a:lnTo>
                      <a:pt x="501" y="405"/>
                    </a:lnTo>
                    <a:lnTo>
                      <a:pt x="499" y="415"/>
                    </a:lnTo>
                    <a:lnTo>
                      <a:pt x="499" y="425"/>
                    </a:lnTo>
                    <a:lnTo>
                      <a:pt x="496" y="435"/>
                    </a:lnTo>
                    <a:lnTo>
                      <a:pt x="494" y="445"/>
                    </a:lnTo>
                    <a:lnTo>
                      <a:pt x="489" y="455"/>
                    </a:lnTo>
                    <a:lnTo>
                      <a:pt x="485" y="465"/>
                    </a:lnTo>
                    <a:lnTo>
                      <a:pt x="481" y="475"/>
                    </a:lnTo>
                    <a:lnTo>
                      <a:pt x="474" y="483"/>
                    </a:lnTo>
                    <a:lnTo>
                      <a:pt x="466" y="493"/>
                    </a:lnTo>
                    <a:lnTo>
                      <a:pt x="459" y="502"/>
                    </a:lnTo>
                    <a:lnTo>
                      <a:pt x="452" y="509"/>
                    </a:lnTo>
                    <a:lnTo>
                      <a:pt x="443" y="516"/>
                    </a:lnTo>
                    <a:lnTo>
                      <a:pt x="433" y="524"/>
                    </a:lnTo>
                    <a:lnTo>
                      <a:pt x="423" y="529"/>
                    </a:lnTo>
                    <a:lnTo>
                      <a:pt x="413" y="535"/>
                    </a:lnTo>
                    <a:lnTo>
                      <a:pt x="402" y="539"/>
                    </a:lnTo>
                    <a:lnTo>
                      <a:pt x="389" y="544"/>
                    </a:lnTo>
                    <a:lnTo>
                      <a:pt x="376" y="546"/>
                    </a:lnTo>
                    <a:lnTo>
                      <a:pt x="360" y="549"/>
                    </a:lnTo>
                    <a:lnTo>
                      <a:pt x="345" y="552"/>
                    </a:lnTo>
                    <a:lnTo>
                      <a:pt x="306" y="555"/>
                    </a:lnTo>
                    <a:lnTo>
                      <a:pt x="262" y="556"/>
                    </a:lnTo>
                    <a:lnTo>
                      <a:pt x="0" y="556"/>
                    </a:lnTo>
                    <a:lnTo>
                      <a:pt x="0" y="542"/>
                    </a:lnTo>
                    <a:lnTo>
                      <a:pt x="21" y="542"/>
                    </a:lnTo>
                    <a:lnTo>
                      <a:pt x="28" y="541"/>
                    </a:lnTo>
                    <a:lnTo>
                      <a:pt x="37" y="541"/>
                    </a:lnTo>
                    <a:lnTo>
                      <a:pt x="44" y="538"/>
                    </a:lnTo>
                    <a:lnTo>
                      <a:pt x="50" y="536"/>
                    </a:lnTo>
                    <a:lnTo>
                      <a:pt x="57" y="532"/>
                    </a:lnTo>
                    <a:lnTo>
                      <a:pt x="61" y="529"/>
                    </a:lnTo>
                    <a:lnTo>
                      <a:pt x="67" y="525"/>
                    </a:lnTo>
                    <a:lnTo>
                      <a:pt x="70" y="519"/>
                    </a:lnTo>
                    <a:lnTo>
                      <a:pt x="74" y="511"/>
                    </a:lnTo>
                    <a:lnTo>
                      <a:pt x="77" y="496"/>
                    </a:lnTo>
                    <a:lnTo>
                      <a:pt x="80" y="479"/>
                    </a:lnTo>
                    <a:lnTo>
                      <a:pt x="80" y="458"/>
                    </a:lnTo>
                    <a:lnTo>
                      <a:pt x="80" y="98"/>
                    </a:lnTo>
                    <a:lnTo>
                      <a:pt x="80" y="75"/>
                    </a:lnTo>
                    <a:lnTo>
                      <a:pt x="77" y="57"/>
                    </a:lnTo>
                    <a:lnTo>
                      <a:pt x="76" y="48"/>
                    </a:lnTo>
                    <a:lnTo>
                      <a:pt x="73" y="43"/>
                    </a:lnTo>
                    <a:lnTo>
                      <a:pt x="71" y="37"/>
                    </a:lnTo>
                    <a:lnTo>
                      <a:pt x="68" y="34"/>
                    </a:lnTo>
                    <a:lnTo>
                      <a:pt x="64" y="30"/>
                    </a:lnTo>
                    <a:lnTo>
                      <a:pt x="58" y="25"/>
                    </a:lnTo>
                    <a:lnTo>
                      <a:pt x="54" y="22"/>
                    </a:lnTo>
                    <a:lnTo>
                      <a:pt x="48" y="20"/>
                    </a:lnTo>
                    <a:lnTo>
                      <a:pt x="36" y="17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72" y="1"/>
                    </a:lnTo>
                    <a:lnTo>
                      <a:pt x="300" y="2"/>
                    </a:lnTo>
                    <a:lnTo>
                      <a:pt x="326" y="5"/>
                    </a:lnTo>
                    <a:lnTo>
                      <a:pt x="348" y="10"/>
                    </a:lnTo>
                    <a:lnTo>
                      <a:pt x="363" y="14"/>
                    </a:lnTo>
                    <a:lnTo>
                      <a:pt x="378" y="18"/>
                    </a:lnTo>
                    <a:lnTo>
                      <a:pt x="391" y="24"/>
                    </a:lnTo>
                    <a:lnTo>
                      <a:pt x="402" y="31"/>
                    </a:lnTo>
                    <a:lnTo>
                      <a:pt x="413" y="37"/>
                    </a:lnTo>
                    <a:lnTo>
                      <a:pt x="423" y="45"/>
                    </a:lnTo>
                    <a:lnTo>
                      <a:pt x="433" y="53"/>
                    </a:lnTo>
                    <a:lnTo>
                      <a:pt x="442" y="63"/>
                    </a:lnTo>
                    <a:lnTo>
                      <a:pt x="449" y="71"/>
                    </a:lnTo>
                    <a:lnTo>
                      <a:pt x="456" y="81"/>
                    </a:lnTo>
                    <a:lnTo>
                      <a:pt x="462" y="93"/>
                    </a:lnTo>
                    <a:lnTo>
                      <a:pt x="466" y="103"/>
                    </a:lnTo>
                    <a:lnTo>
                      <a:pt x="469" y="114"/>
                    </a:lnTo>
                    <a:lnTo>
                      <a:pt x="472" y="126"/>
                    </a:lnTo>
                    <a:lnTo>
                      <a:pt x="474" y="137"/>
                    </a:lnTo>
                    <a:lnTo>
                      <a:pt x="475" y="148"/>
                    </a:lnTo>
                    <a:lnTo>
                      <a:pt x="474" y="158"/>
                    </a:lnTo>
                    <a:lnTo>
                      <a:pt x="472" y="169"/>
                    </a:lnTo>
                    <a:lnTo>
                      <a:pt x="471" y="179"/>
                    </a:lnTo>
                    <a:lnTo>
                      <a:pt x="468" y="189"/>
                    </a:lnTo>
                    <a:lnTo>
                      <a:pt x="465" y="197"/>
                    </a:lnTo>
                    <a:lnTo>
                      <a:pt x="461" y="207"/>
                    </a:lnTo>
                    <a:lnTo>
                      <a:pt x="455" y="216"/>
                    </a:lnTo>
                    <a:lnTo>
                      <a:pt x="449" y="223"/>
                    </a:lnTo>
                    <a:lnTo>
                      <a:pt x="442" y="231"/>
                    </a:lnTo>
                    <a:lnTo>
                      <a:pt x="435" y="239"/>
                    </a:lnTo>
                    <a:lnTo>
                      <a:pt x="426" y="246"/>
                    </a:lnTo>
                    <a:lnTo>
                      <a:pt x="418" y="253"/>
                    </a:lnTo>
                    <a:lnTo>
                      <a:pt x="408" y="259"/>
                    </a:lnTo>
                    <a:lnTo>
                      <a:pt x="398" y="263"/>
                    </a:lnTo>
                    <a:lnTo>
                      <a:pt x="386" y="269"/>
                    </a:lnTo>
                    <a:lnTo>
                      <a:pt x="373" y="273"/>
                    </a:lnTo>
                    <a:close/>
                    <a:moveTo>
                      <a:pt x="159" y="250"/>
                    </a:moveTo>
                    <a:lnTo>
                      <a:pt x="174" y="253"/>
                    </a:lnTo>
                    <a:lnTo>
                      <a:pt x="193" y="254"/>
                    </a:lnTo>
                    <a:lnTo>
                      <a:pt x="214" y="256"/>
                    </a:lnTo>
                    <a:lnTo>
                      <a:pt x="236" y="256"/>
                    </a:lnTo>
                    <a:lnTo>
                      <a:pt x="265" y="256"/>
                    </a:lnTo>
                    <a:lnTo>
                      <a:pt x="289" y="253"/>
                    </a:lnTo>
                    <a:lnTo>
                      <a:pt x="309" y="249"/>
                    </a:lnTo>
                    <a:lnTo>
                      <a:pt x="326" y="243"/>
                    </a:lnTo>
                    <a:lnTo>
                      <a:pt x="340" y="236"/>
                    </a:lnTo>
                    <a:lnTo>
                      <a:pt x="353" y="227"/>
                    </a:lnTo>
                    <a:lnTo>
                      <a:pt x="363" y="216"/>
                    </a:lnTo>
                    <a:lnTo>
                      <a:pt x="373" y="203"/>
                    </a:lnTo>
                    <a:lnTo>
                      <a:pt x="379" y="190"/>
                    </a:lnTo>
                    <a:lnTo>
                      <a:pt x="385" y="176"/>
                    </a:lnTo>
                    <a:lnTo>
                      <a:pt x="388" y="161"/>
                    </a:lnTo>
                    <a:lnTo>
                      <a:pt x="389" y="146"/>
                    </a:lnTo>
                    <a:lnTo>
                      <a:pt x="388" y="133"/>
                    </a:lnTo>
                    <a:lnTo>
                      <a:pt x="386" y="121"/>
                    </a:lnTo>
                    <a:lnTo>
                      <a:pt x="383" y="111"/>
                    </a:lnTo>
                    <a:lnTo>
                      <a:pt x="379" y="100"/>
                    </a:lnTo>
                    <a:lnTo>
                      <a:pt x="373" y="90"/>
                    </a:lnTo>
                    <a:lnTo>
                      <a:pt x="366" y="80"/>
                    </a:lnTo>
                    <a:lnTo>
                      <a:pt x="358" y="71"/>
                    </a:lnTo>
                    <a:lnTo>
                      <a:pt x="349" y="63"/>
                    </a:lnTo>
                    <a:lnTo>
                      <a:pt x="339" y="54"/>
                    </a:lnTo>
                    <a:lnTo>
                      <a:pt x="326" y="47"/>
                    </a:lnTo>
                    <a:lnTo>
                      <a:pt x="313" y="41"/>
                    </a:lnTo>
                    <a:lnTo>
                      <a:pt x="300" y="37"/>
                    </a:lnTo>
                    <a:lnTo>
                      <a:pt x="285" y="33"/>
                    </a:lnTo>
                    <a:lnTo>
                      <a:pt x="269" y="30"/>
                    </a:lnTo>
                    <a:lnTo>
                      <a:pt x="252" y="28"/>
                    </a:lnTo>
                    <a:lnTo>
                      <a:pt x="233" y="28"/>
                    </a:lnTo>
                    <a:lnTo>
                      <a:pt x="213" y="28"/>
                    </a:lnTo>
                    <a:lnTo>
                      <a:pt x="194" y="30"/>
                    </a:lnTo>
                    <a:lnTo>
                      <a:pt x="176" y="33"/>
                    </a:lnTo>
                    <a:lnTo>
                      <a:pt x="159" y="37"/>
                    </a:lnTo>
                    <a:lnTo>
                      <a:pt x="159" y="250"/>
                    </a:lnTo>
                    <a:close/>
                    <a:moveTo>
                      <a:pt x="159" y="516"/>
                    </a:moveTo>
                    <a:lnTo>
                      <a:pt x="183" y="521"/>
                    </a:lnTo>
                    <a:lnTo>
                      <a:pt x="206" y="525"/>
                    </a:lnTo>
                    <a:lnTo>
                      <a:pt x="230" y="526"/>
                    </a:lnTo>
                    <a:lnTo>
                      <a:pt x="253" y="528"/>
                    </a:lnTo>
                    <a:lnTo>
                      <a:pt x="270" y="526"/>
                    </a:lnTo>
                    <a:lnTo>
                      <a:pt x="287" y="525"/>
                    </a:lnTo>
                    <a:lnTo>
                      <a:pt x="303" y="522"/>
                    </a:lnTo>
                    <a:lnTo>
                      <a:pt x="319" y="519"/>
                    </a:lnTo>
                    <a:lnTo>
                      <a:pt x="332" y="515"/>
                    </a:lnTo>
                    <a:lnTo>
                      <a:pt x="345" y="509"/>
                    </a:lnTo>
                    <a:lnTo>
                      <a:pt x="356" y="502"/>
                    </a:lnTo>
                    <a:lnTo>
                      <a:pt x="366" y="493"/>
                    </a:lnTo>
                    <a:lnTo>
                      <a:pt x="375" y="485"/>
                    </a:lnTo>
                    <a:lnTo>
                      <a:pt x="383" y="476"/>
                    </a:lnTo>
                    <a:lnTo>
                      <a:pt x="389" y="466"/>
                    </a:lnTo>
                    <a:lnTo>
                      <a:pt x="395" y="456"/>
                    </a:lnTo>
                    <a:lnTo>
                      <a:pt x="399" y="446"/>
                    </a:lnTo>
                    <a:lnTo>
                      <a:pt x="402" y="435"/>
                    </a:lnTo>
                    <a:lnTo>
                      <a:pt x="405" y="423"/>
                    </a:lnTo>
                    <a:lnTo>
                      <a:pt x="405" y="412"/>
                    </a:lnTo>
                    <a:lnTo>
                      <a:pt x="403" y="395"/>
                    </a:lnTo>
                    <a:lnTo>
                      <a:pt x="401" y="379"/>
                    </a:lnTo>
                    <a:lnTo>
                      <a:pt x="395" y="365"/>
                    </a:lnTo>
                    <a:lnTo>
                      <a:pt x="388" y="349"/>
                    </a:lnTo>
                    <a:lnTo>
                      <a:pt x="382" y="342"/>
                    </a:lnTo>
                    <a:lnTo>
                      <a:pt x="378" y="335"/>
                    </a:lnTo>
                    <a:lnTo>
                      <a:pt x="370" y="329"/>
                    </a:lnTo>
                    <a:lnTo>
                      <a:pt x="365" y="322"/>
                    </a:lnTo>
                    <a:lnTo>
                      <a:pt x="349" y="312"/>
                    </a:lnTo>
                    <a:lnTo>
                      <a:pt x="330" y="302"/>
                    </a:lnTo>
                    <a:lnTo>
                      <a:pt x="309" y="294"/>
                    </a:lnTo>
                    <a:lnTo>
                      <a:pt x="286" y="289"/>
                    </a:lnTo>
                    <a:lnTo>
                      <a:pt x="260" y="286"/>
                    </a:lnTo>
                    <a:lnTo>
                      <a:pt x="232" y="284"/>
                    </a:lnTo>
                    <a:lnTo>
                      <a:pt x="219" y="284"/>
                    </a:lnTo>
                    <a:lnTo>
                      <a:pt x="207" y="284"/>
                    </a:lnTo>
                    <a:lnTo>
                      <a:pt x="197" y="284"/>
                    </a:lnTo>
                    <a:lnTo>
                      <a:pt x="187" y="286"/>
                    </a:lnTo>
                    <a:lnTo>
                      <a:pt x="171" y="286"/>
                    </a:lnTo>
                    <a:lnTo>
                      <a:pt x="159" y="289"/>
                    </a:lnTo>
                    <a:lnTo>
                      <a:pt x="159" y="5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68"/>
              <p:cNvSpPr/>
              <p:nvPr/>
            </p:nvSpPr>
            <p:spPr>
              <a:xfrm>
                <a:off x="4141" y="3690"/>
                <a:ext cx="198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70" extrusionOk="0">
                    <a:moveTo>
                      <a:pt x="396" y="16"/>
                    </a:moveTo>
                    <a:lnTo>
                      <a:pt x="396" y="0"/>
                    </a:lnTo>
                    <a:lnTo>
                      <a:pt x="594" y="0"/>
                    </a:lnTo>
                    <a:lnTo>
                      <a:pt x="594" y="16"/>
                    </a:lnTo>
                    <a:lnTo>
                      <a:pt x="572" y="16"/>
                    </a:lnTo>
                    <a:lnTo>
                      <a:pt x="565" y="16"/>
                    </a:lnTo>
                    <a:lnTo>
                      <a:pt x="557" y="18"/>
                    </a:lnTo>
                    <a:lnTo>
                      <a:pt x="551" y="20"/>
                    </a:lnTo>
                    <a:lnTo>
                      <a:pt x="544" y="23"/>
                    </a:lnTo>
                    <a:lnTo>
                      <a:pt x="538" y="26"/>
                    </a:lnTo>
                    <a:lnTo>
                      <a:pt x="532" y="32"/>
                    </a:lnTo>
                    <a:lnTo>
                      <a:pt x="526" y="38"/>
                    </a:lnTo>
                    <a:lnTo>
                      <a:pt x="522" y="43"/>
                    </a:lnTo>
                    <a:lnTo>
                      <a:pt x="518" y="52"/>
                    </a:lnTo>
                    <a:lnTo>
                      <a:pt x="516" y="65"/>
                    </a:lnTo>
                    <a:lnTo>
                      <a:pt x="514" y="82"/>
                    </a:lnTo>
                    <a:lnTo>
                      <a:pt x="514" y="102"/>
                    </a:lnTo>
                    <a:lnTo>
                      <a:pt x="514" y="328"/>
                    </a:lnTo>
                    <a:lnTo>
                      <a:pt x="512" y="368"/>
                    </a:lnTo>
                    <a:lnTo>
                      <a:pt x="509" y="403"/>
                    </a:lnTo>
                    <a:lnTo>
                      <a:pt x="506" y="418"/>
                    </a:lnTo>
                    <a:lnTo>
                      <a:pt x="504" y="433"/>
                    </a:lnTo>
                    <a:lnTo>
                      <a:pt x="501" y="446"/>
                    </a:lnTo>
                    <a:lnTo>
                      <a:pt x="496" y="458"/>
                    </a:lnTo>
                    <a:lnTo>
                      <a:pt x="492" y="470"/>
                    </a:lnTo>
                    <a:lnTo>
                      <a:pt x="486" y="480"/>
                    </a:lnTo>
                    <a:lnTo>
                      <a:pt x="481" y="491"/>
                    </a:lnTo>
                    <a:lnTo>
                      <a:pt x="472" y="501"/>
                    </a:lnTo>
                    <a:lnTo>
                      <a:pt x="463" y="511"/>
                    </a:lnTo>
                    <a:lnTo>
                      <a:pt x="453" y="520"/>
                    </a:lnTo>
                    <a:lnTo>
                      <a:pt x="443" y="529"/>
                    </a:lnTo>
                    <a:lnTo>
                      <a:pt x="432" y="537"/>
                    </a:lnTo>
                    <a:lnTo>
                      <a:pt x="419" y="546"/>
                    </a:lnTo>
                    <a:lnTo>
                      <a:pt x="405" y="551"/>
                    </a:lnTo>
                    <a:lnTo>
                      <a:pt x="390" y="557"/>
                    </a:lnTo>
                    <a:lnTo>
                      <a:pt x="375" y="562"/>
                    </a:lnTo>
                    <a:lnTo>
                      <a:pt x="358" y="566"/>
                    </a:lnTo>
                    <a:lnTo>
                      <a:pt x="339" y="569"/>
                    </a:lnTo>
                    <a:lnTo>
                      <a:pt x="320" y="570"/>
                    </a:lnTo>
                    <a:lnTo>
                      <a:pt x="299" y="570"/>
                    </a:lnTo>
                    <a:lnTo>
                      <a:pt x="277" y="570"/>
                    </a:lnTo>
                    <a:lnTo>
                      <a:pt x="256" y="569"/>
                    </a:lnTo>
                    <a:lnTo>
                      <a:pt x="237" y="566"/>
                    </a:lnTo>
                    <a:lnTo>
                      <a:pt x="219" y="563"/>
                    </a:lnTo>
                    <a:lnTo>
                      <a:pt x="203" y="559"/>
                    </a:lnTo>
                    <a:lnTo>
                      <a:pt x="187" y="553"/>
                    </a:lnTo>
                    <a:lnTo>
                      <a:pt x="173" y="546"/>
                    </a:lnTo>
                    <a:lnTo>
                      <a:pt x="161" y="539"/>
                    </a:lnTo>
                    <a:lnTo>
                      <a:pt x="150" y="530"/>
                    </a:lnTo>
                    <a:lnTo>
                      <a:pt x="139" y="521"/>
                    </a:lnTo>
                    <a:lnTo>
                      <a:pt x="130" y="511"/>
                    </a:lnTo>
                    <a:lnTo>
                      <a:pt x="121" y="501"/>
                    </a:lnTo>
                    <a:lnTo>
                      <a:pt x="113" y="491"/>
                    </a:lnTo>
                    <a:lnTo>
                      <a:pt x="106" y="480"/>
                    </a:lnTo>
                    <a:lnTo>
                      <a:pt x="100" y="467"/>
                    </a:lnTo>
                    <a:lnTo>
                      <a:pt x="94" y="454"/>
                    </a:lnTo>
                    <a:lnTo>
                      <a:pt x="91" y="444"/>
                    </a:lnTo>
                    <a:lnTo>
                      <a:pt x="88" y="431"/>
                    </a:lnTo>
                    <a:lnTo>
                      <a:pt x="86" y="417"/>
                    </a:lnTo>
                    <a:lnTo>
                      <a:pt x="84" y="401"/>
                    </a:lnTo>
                    <a:lnTo>
                      <a:pt x="81" y="363"/>
                    </a:lnTo>
                    <a:lnTo>
                      <a:pt x="81" y="317"/>
                    </a:lnTo>
                    <a:lnTo>
                      <a:pt x="81" y="99"/>
                    </a:lnTo>
                    <a:lnTo>
                      <a:pt x="80" y="76"/>
                    </a:lnTo>
                    <a:lnTo>
                      <a:pt x="77" y="56"/>
                    </a:lnTo>
                    <a:lnTo>
                      <a:pt x="76" y="49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67" y="32"/>
                    </a:lnTo>
                    <a:lnTo>
                      <a:pt x="58" y="25"/>
                    </a:lnTo>
                    <a:lnTo>
                      <a:pt x="48" y="20"/>
                    </a:lnTo>
                    <a:lnTo>
                      <a:pt x="35" y="18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16"/>
                    </a:lnTo>
                    <a:lnTo>
                      <a:pt x="219" y="16"/>
                    </a:lnTo>
                    <a:lnTo>
                      <a:pt x="212" y="16"/>
                    </a:lnTo>
                    <a:lnTo>
                      <a:pt x="203" y="18"/>
                    </a:lnTo>
                    <a:lnTo>
                      <a:pt x="196" y="19"/>
                    </a:lnTo>
                    <a:lnTo>
                      <a:pt x="190" y="22"/>
                    </a:lnTo>
                    <a:lnTo>
                      <a:pt x="184" y="25"/>
                    </a:lnTo>
                    <a:lnTo>
                      <a:pt x="179" y="28"/>
                    </a:lnTo>
                    <a:lnTo>
                      <a:pt x="174" y="32"/>
                    </a:lnTo>
                    <a:lnTo>
                      <a:pt x="170" y="38"/>
                    </a:lnTo>
                    <a:lnTo>
                      <a:pt x="166" y="48"/>
                    </a:lnTo>
                    <a:lnTo>
                      <a:pt x="163" y="60"/>
                    </a:lnTo>
                    <a:lnTo>
                      <a:pt x="160" y="78"/>
                    </a:lnTo>
                    <a:lnTo>
                      <a:pt x="160" y="99"/>
                    </a:lnTo>
                    <a:lnTo>
                      <a:pt x="160" y="342"/>
                    </a:lnTo>
                    <a:lnTo>
                      <a:pt x="160" y="358"/>
                    </a:lnTo>
                    <a:lnTo>
                      <a:pt x="161" y="377"/>
                    </a:lnTo>
                    <a:lnTo>
                      <a:pt x="163" y="395"/>
                    </a:lnTo>
                    <a:lnTo>
                      <a:pt x="166" y="415"/>
                    </a:lnTo>
                    <a:lnTo>
                      <a:pt x="170" y="436"/>
                    </a:lnTo>
                    <a:lnTo>
                      <a:pt x="174" y="453"/>
                    </a:lnTo>
                    <a:lnTo>
                      <a:pt x="180" y="468"/>
                    </a:lnTo>
                    <a:lnTo>
                      <a:pt x="187" y="481"/>
                    </a:lnTo>
                    <a:lnTo>
                      <a:pt x="196" y="493"/>
                    </a:lnTo>
                    <a:lnTo>
                      <a:pt x="206" y="503"/>
                    </a:lnTo>
                    <a:lnTo>
                      <a:pt x="219" y="511"/>
                    </a:lnTo>
                    <a:lnTo>
                      <a:pt x="232" y="520"/>
                    </a:lnTo>
                    <a:lnTo>
                      <a:pt x="247" y="527"/>
                    </a:lnTo>
                    <a:lnTo>
                      <a:pt x="265" y="531"/>
                    </a:lnTo>
                    <a:lnTo>
                      <a:pt x="283" y="534"/>
                    </a:lnTo>
                    <a:lnTo>
                      <a:pt x="305" y="536"/>
                    </a:lnTo>
                    <a:lnTo>
                      <a:pt x="317" y="534"/>
                    </a:lnTo>
                    <a:lnTo>
                      <a:pt x="330" y="534"/>
                    </a:lnTo>
                    <a:lnTo>
                      <a:pt x="343" y="531"/>
                    </a:lnTo>
                    <a:lnTo>
                      <a:pt x="356" y="529"/>
                    </a:lnTo>
                    <a:lnTo>
                      <a:pt x="368" y="526"/>
                    </a:lnTo>
                    <a:lnTo>
                      <a:pt x="379" y="521"/>
                    </a:lnTo>
                    <a:lnTo>
                      <a:pt x="390" y="517"/>
                    </a:lnTo>
                    <a:lnTo>
                      <a:pt x="402" y="511"/>
                    </a:lnTo>
                    <a:lnTo>
                      <a:pt x="412" y="506"/>
                    </a:lnTo>
                    <a:lnTo>
                      <a:pt x="422" y="499"/>
                    </a:lnTo>
                    <a:lnTo>
                      <a:pt x="431" y="491"/>
                    </a:lnTo>
                    <a:lnTo>
                      <a:pt x="438" y="484"/>
                    </a:lnTo>
                    <a:lnTo>
                      <a:pt x="445" y="477"/>
                    </a:lnTo>
                    <a:lnTo>
                      <a:pt x="451" y="468"/>
                    </a:lnTo>
                    <a:lnTo>
                      <a:pt x="456" y="460"/>
                    </a:lnTo>
                    <a:lnTo>
                      <a:pt x="461" y="450"/>
                    </a:lnTo>
                    <a:lnTo>
                      <a:pt x="465" y="440"/>
                    </a:lnTo>
                    <a:lnTo>
                      <a:pt x="468" y="428"/>
                    </a:lnTo>
                    <a:lnTo>
                      <a:pt x="471" y="415"/>
                    </a:lnTo>
                    <a:lnTo>
                      <a:pt x="472" y="400"/>
                    </a:lnTo>
                    <a:lnTo>
                      <a:pt x="476" y="365"/>
                    </a:lnTo>
                    <a:lnTo>
                      <a:pt x="476" y="324"/>
                    </a:lnTo>
                    <a:lnTo>
                      <a:pt x="476" y="99"/>
                    </a:lnTo>
                    <a:lnTo>
                      <a:pt x="476" y="76"/>
                    </a:lnTo>
                    <a:lnTo>
                      <a:pt x="474" y="56"/>
                    </a:lnTo>
                    <a:lnTo>
                      <a:pt x="472" y="49"/>
                    </a:lnTo>
                    <a:lnTo>
                      <a:pt x="471" y="43"/>
                    </a:lnTo>
                    <a:lnTo>
                      <a:pt x="468" y="38"/>
                    </a:lnTo>
                    <a:lnTo>
                      <a:pt x="465" y="35"/>
                    </a:lnTo>
                    <a:lnTo>
                      <a:pt x="461" y="30"/>
                    </a:lnTo>
                    <a:lnTo>
                      <a:pt x="456" y="26"/>
                    </a:lnTo>
                    <a:lnTo>
                      <a:pt x="451" y="23"/>
                    </a:lnTo>
                    <a:lnTo>
                      <a:pt x="445" y="20"/>
                    </a:lnTo>
                    <a:lnTo>
                      <a:pt x="432" y="18"/>
                    </a:lnTo>
                    <a:lnTo>
                      <a:pt x="418" y="16"/>
                    </a:lnTo>
                    <a:lnTo>
                      <a:pt x="396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68"/>
              <p:cNvSpPr/>
              <p:nvPr/>
            </p:nvSpPr>
            <p:spPr>
              <a:xfrm>
                <a:off x="4344" y="3837"/>
                <a:ext cx="62" cy="9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92" extrusionOk="0">
                    <a:moveTo>
                      <a:pt x="13" y="81"/>
                    </a:moveTo>
                    <a:lnTo>
                      <a:pt x="13" y="1"/>
                    </a:lnTo>
                    <a:lnTo>
                      <a:pt x="20" y="1"/>
                    </a:lnTo>
                    <a:lnTo>
                      <a:pt x="21" y="7"/>
                    </a:lnTo>
                    <a:lnTo>
                      <a:pt x="26" y="11"/>
                    </a:lnTo>
                    <a:lnTo>
                      <a:pt x="30" y="14"/>
                    </a:lnTo>
                    <a:lnTo>
                      <a:pt x="34" y="14"/>
                    </a:lnTo>
                    <a:lnTo>
                      <a:pt x="41" y="13"/>
                    </a:lnTo>
                    <a:lnTo>
                      <a:pt x="54" y="8"/>
                    </a:lnTo>
                    <a:lnTo>
                      <a:pt x="66" y="6"/>
                    </a:lnTo>
                    <a:lnTo>
                      <a:pt x="79" y="3"/>
                    </a:lnTo>
                    <a:lnTo>
                      <a:pt x="90" y="1"/>
                    </a:lnTo>
                    <a:lnTo>
                      <a:pt x="103" y="0"/>
                    </a:lnTo>
                    <a:lnTo>
                      <a:pt x="119" y="1"/>
                    </a:lnTo>
                    <a:lnTo>
                      <a:pt x="135" y="6"/>
                    </a:lnTo>
                    <a:lnTo>
                      <a:pt x="140" y="8"/>
                    </a:lnTo>
                    <a:lnTo>
                      <a:pt x="147" y="13"/>
                    </a:lnTo>
                    <a:lnTo>
                      <a:pt x="153" y="17"/>
                    </a:lnTo>
                    <a:lnTo>
                      <a:pt x="159" y="21"/>
                    </a:lnTo>
                    <a:lnTo>
                      <a:pt x="167" y="33"/>
                    </a:lnTo>
                    <a:lnTo>
                      <a:pt x="175" y="44"/>
                    </a:lnTo>
                    <a:lnTo>
                      <a:pt x="177" y="56"/>
                    </a:lnTo>
                    <a:lnTo>
                      <a:pt x="179" y="70"/>
                    </a:lnTo>
                    <a:lnTo>
                      <a:pt x="179" y="81"/>
                    </a:lnTo>
                    <a:lnTo>
                      <a:pt x="175" y="93"/>
                    </a:lnTo>
                    <a:lnTo>
                      <a:pt x="170" y="103"/>
                    </a:lnTo>
                    <a:lnTo>
                      <a:pt x="163" y="113"/>
                    </a:lnTo>
                    <a:lnTo>
                      <a:pt x="155" y="122"/>
                    </a:lnTo>
                    <a:lnTo>
                      <a:pt x="145" y="129"/>
                    </a:lnTo>
                    <a:lnTo>
                      <a:pt x="135" y="134"/>
                    </a:lnTo>
                    <a:lnTo>
                      <a:pt x="122" y="139"/>
                    </a:lnTo>
                    <a:lnTo>
                      <a:pt x="135" y="143"/>
                    </a:lnTo>
                    <a:lnTo>
                      <a:pt x="147" y="149"/>
                    </a:lnTo>
                    <a:lnTo>
                      <a:pt x="157" y="156"/>
                    </a:lnTo>
                    <a:lnTo>
                      <a:pt x="167" y="164"/>
                    </a:lnTo>
                    <a:lnTo>
                      <a:pt x="175" y="176"/>
                    </a:lnTo>
                    <a:lnTo>
                      <a:pt x="180" y="187"/>
                    </a:lnTo>
                    <a:lnTo>
                      <a:pt x="183" y="200"/>
                    </a:lnTo>
                    <a:lnTo>
                      <a:pt x="185" y="213"/>
                    </a:lnTo>
                    <a:lnTo>
                      <a:pt x="185" y="222"/>
                    </a:lnTo>
                    <a:lnTo>
                      <a:pt x="183" y="230"/>
                    </a:lnTo>
                    <a:lnTo>
                      <a:pt x="180" y="237"/>
                    </a:lnTo>
                    <a:lnTo>
                      <a:pt x="177" y="245"/>
                    </a:lnTo>
                    <a:lnTo>
                      <a:pt x="175" y="252"/>
                    </a:lnTo>
                    <a:lnTo>
                      <a:pt x="170" y="258"/>
                    </a:lnTo>
                    <a:lnTo>
                      <a:pt x="165" y="265"/>
                    </a:lnTo>
                    <a:lnTo>
                      <a:pt x="157" y="270"/>
                    </a:lnTo>
                    <a:lnTo>
                      <a:pt x="152" y="275"/>
                    </a:lnTo>
                    <a:lnTo>
                      <a:pt x="145" y="279"/>
                    </a:lnTo>
                    <a:lnTo>
                      <a:pt x="136" y="283"/>
                    </a:lnTo>
                    <a:lnTo>
                      <a:pt x="129" y="286"/>
                    </a:lnTo>
                    <a:lnTo>
                      <a:pt x="120" y="289"/>
                    </a:lnTo>
                    <a:lnTo>
                      <a:pt x="110" y="290"/>
                    </a:lnTo>
                    <a:lnTo>
                      <a:pt x="102" y="292"/>
                    </a:lnTo>
                    <a:lnTo>
                      <a:pt x="92" y="292"/>
                    </a:lnTo>
                    <a:lnTo>
                      <a:pt x="77" y="290"/>
                    </a:lnTo>
                    <a:lnTo>
                      <a:pt x="64" y="288"/>
                    </a:lnTo>
                    <a:lnTo>
                      <a:pt x="51" y="283"/>
                    </a:lnTo>
                    <a:lnTo>
                      <a:pt x="40" y="278"/>
                    </a:lnTo>
                    <a:lnTo>
                      <a:pt x="29" y="270"/>
                    </a:lnTo>
                    <a:lnTo>
                      <a:pt x="19" y="260"/>
                    </a:lnTo>
                    <a:lnTo>
                      <a:pt x="9" y="249"/>
                    </a:lnTo>
                    <a:lnTo>
                      <a:pt x="0" y="236"/>
                    </a:lnTo>
                    <a:lnTo>
                      <a:pt x="7" y="232"/>
                    </a:lnTo>
                    <a:lnTo>
                      <a:pt x="13" y="239"/>
                    </a:lnTo>
                    <a:lnTo>
                      <a:pt x="20" y="247"/>
                    </a:lnTo>
                    <a:lnTo>
                      <a:pt x="29" y="255"/>
                    </a:lnTo>
                    <a:lnTo>
                      <a:pt x="39" y="260"/>
                    </a:lnTo>
                    <a:lnTo>
                      <a:pt x="49" y="266"/>
                    </a:lnTo>
                    <a:lnTo>
                      <a:pt x="59" y="270"/>
                    </a:lnTo>
                    <a:lnTo>
                      <a:pt x="70" y="272"/>
                    </a:lnTo>
                    <a:lnTo>
                      <a:pt x="80" y="273"/>
                    </a:lnTo>
                    <a:lnTo>
                      <a:pt x="93" y="272"/>
                    </a:lnTo>
                    <a:lnTo>
                      <a:pt x="104" y="269"/>
                    </a:lnTo>
                    <a:lnTo>
                      <a:pt x="114" y="263"/>
                    </a:lnTo>
                    <a:lnTo>
                      <a:pt x="123" y="255"/>
                    </a:lnTo>
                    <a:lnTo>
                      <a:pt x="130" y="245"/>
                    </a:lnTo>
                    <a:lnTo>
                      <a:pt x="135" y="235"/>
                    </a:lnTo>
                    <a:lnTo>
                      <a:pt x="137" y="223"/>
                    </a:lnTo>
                    <a:lnTo>
                      <a:pt x="139" y="210"/>
                    </a:lnTo>
                    <a:lnTo>
                      <a:pt x="137" y="197"/>
                    </a:lnTo>
                    <a:lnTo>
                      <a:pt x="133" y="186"/>
                    </a:lnTo>
                    <a:lnTo>
                      <a:pt x="127" y="174"/>
                    </a:lnTo>
                    <a:lnTo>
                      <a:pt x="119" y="164"/>
                    </a:lnTo>
                    <a:lnTo>
                      <a:pt x="114" y="160"/>
                    </a:lnTo>
                    <a:lnTo>
                      <a:pt x="109" y="156"/>
                    </a:lnTo>
                    <a:lnTo>
                      <a:pt x="102" y="153"/>
                    </a:lnTo>
                    <a:lnTo>
                      <a:pt x="94" y="150"/>
                    </a:lnTo>
                    <a:lnTo>
                      <a:pt x="76" y="147"/>
                    </a:lnTo>
                    <a:lnTo>
                      <a:pt x="56" y="146"/>
                    </a:lnTo>
                    <a:lnTo>
                      <a:pt x="56" y="133"/>
                    </a:lnTo>
                    <a:lnTo>
                      <a:pt x="70" y="132"/>
                    </a:lnTo>
                    <a:lnTo>
                      <a:pt x="83" y="130"/>
                    </a:lnTo>
                    <a:lnTo>
                      <a:pt x="94" y="129"/>
                    </a:lnTo>
                    <a:lnTo>
                      <a:pt x="103" y="126"/>
                    </a:lnTo>
                    <a:lnTo>
                      <a:pt x="110" y="122"/>
                    </a:lnTo>
                    <a:lnTo>
                      <a:pt x="117" y="117"/>
                    </a:lnTo>
                    <a:lnTo>
                      <a:pt x="123" y="111"/>
                    </a:lnTo>
                    <a:lnTo>
                      <a:pt x="129" y="104"/>
                    </a:lnTo>
                    <a:lnTo>
                      <a:pt x="133" y="97"/>
                    </a:lnTo>
                    <a:lnTo>
                      <a:pt x="136" y="89"/>
                    </a:lnTo>
                    <a:lnTo>
                      <a:pt x="137" y="80"/>
                    </a:lnTo>
                    <a:lnTo>
                      <a:pt x="139" y="70"/>
                    </a:lnTo>
                    <a:lnTo>
                      <a:pt x="137" y="60"/>
                    </a:lnTo>
                    <a:lnTo>
                      <a:pt x="135" y="50"/>
                    </a:lnTo>
                    <a:lnTo>
                      <a:pt x="130" y="41"/>
                    </a:lnTo>
                    <a:lnTo>
                      <a:pt x="124" y="33"/>
                    </a:lnTo>
                    <a:lnTo>
                      <a:pt x="117" y="27"/>
                    </a:lnTo>
                    <a:lnTo>
                      <a:pt x="109" y="23"/>
                    </a:lnTo>
                    <a:lnTo>
                      <a:pt x="99" y="20"/>
                    </a:lnTo>
                    <a:lnTo>
                      <a:pt x="87" y="18"/>
                    </a:lnTo>
                    <a:lnTo>
                      <a:pt x="73" y="20"/>
                    </a:lnTo>
                    <a:lnTo>
                      <a:pt x="62" y="23"/>
                    </a:lnTo>
                    <a:lnTo>
                      <a:pt x="50" y="28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7" y="56"/>
                    </a:lnTo>
                    <a:lnTo>
                      <a:pt x="23" y="69"/>
                    </a:lnTo>
                    <a:lnTo>
                      <a:pt x="20" y="81"/>
                    </a:lnTo>
                    <a:lnTo>
                      <a:pt x="13" y="8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68"/>
              <p:cNvSpPr/>
              <p:nvPr/>
            </p:nvSpPr>
            <p:spPr>
              <a:xfrm>
                <a:off x="4414" y="3839"/>
                <a:ext cx="96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8" extrusionOk="0">
                    <a:moveTo>
                      <a:pt x="208" y="46"/>
                    </a:moveTo>
                    <a:lnTo>
                      <a:pt x="208" y="34"/>
                    </a:lnTo>
                    <a:lnTo>
                      <a:pt x="207" y="26"/>
                    </a:lnTo>
                    <a:lnTo>
                      <a:pt x="204" y="19"/>
                    </a:lnTo>
                    <a:lnTo>
                      <a:pt x="201" y="14"/>
                    </a:lnTo>
                    <a:lnTo>
                      <a:pt x="195" y="11"/>
                    </a:lnTo>
                    <a:lnTo>
                      <a:pt x="188" y="9"/>
                    </a:lnTo>
                    <a:lnTo>
                      <a:pt x="179" y="9"/>
                    </a:lnTo>
                    <a:lnTo>
                      <a:pt x="168" y="7"/>
                    </a:lnTo>
                    <a:lnTo>
                      <a:pt x="168" y="0"/>
                    </a:lnTo>
                    <a:lnTo>
                      <a:pt x="288" y="0"/>
                    </a:lnTo>
                    <a:lnTo>
                      <a:pt x="288" y="7"/>
                    </a:lnTo>
                    <a:lnTo>
                      <a:pt x="277" y="9"/>
                    </a:lnTo>
                    <a:lnTo>
                      <a:pt x="267" y="10"/>
                    </a:lnTo>
                    <a:lnTo>
                      <a:pt x="259" y="13"/>
                    </a:lnTo>
                    <a:lnTo>
                      <a:pt x="255" y="16"/>
                    </a:lnTo>
                    <a:lnTo>
                      <a:pt x="252" y="20"/>
                    </a:lnTo>
                    <a:lnTo>
                      <a:pt x="249" y="29"/>
                    </a:lnTo>
                    <a:lnTo>
                      <a:pt x="248" y="39"/>
                    </a:lnTo>
                    <a:lnTo>
                      <a:pt x="248" y="50"/>
                    </a:lnTo>
                    <a:lnTo>
                      <a:pt x="248" y="228"/>
                    </a:lnTo>
                    <a:lnTo>
                      <a:pt x="248" y="240"/>
                    </a:lnTo>
                    <a:lnTo>
                      <a:pt x="249" y="251"/>
                    </a:lnTo>
                    <a:lnTo>
                      <a:pt x="252" y="258"/>
                    </a:lnTo>
                    <a:lnTo>
                      <a:pt x="255" y="262"/>
                    </a:lnTo>
                    <a:lnTo>
                      <a:pt x="259" y="266"/>
                    </a:lnTo>
                    <a:lnTo>
                      <a:pt x="267" y="268"/>
                    </a:lnTo>
                    <a:lnTo>
                      <a:pt x="277" y="269"/>
                    </a:lnTo>
                    <a:lnTo>
                      <a:pt x="288" y="271"/>
                    </a:lnTo>
                    <a:lnTo>
                      <a:pt x="288" y="278"/>
                    </a:lnTo>
                    <a:lnTo>
                      <a:pt x="168" y="278"/>
                    </a:lnTo>
                    <a:lnTo>
                      <a:pt x="168" y="271"/>
                    </a:lnTo>
                    <a:lnTo>
                      <a:pt x="179" y="269"/>
                    </a:lnTo>
                    <a:lnTo>
                      <a:pt x="189" y="268"/>
                    </a:lnTo>
                    <a:lnTo>
                      <a:pt x="197" y="266"/>
                    </a:lnTo>
                    <a:lnTo>
                      <a:pt x="201" y="262"/>
                    </a:lnTo>
                    <a:lnTo>
                      <a:pt x="205" y="258"/>
                    </a:lnTo>
                    <a:lnTo>
                      <a:pt x="207" y="251"/>
                    </a:lnTo>
                    <a:lnTo>
                      <a:pt x="208" y="240"/>
                    </a:lnTo>
                    <a:lnTo>
                      <a:pt x="208" y="228"/>
                    </a:lnTo>
                    <a:lnTo>
                      <a:pt x="208" y="67"/>
                    </a:lnTo>
                    <a:lnTo>
                      <a:pt x="79" y="233"/>
                    </a:lnTo>
                    <a:lnTo>
                      <a:pt x="81" y="248"/>
                    </a:lnTo>
                    <a:lnTo>
                      <a:pt x="82" y="258"/>
                    </a:lnTo>
                    <a:lnTo>
                      <a:pt x="85" y="262"/>
                    </a:lnTo>
                    <a:lnTo>
                      <a:pt x="92" y="266"/>
                    </a:lnTo>
                    <a:lnTo>
                      <a:pt x="103" y="269"/>
                    </a:lnTo>
                    <a:lnTo>
                      <a:pt x="119" y="271"/>
                    </a:lnTo>
                    <a:lnTo>
                      <a:pt x="119" y="278"/>
                    </a:lnTo>
                    <a:lnTo>
                      <a:pt x="0" y="278"/>
                    </a:lnTo>
                    <a:lnTo>
                      <a:pt x="0" y="271"/>
                    </a:lnTo>
                    <a:lnTo>
                      <a:pt x="12" y="269"/>
                    </a:lnTo>
                    <a:lnTo>
                      <a:pt x="20" y="268"/>
                    </a:lnTo>
                    <a:lnTo>
                      <a:pt x="28" y="266"/>
                    </a:lnTo>
                    <a:lnTo>
                      <a:pt x="33" y="262"/>
                    </a:lnTo>
                    <a:lnTo>
                      <a:pt x="36" y="258"/>
                    </a:lnTo>
                    <a:lnTo>
                      <a:pt x="38" y="251"/>
                    </a:lnTo>
                    <a:lnTo>
                      <a:pt x="39" y="240"/>
                    </a:lnTo>
                    <a:lnTo>
                      <a:pt x="40" y="228"/>
                    </a:lnTo>
                    <a:lnTo>
                      <a:pt x="40" y="50"/>
                    </a:lnTo>
                    <a:lnTo>
                      <a:pt x="39" y="39"/>
                    </a:lnTo>
                    <a:lnTo>
                      <a:pt x="38" y="29"/>
                    </a:lnTo>
                    <a:lnTo>
                      <a:pt x="36" y="20"/>
                    </a:lnTo>
                    <a:lnTo>
                      <a:pt x="33" y="16"/>
                    </a:lnTo>
                    <a:lnTo>
                      <a:pt x="28" y="13"/>
                    </a:lnTo>
                    <a:lnTo>
                      <a:pt x="20" y="10"/>
                    </a:lnTo>
                    <a:lnTo>
                      <a:pt x="12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7"/>
                    </a:lnTo>
                    <a:lnTo>
                      <a:pt x="108" y="9"/>
                    </a:lnTo>
                    <a:lnTo>
                      <a:pt x="99" y="10"/>
                    </a:lnTo>
                    <a:lnTo>
                      <a:pt x="92" y="13"/>
                    </a:lnTo>
                    <a:lnTo>
                      <a:pt x="86" y="16"/>
                    </a:lnTo>
                    <a:lnTo>
                      <a:pt x="83" y="20"/>
                    </a:lnTo>
                    <a:lnTo>
                      <a:pt x="82" y="29"/>
                    </a:lnTo>
                    <a:lnTo>
                      <a:pt x="81" y="39"/>
                    </a:lnTo>
                    <a:lnTo>
                      <a:pt x="79" y="50"/>
                    </a:lnTo>
                    <a:lnTo>
                      <a:pt x="79" y="210"/>
                    </a:lnTo>
                    <a:lnTo>
                      <a:pt x="208" y="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68"/>
              <p:cNvSpPr/>
              <p:nvPr/>
            </p:nvSpPr>
            <p:spPr>
              <a:xfrm>
                <a:off x="4553" y="3755"/>
                <a:ext cx="14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68" extrusionOk="0">
                    <a:moveTo>
                      <a:pt x="0" y="0"/>
                    </a:moveTo>
                    <a:lnTo>
                      <a:pt x="443" y="0"/>
                    </a:lnTo>
                    <a:lnTo>
                      <a:pt x="443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  <a:moveTo>
                      <a:pt x="0" y="133"/>
                    </a:moveTo>
                    <a:lnTo>
                      <a:pt x="443" y="133"/>
                    </a:lnTo>
                    <a:lnTo>
                      <a:pt x="443" y="168"/>
                    </a:lnTo>
                    <a:lnTo>
                      <a:pt x="0" y="168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68"/>
              <p:cNvSpPr/>
              <p:nvPr/>
            </p:nvSpPr>
            <p:spPr>
              <a:xfrm>
                <a:off x="4788" y="3686"/>
                <a:ext cx="105" cy="193"/>
              </a:xfrm>
              <a:custGeom>
                <a:avLst/>
                <a:gdLst/>
                <a:ahLst/>
                <a:cxnLst/>
                <a:rect l="l" t="t" r="r" b="b"/>
                <a:pathLst>
                  <a:path w="316" h="578" extrusionOk="0">
                    <a:moveTo>
                      <a:pt x="8" y="117"/>
                    </a:moveTo>
                    <a:lnTo>
                      <a:pt x="14" y="104"/>
                    </a:lnTo>
                    <a:lnTo>
                      <a:pt x="20" y="91"/>
                    </a:lnTo>
                    <a:lnTo>
                      <a:pt x="27" y="79"/>
                    </a:lnTo>
                    <a:lnTo>
                      <a:pt x="34" y="67"/>
                    </a:lnTo>
                    <a:lnTo>
                      <a:pt x="43" y="57"/>
                    </a:lnTo>
                    <a:lnTo>
                      <a:pt x="50" y="47"/>
                    </a:lnTo>
                    <a:lnTo>
                      <a:pt x="59" y="39"/>
                    </a:lnTo>
                    <a:lnTo>
                      <a:pt x="69" y="31"/>
                    </a:lnTo>
                    <a:lnTo>
                      <a:pt x="77" y="24"/>
                    </a:lnTo>
                    <a:lnTo>
                      <a:pt x="87" y="17"/>
                    </a:lnTo>
                    <a:lnTo>
                      <a:pt x="97" y="13"/>
                    </a:lnTo>
                    <a:lnTo>
                      <a:pt x="109" y="8"/>
                    </a:lnTo>
                    <a:lnTo>
                      <a:pt x="120" y="4"/>
                    </a:lnTo>
                    <a:lnTo>
                      <a:pt x="133" y="3"/>
                    </a:lnTo>
                    <a:lnTo>
                      <a:pt x="146" y="1"/>
                    </a:lnTo>
                    <a:lnTo>
                      <a:pt x="159" y="0"/>
                    </a:lnTo>
                    <a:lnTo>
                      <a:pt x="175" y="1"/>
                    </a:lnTo>
                    <a:lnTo>
                      <a:pt x="190" y="3"/>
                    </a:lnTo>
                    <a:lnTo>
                      <a:pt x="205" y="6"/>
                    </a:lnTo>
                    <a:lnTo>
                      <a:pt x="217" y="11"/>
                    </a:lnTo>
                    <a:lnTo>
                      <a:pt x="230" y="17"/>
                    </a:lnTo>
                    <a:lnTo>
                      <a:pt x="242" y="24"/>
                    </a:lnTo>
                    <a:lnTo>
                      <a:pt x="252" y="34"/>
                    </a:lnTo>
                    <a:lnTo>
                      <a:pt x="260" y="44"/>
                    </a:lnTo>
                    <a:lnTo>
                      <a:pt x="268" y="51"/>
                    </a:lnTo>
                    <a:lnTo>
                      <a:pt x="273" y="60"/>
                    </a:lnTo>
                    <a:lnTo>
                      <a:pt x="278" y="69"/>
                    </a:lnTo>
                    <a:lnTo>
                      <a:pt x="282" y="77"/>
                    </a:lnTo>
                    <a:lnTo>
                      <a:pt x="285" y="86"/>
                    </a:lnTo>
                    <a:lnTo>
                      <a:pt x="286" y="94"/>
                    </a:lnTo>
                    <a:lnTo>
                      <a:pt x="288" y="104"/>
                    </a:lnTo>
                    <a:lnTo>
                      <a:pt x="288" y="113"/>
                    </a:lnTo>
                    <a:lnTo>
                      <a:pt x="288" y="129"/>
                    </a:lnTo>
                    <a:lnTo>
                      <a:pt x="283" y="143"/>
                    </a:lnTo>
                    <a:lnTo>
                      <a:pt x="278" y="159"/>
                    </a:lnTo>
                    <a:lnTo>
                      <a:pt x="269" y="175"/>
                    </a:lnTo>
                    <a:lnTo>
                      <a:pt x="259" y="190"/>
                    </a:lnTo>
                    <a:lnTo>
                      <a:pt x="245" y="206"/>
                    </a:lnTo>
                    <a:lnTo>
                      <a:pt x="230" y="223"/>
                    </a:lnTo>
                    <a:lnTo>
                      <a:pt x="212" y="239"/>
                    </a:lnTo>
                    <a:lnTo>
                      <a:pt x="225" y="243"/>
                    </a:lnTo>
                    <a:lnTo>
                      <a:pt x="236" y="250"/>
                    </a:lnTo>
                    <a:lnTo>
                      <a:pt x="246" y="256"/>
                    </a:lnTo>
                    <a:lnTo>
                      <a:pt x="258" y="263"/>
                    </a:lnTo>
                    <a:lnTo>
                      <a:pt x="266" y="270"/>
                    </a:lnTo>
                    <a:lnTo>
                      <a:pt x="275" y="279"/>
                    </a:lnTo>
                    <a:lnTo>
                      <a:pt x="282" y="288"/>
                    </a:lnTo>
                    <a:lnTo>
                      <a:pt x="289" y="296"/>
                    </a:lnTo>
                    <a:lnTo>
                      <a:pt x="295" y="306"/>
                    </a:lnTo>
                    <a:lnTo>
                      <a:pt x="300" y="316"/>
                    </a:lnTo>
                    <a:lnTo>
                      <a:pt x="305" y="326"/>
                    </a:lnTo>
                    <a:lnTo>
                      <a:pt x="309" y="336"/>
                    </a:lnTo>
                    <a:lnTo>
                      <a:pt x="312" y="348"/>
                    </a:lnTo>
                    <a:lnTo>
                      <a:pt x="313" y="359"/>
                    </a:lnTo>
                    <a:lnTo>
                      <a:pt x="315" y="372"/>
                    </a:lnTo>
                    <a:lnTo>
                      <a:pt x="316" y="384"/>
                    </a:lnTo>
                    <a:lnTo>
                      <a:pt x="315" y="402"/>
                    </a:lnTo>
                    <a:lnTo>
                      <a:pt x="313" y="419"/>
                    </a:lnTo>
                    <a:lnTo>
                      <a:pt x="309" y="435"/>
                    </a:lnTo>
                    <a:lnTo>
                      <a:pt x="305" y="451"/>
                    </a:lnTo>
                    <a:lnTo>
                      <a:pt x="298" y="467"/>
                    </a:lnTo>
                    <a:lnTo>
                      <a:pt x="290" y="481"/>
                    </a:lnTo>
                    <a:lnTo>
                      <a:pt x="280" y="495"/>
                    </a:lnTo>
                    <a:lnTo>
                      <a:pt x="270" y="510"/>
                    </a:lnTo>
                    <a:lnTo>
                      <a:pt x="253" y="525"/>
                    </a:lnTo>
                    <a:lnTo>
                      <a:pt x="236" y="540"/>
                    </a:lnTo>
                    <a:lnTo>
                      <a:pt x="217" y="551"/>
                    </a:lnTo>
                    <a:lnTo>
                      <a:pt x="196" y="561"/>
                    </a:lnTo>
                    <a:lnTo>
                      <a:pt x="175" y="568"/>
                    </a:lnTo>
                    <a:lnTo>
                      <a:pt x="150" y="574"/>
                    </a:lnTo>
                    <a:lnTo>
                      <a:pt x="124" y="577"/>
                    </a:lnTo>
                    <a:lnTo>
                      <a:pt x="96" y="578"/>
                    </a:lnTo>
                    <a:lnTo>
                      <a:pt x="70" y="577"/>
                    </a:lnTo>
                    <a:lnTo>
                      <a:pt x="49" y="574"/>
                    </a:lnTo>
                    <a:lnTo>
                      <a:pt x="40" y="573"/>
                    </a:lnTo>
                    <a:lnTo>
                      <a:pt x="31" y="570"/>
                    </a:lnTo>
                    <a:lnTo>
                      <a:pt x="26" y="567"/>
                    </a:lnTo>
                    <a:lnTo>
                      <a:pt x="20" y="564"/>
                    </a:lnTo>
                    <a:lnTo>
                      <a:pt x="11" y="557"/>
                    </a:lnTo>
                    <a:lnTo>
                      <a:pt x="4" y="550"/>
                    </a:lnTo>
                    <a:lnTo>
                      <a:pt x="0" y="542"/>
                    </a:lnTo>
                    <a:lnTo>
                      <a:pt x="0" y="534"/>
                    </a:lnTo>
                    <a:lnTo>
                      <a:pt x="0" y="528"/>
                    </a:lnTo>
                    <a:lnTo>
                      <a:pt x="1" y="522"/>
                    </a:lnTo>
                    <a:lnTo>
                      <a:pt x="4" y="518"/>
                    </a:lnTo>
                    <a:lnTo>
                      <a:pt x="8" y="514"/>
                    </a:lnTo>
                    <a:lnTo>
                      <a:pt x="14" y="510"/>
                    </a:lnTo>
                    <a:lnTo>
                      <a:pt x="20" y="507"/>
                    </a:lnTo>
                    <a:lnTo>
                      <a:pt x="26" y="505"/>
                    </a:lnTo>
                    <a:lnTo>
                      <a:pt x="33" y="504"/>
                    </a:lnTo>
                    <a:lnTo>
                      <a:pt x="43" y="505"/>
                    </a:lnTo>
                    <a:lnTo>
                      <a:pt x="53" y="508"/>
                    </a:lnTo>
                    <a:lnTo>
                      <a:pt x="64" y="512"/>
                    </a:lnTo>
                    <a:lnTo>
                      <a:pt x="84" y="522"/>
                    </a:lnTo>
                    <a:lnTo>
                      <a:pt x="106" y="532"/>
                    </a:lnTo>
                    <a:lnTo>
                      <a:pt x="119" y="538"/>
                    </a:lnTo>
                    <a:lnTo>
                      <a:pt x="134" y="541"/>
                    </a:lnTo>
                    <a:lnTo>
                      <a:pt x="152" y="542"/>
                    </a:lnTo>
                    <a:lnTo>
                      <a:pt x="162" y="542"/>
                    </a:lnTo>
                    <a:lnTo>
                      <a:pt x="172" y="541"/>
                    </a:lnTo>
                    <a:lnTo>
                      <a:pt x="180" y="538"/>
                    </a:lnTo>
                    <a:lnTo>
                      <a:pt x="190" y="534"/>
                    </a:lnTo>
                    <a:lnTo>
                      <a:pt x="199" y="530"/>
                    </a:lnTo>
                    <a:lnTo>
                      <a:pt x="207" y="524"/>
                    </a:lnTo>
                    <a:lnTo>
                      <a:pt x="216" y="518"/>
                    </a:lnTo>
                    <a:lnTo>
                      <a:pt x="225" y="510"/>
                    </a:lnTo>
                    <a:lnTo>
                      <a:pt x="232" y="502"/>
                    </a:lnTo>
                    <a:lnTo>
                      <a:pt x="238" y="492"/>
                    </a:lnTo>
                    <a:lnTo>
                      <a:pt x="243" y="484"/>
                    </a:lnTo>
                    <a:lnTo>
                      <a:pt x="248" y="475"/>
                    </a:lnTo>
                    <a:lnTo>
                      <a:pt x="250" y="465"/>
                    </a:lnTo>
                    <a:lnTo>
                      <a:pt x="253" y="455"/>
                    </a:lnTo>
                    <a:lnTo>
                      <a:pt x="255" y="444"/>
                    </a:lnTo>
                    <a:lnTo>
                      <a:pt x="255" y="434"/>
                    </a:lnTo>
                    <a:lnTo>
                      <a:pt x="255" y="416"/>
                    </a:lnTo>
                    <a:lnTo>
                      <a:pt x="252" y="401"/>
                    </a:lnTo>
                    <a:lnTo>
                      <a:pt x="248" y="385"/>
                    </a:lnTo>
                    <a:lnTo>
                      <a:pt x="240" y="371"/>
                    </a:lnTo>
                    <a:lnTo>
                      <a:pt x="235" y="359"/>
                    </a:lnTo>
                    <a:lnTo>
                      <a:pt x="229" y="349"/>
                    </a:lnTo>
                    <a:lnTo>
                      <a:pt x="223" y="342"/>
                    </a:lnTo>
                    <a:lnTo>
                      <a:pt x="217" y="335"/>
                    </a:lnTo>
                    <a:lnTo>
                      <a:pt x="207" y="328"/>
                    </a:lnTo>
                    <a:lnTo>
                      <a:pt x="196" y="319"/>
                    </a:lnTo>
                    <a:lnTo>
                      <a:pt x="183" y="312"/>
                    </a:lnTo>
                    <a:lnTo>
                      <a:pt x="169" y="305"/>
                    </a:lnTo>
                    <a:lnTo>
                      <a:pt x="153" y="299"/>
                    </a:lnTo>
                    <a:lnTo>
                      <a:pt x="137" y="295"/>
                    </a:lnTo>
                    <a:lnTo>
                      <a:pt x="122" y="293"/>
                    </a:lnTo>
                    <a:lnTo>
                      <a:pt x="106" y="292"/>
                    </a:lnTo>
                    <a:lnTo>
                      <a:pt x="93" y="292"/>
                    </a:lnTo>
                    <a:lnTo>
                      <a:pt x="93" y="279"/>
                    </a:lnTo>
                    <a:lnTo>
                      <a:pt x="109" y="276"/>
                    </a:lnTo>
                    <a:lnTo>
                      <a:pt x="126" y="272"/>
                    </a:lnTo>
                    <a:lnTo>
                      <a:pt x="142" y="265"/>
                    </a:lnTo>
                    <a:lnTo>
                      <a:pt x="157" y="256"/>
                    </a:lnTo>
                    <a:lnTo>
                      <a:pt x="173" y="246"/>
                    </a:lnTo>
                    <a:lnTo>
                      <a:pt x="186" y="235"/>
                    </a:lnTo>
                    <a:lnTo>
                      <a:pt x="197" y="223"/>
                    </a:lnTo>
                    <a:lnTo>
                      <a:pt x="205" y="210"/>
                    </a:lnTo>
                    <a:lnTo>
                      <a:pt x="212" y="196"/>
                    </a:lnTo>
                    <a:lnTo>
                      <a:pt x="216" y="182"/>
                    </a:lnTo>
                    <a:lnTo>
                      <a:pt x="219" y="166"/>
                    </a:lnTo>
                    <a:lnTo>
                      <a:pt x="220" y="150"/>
                    </a:lnTo>
                    <a:lnTo>
                      <a:pt x="219" y="140"/>
                    </a:lnTo>
                    <a:lnTo>
                      <a:pt x="219" y="130"/>
                    </a:lnTo>
                    <a:lnTo>
                      <a:pt x="216" y="122"/>
                    </a:lnTo>
                    <a:lnTo>
                      <a:pt x="213" y="112"/>
                    </a:lnTo>
                    <a:lnTo>
                      <a:pt x="210" y="104"/>
                    </a:lnTo>
                    <a:lnTo>
                      <a:pt x="205" y="96"/>
                    </a:lnTo>
                    <a:lnTo>
                      <a:pt x="200" y="89"/>
                    </a:lnTo>
                    <a:lnTo>
                      <a:pt x="193" y="81"/>
                    </a:lnTo>
                    <a:lnTo>
                      <a:pt x="186" y="76"/>
                    </a:lnTo>
                    <a:lnTo>
                      <a:pt x="179" y="70"/>
                    </a:lnTo>
                    <a:lnTo>
                      <a:pt x="172" y="66"/>
                    </a:lnTo>
                    <a:lnTo>
                      <a:pt x="164" y="63"/>
                    </a:lnTo>
                    <a:lnTo>
                      <a:pt x="156" y="60"/>
                    </a:lnTo>
                    <a:lnTo>
                      <a:pt x="146" y="57"/>
                    </a:lnTo>
                    <a:lnTo>
                      <a:pt x="137" y="57"/>
                    </a:lnTo>
                    <a:lnTo>
                      <a:pt x="127" y="56"/>
                    </a:lnTo>
                    <a:lnTo>
                      <a:pt x="112" y="57"/>
                    </a:lnTo>
                    <a:lnTo>
                      <a:pt x="97" y="60"/>
                    </a:lnTo>
                    <a:lnTo>
                      <a:pt x="83" y="66"/>
                    </a:lnTo>
                    <a:lnTo>
                      <a:pt x="69" y="73"/>
                    </a:lnTo>
                    <a:lnTo>
                      <a:pt x="56" y="83"/>
                    </a:lnTo>
                    <a:lnTo>
                      <a:pt x="44" y="94"/>
                    </a:lnTo>
                    <a:lnTo>
                      <a:pt x="33" y="109"/>
                    </a:lnTo>
                    <a:lnTo>
                      <a:pt x="21" y="124"/>
                    </a:lnTo>
                    <a:lnTo>
                      <a:pt x="8" y="1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68"/>
              <p:cNvSpPr/>
              <p:nvPr/>
            </p:nvSpPr>
            <p:spPr>
              <a:xfrm>
                <a:off x="4991" y="3690"/>
                <a:ext cx="167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57" extrusionOk="0">
                    <a:moveTo>
                      <a:pt x="373" y="274"/>
                    </a:moveTo>
                    <a:lnTo>
                      <a:pt x="401" y="281"/>
                    </a:lnTo>
                    <a:lnTo>
                      <a:pt x="425" y="290"/>
                    </a:lnTo>
                    <a:lnTo>
                      <a:pt x="435" y="294"/>
                    </a:lnTo>
                    <a:lnTo>
                      <a:pt x="445" y="300"/>
                    </a:lnTo>
                    <a:lnTo>
                      <a:pt x="454" y="307"/>
                    </a:lnTo>
                    <a:lnTo>
                      <a:pt x="461" y="312"/>
                    </a:lnTo>
                    <a:lnTo>
                      <a:pt x="469" y="322"/>
                    </a:lnTo>
                    <a:lnTo>
                      <a:pt x="478" y="332"/>
                    </a:lnTo>
                    <a:lnTo>
                      <a:pt x="485" y="344"/>
                    </a:lnTo>
                    <a:lnTo>
                      <a:pt x="491" y="354"/>
                    </a:lnTo>
                    <a:lnTo>
                      <a:pt x="495" y="367"/>
                    </a:lnTo>
                    <a:lnTo>
                      <a:pt x="498" y="378"/>
                    </a:lnTo>
                    <a:lnTo>
                      <a:pt x="499" y="391"/>
                    </a:lnTo>
                    <a:lnTo>
                      <a:pt x="501" y="405"/>
                    </a:lnTo>
                    <a:lnTo>
                      <a:pt x="499" y="415"/>
                    </a:lnTo>
                    <a:lnTo>
                      <a:pt x="499" y="426"/>
                    </a:lnTo>
                    <a:lnTo>
                      <a:pt x="496" y="436"/>
                    </a:lnTo>
                    <a:lnTo>
                      <a:pt x="494" y="446"/>
                    </a:lnTo>
                    <a:lnTo>
                      <a:pt x="489" y="456"/>
                    </a:lnTo>
                    <a:lnTo>
                      <a:pt x="485" y="466"/>
                    </a:lnTo>
                    <a:lnTo>
                      <a:pt x="481" y="474"/>
                    </a:lnTo>
                    <a:lnTo>
                      <a:pt x="474" y="484"/>
                    </a:lnTo>
                    <a:lnTo>
                      <a:pt x="466" y="494"/>
                    </a:lnTo>
                    <a:lnTo>
                      <a:pt x="459" y="503"/>
                    </a:lnTo>
                    <a:lnTo>
                      <a:pt x="452" y="510"/>
                    </a:lnTo>
                    <a:lnTo>
                      <a:pt x="443" y="517"/>
                    </a:lnTo>
                    <a:lnTo>
                      <a:pt x="433" y="524"/>
                    </a:lnTo>
                    <a:lnTo>
                      <a:pt x="423" y="530"/>
                    </a:lnTo>
                    <a:lnTo>
                      <a:pt x="413" y="536"/>
                    </a:lnTo>
                    <a:lnTo>
                      <a:pt x="402" y="540"/>
                    </a:lnTo>
                    <a:lnTo>
                      <a:pt x="389" y="544"/>
                    </a:lnTo>
                    <a:lnTo>
                      <a:pt x="376" y="547"/>
                    </a:lnTo>
                    <a:lnTo>
                      <a:pt x="360" y="550"/>
                    </a:lnTo>
                    <a:lnTo>
                      <a:pt x="345" y="553"/>
                    </a:lnTo>
                    <a:lnTo>
                      <a:pt x="306" y="556"/>
                    </a:lnTo>
                    <a:lnTo>
                      <a:pt x="262" y="557"/>
                    </a:lnTo>
                    <a:lnTo>
                      <a:pt x="0" y="557"/>
                    </a:lnTo>
                    <a:lnTo>
                      <a:pt x="0" y="541"/>
                    </a:lnTo>
                    <a:lnTo>
                      <a:pt x="21" y="541"/>
                    </a:lnTo>
                    <a:lnTo>
                      <a:pt x="28" y="541"/>
                    </a:lnTo>
                    <a:lnTo>
                      <a:pt x="37" y="540"/>
                    </a:lnTo>
                    <a:lnTo>
                      <a:pt x="44" y="539"/>
                    </a:lnTo>
                    <a:lnTo>
                      <a:pt x="50" y="537"/>
                    </a:lnTo>
                    <a:lnTo>
                      <a:pt x="57" y="533"/>
                    </a:lnTo>
                    <a:lnTo>
                      <a:pt x="61" y="530"/>
                    </a:lnTo>
                    <a:lnTo>
                      <a:pt x="67" y="526"/>
                    </a:lnTo>
                    <a:lnTo>
                      <a:pt x="70" y="520"/>
                    </a:lnTo>
                    <a:lnTo>
                      <a:pt x="74" y="510"/>
                    </a:lnTo>
                    <a:lnTo>
                      <a:pt x="77" y="497"/>
                    </a:lnTo>
                    <a:lnTo>
                      <a:pt x="80" y="480"/>
                    </a:lnTo>
                    <a:lnTo>
                      <a:pt x="80" y="458"/>
                    </a:lnTo>
                    <a:lnTo>
                      <a:pt x="80" y="99"/>
                    </a:lnTo>
                    <a:lnTo>
                      <a:pt x="80" y="76"/>
                    </a:lnTo>
                    <a:lnTo>
                      <a:pt x="77" y="58"/>
                    </a:lnTo>
                    <a:lnTo>
                      <a:pt x="76" y="49"/>
                    </a:lnTo>
                    <a:lnTo>
                      <a:pt x="73" y="43"/>
                    </a:lnTo>
                    <a:lnTo>
                      <a:pt x="71" y="38"/>
                    </a:lnTo>
                    <a:lnTo>
                      <a:pt x="68" y="35"/>
                    </a:lnTo>
                    <a:lnTo>
                      <a:pt x="64" y="30"/>
                    </a:lnTo>
                    <a:lnTo>
                      <a:pt x="58" y="26"/>
                    </a:lnTo>
                    <a:lnTo>
                      <a:pt x="54" y="23"/>
                    </a:lnTo>
                    <a:lnTo>
                      <a:pt x="48" y="20"/>
                    </a:lnTo>
                    <a:lnTo>
                      <a:pt x="36" y="18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72" y="2"/>
                    </a:lnTo>
                    <a:lnTo>
                      <a:pt x="300" y="3"/>
                    </a:lnTo>
                    <a:lnTo>
                      <a:pt x="326" y="6"/>
                    </a:lnTo>
                    <a:lnTo>
                      <a:pt x="348" y="10"/>
                    </a:lnTo>
                    <a:lnTo>
                      <a:pt x="363" y="15"/>
                    </a:lnTo>
                    <a:lnTo>
                      <a:pt x="378" y="19"/>
                    </a:lnTo>
                    <a:lnTo>
                      <a:pt x="391" y="25"/>
                    </a:lnTo>
                    <a:lnTo>
                      <a:pt x="402" y="30"/>
                    </a:lnTo>
                    <a:lnTo>
                      <a:pt x="413" y="38"/>
                    </a:lnTo>
                    <a:lnTo>
                      <a:pt x="423" y="46"/>
                    </a:lnTo>
                    <a:lnTo>
                      <a:pt x="433" y="53"/>
                    </a:lnTo>
                    <a:lnTo>
                      <a:pt x="442" y="63"/>
                    </a:lnTo>
                    <a:lnTo>
                      <a:pt x="449" y="72"/>
                    </a:lnTo>
                    <a:lnTo>
                      <a:pt x="456" y="82"/>
                    </a:lnTo>
                    <a:lnTo>
                      <a:pt x="462" y="92"/>
                    </a:lnTo>
                    <a:lnTo>
                      <a:pt x="466" y="103"/>
                    </a:lnTo>
                    <a:lnTo>
                      <a:pt x="469" y="115"/>
                    </a:lnTo>
                    <a:lnTo>
                      <a:pt x="472" y="125"/>
                    </a:lnTo>
                    <a:lnTo>
                      <a:pt x="474" y="138"/>
                    </a:lnTo>
                    <a:lnTo>
                      <a:pt x="475" y="149"/>
                    </a:lnTo>
                    <a:lnTo>
                      <a:pt x="474" y="159"/>
                    </a:lnTo>
                    <a:lnTo>
                      <a:pt x="472" y="169"/>
                    </a:lnTo>
                    <a:lnTo>
                      <a:pt x="471" y="179"/>
                    </a:lnTo>
                    <a:lnTo>
                      <a:pt x="468" y="189"/>
                    </a:lnTo>
                    <a:lnTo>
                      <a:pt x="465" y="198"/>
                    </a:lnTo>
                    <a:lnTo>
                      <a:pt x="461" y="206"/>
                    </a:lnTo>
                    <a:lnTo>
                      <a:pt x="455" y="216"/>
                    </a:lnTo>
                    <a:lnTo>
                      <a:pt x="449" y="224"/>
                    </a:lnTo>
                    <a:lnTo>
                      <a:pt x="442" y="232"/>
                    </a:lnTo>
                    <a:lnTo>
                      <a:pt x="435" y="239"/>
                    </a:lnTo>
                    <a:lnTo>
                      <a:pt x="426" y="247"/>
                    </a:lnTo>
                    <a:lnTo>
                      <a:pt x="418" y="252"/>
                    </a:lnTo>
                    <a:lnTo>
                      <a:pt x="408" y="259"/>
                    </a:lnTo>
                    <a:lnTo>
                      <a:pt x="398" y="264"/>
                    </a:lnTo>
                    <a:lnTo>
                      <a:pt x="386" y="269"/>
                    </a:lnTo>
                    <a:lnTo>
                      <a:pt x="373" y="274"/>
                    </a:lnTo>
                    <a:close/>
                    <a:moveTo>
                      <a:pt x="159" y="251"/>
                    </a:moveTo>
                    <a:lnTo>
                      <a:pt x="174" y="254"/>
                    </a:lnTo>
                    <a:lnTo>
                      <a:pt x="193" y="255"/>
                    </a:lnTo>
                    <a:lnTo>
                      <a:pt x="214" y="257"/>
                    </a:lnTo>
                    <a:lnTo>
                      <a:pt x="236" y="257"/>
                    </a:lnTo>
                    <a:lnTo>
                      <a:pt x="265" y="257"/>
                    </a:lnTo>
                    <a:lnTo>
                      <a:pt x="289" y="254"/>
                    </a:lnTo>
                    <a:lnTo>
                      <a:pt x="309" y="249"/>
                    </a:lnTo>
                    <a:lnTo>
                      <a:pt x="326" y="244"/>
                    </a:lnTo>
                    <a:lnTo>
                      <a:pt x="340" y="237"/>
                    </a:lnTo>
                    <a:lnTo>
                      <a:pt x="353" y="228"/>
                    </a:lnTo>
                    <a:lnTo>
                      <a:pt x="363" y="216"/>
                    </a:lnTo>
                    <a:lnTo>
                      <a:pt x="373" y="204"/>
                    </a:lnTo>
                    <a:lnTo>
                      <a:pt x="379" y="191"/>
                    </a:lnTo>
                    <a:lnTo>
                      <a:pt x="385" y="176"/>
                    </a:lnTo>
                    <a:lnTo>
                      <a:pt x="388" y="162"/>
                    </a:lnTo>
                    <a:lnTo>
                      <a:pt x="389" y="146"/>
                    </a:lnTo>
                    <a:lnTo>
                      <a:pt x="388" y="133"/>
                    </a:lnTo>
                    <a:lnTo>
                      <a:pt x="386" y="122"/>
                    </a:lnTo>
                    <a:lnTo>
                      <a:pt x="383" y="112"/>
                    </a:lnTo>
                    <a:lnTo>
                      <a:pt x="379" y="101"/>
                    </a:lnTo>
                    <a:lnTo>
                      <a:pt x="373" y="91"/>
                    </a:lnTo>
                    <a:lnTo>
                      <a:pt x="366" y="80"/>
                    </a:lnTo>
                    <a:lnTo>
                      <a:pt x="358" y="72"/>
                    </a:lnTo>
                    <a:lnTo>
                      <a:pt x="349" y="63"/>
                    </a:lnTo>
                    <a:lnTo>
                      <a:pt x="339" y="55"/>
                    </a:lnTo>
                    <a:lnTo>
                      <a:pt x="326" y="48"/>
                    </a:lnTo>
                    <a:lnTo>
                      <a:pt x="313" y="42"/>
                    </a:lnTo>
                    <a:lnTo>
                      <a:pt x="300" y="38"/>
                    </a:lnTo>
                    <a:lnTo>
                      <a:pt x="285" y="33"/>
                    </a:lnTo>
                    <a:lnTo>
                      <a:pt x="269" y="30"/>
                    </a:lnTo>
                    <a:lnTo>
                      <a:pt x="252" y="29"/>
                    </a:lnTo>
                    <a:lnTo>
                      <a:pt x="233" y="28"/>
                    </a:lnTo>
                    <a:lnTo>
                      <a:pt x="213" y="29"/>
                    </a:lnTo>
                    <a:lnTo>
                      <a:pt x="194" y="30"/>
                    </a:lnTo>
                    <a:lnTo>
                      <a:pt x="176" y="33"/>
                    </a:lnTo>
                    <a:lnTo>
                      <a:pt x="159" y="38"/>
                    </a:lnTo>
                    <a:lnTo>
                      <a:pt x="159" y="251"/>
                    </a:lnTo>
                    <a:close/>
                    <a:moveTo>
                      <a:pt x="159" y="517"/>
                    </a:moveTo>
                    <a:lnTo>
                      <a:pt x="183" y="521"/>
                    </a:lnTo>
                    <a:lnTo>
                      <a:pt x="206" y="526"/>
                    </a:lnTo>
                    <a:lnTo>
                      <a:pt x="230" y="527"/>
                    </a:lnTo>
                    <a:lnTo>
                      <a:pt x="253" y="529"/>
                    </a:lnTo>
                    <a:lnTo>
                      <a:pt x="270" y="527"/>
                    </a:lnTo>
                    <a:lnTo>
                      <a:pt x="287" y="526"/>
                    </a:lnTo>
                    <a:lnTo>
                      <a:pt x="303" y="523"/>
                    </a:lnTo>
                    <a:lnTo>
                      <a:pt x="319" y="520"/>
                    </a:lnTo>
                    <a:lnTo>
                      <a:pt x="332" y="516"/>
                    </a:lnTo>
                    <a:lnTo>
                      <a:pt x="345" y="510"/>
                    </a:lnTo>
                    <a:lnTo>
                      <a:pt x="356" y="503"/>
                    </a:lnTo>
                    <a:lnTo>
                      <a:pt x="366" y="494"/>
                    </a:lnTo>
                    <a:lnTo>
                      <a:pt x="375" y="486"/>
                    </a:lnTo>
                    <a:lnTo>
                      <a:pt x="383" y="477"/>
                    </a:lnTo>
                    <a:lnTo>
                      <a:pt x="389" y="467"/>
                    </a:lnTo>
                    <a:lnTo>
                      <a:pt x="395" y="457"/>
                    </a:lnTo>
                    <a:lnTo>
                      <a:pt x="399" y="447"/>
                    </a:lnTo>
                    <a:lnTo>
                      <a:pt x="402" y="436"/>
                    </a:lnTo>
                    <a:lnTo>
                      <a:pt x="405" y="424"/>
                    </a:lnTo>
                    <a:lnTo>
                      <a:pt x="405" y="413"/>
                    </a:lnTo>
                    <a:lnTo>
                      <a:pt x="403" y="395"/>
                    </a:lnTo>
                    <a:lnTo>
                      <a:pt x="401" y="380"/>
                    </a:lnTo>
                    <a:lnTo>
                      <a:pt x="395" y="365"/>
                    </a:lnTo>
                    <a:lnTo>
                      <a:pt x="388" y="350"/>
                    </a:lnTo>
                    <a:lnTo>
                      <a:pt x="382" y="342"/>
                    </a:lnTo>
                    <a:lnTo>
                      <a:pt x="378" y="335"/>
                    </a:lnTo>
                    <a:lnTo>
                      <a:pt x="370" y="330"/>
                    </a:lnTo>
                    <a:lnTo>
                      <a:pt x="365" y="322"/>
                    </a:lnTo>
                    <a:lnTo>
                      <a:pt x="349" y="312"/>
                    </a:lnTo>
                    <a:lnTo>
                      <a:pt x="330" y="302"/>
                    </a:lnTo>
                    <a:lnTo>
                      <a:pt x="309" y="295"/>
                    </a:lnTo>
                    <a:lnTo>
                      <a:pt x="286" y="290"/>
                    </a:lnTo>
                    <a:lnTo>
                      <a:pt x="260" y="287"/>
                    </a:lnTo>
                    <a:lnTo>
                      <a:pt x="232" y="285"/>
                    </a:lnTo>
                    <a:lnTo>
                      <a:pt x="219" y="285"/>
                    </a:lnTo>
                    <a:lnTo>
                      <a:pt x="207" y="285"/>
                    </a:lnTo>
                    <a:lnTo>
                      <a:pt x="197" y="285"/>
                    </a:lnTo>
                    <a:lnTo>
                      <a:pt x="187" y="285"/>
                    </a:lnTo>
                    <a:lnTo>
                      <a:pt x="171" y="287"/>
                    </a:lnTo>
                    <a:lnTo>
                      <a:pt x="159" y="290"/>
                    </a:lnTo>
                    <a:lnTo>
                      <a:pt x="159" y="5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68"/>
              <p:cNvSpPr/>
              <p:nvPr/>
            </p:nvSpPr>
            <p:spPr>
              <a:xfrm>
                <a:off x="651" y="539"/>
                <a:ext cx="156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82" extrusionOk="0">
                    <a:moveTo>
                      <a:pt x="332" y="25"/>
                    </a:moveTo>
                    <a:lnTo>
                      <a:pt x="185" y="25"/>
                    </a:lnTo>
                    <a:lnTo>
                      <a:pt x="185" y="159"/>
                    </a:lnTo>
                    <a:lnTo>
                      <a:pt x="183" y="207"/>
                    </a:lnTo>
                    <a:lnTo>
                      <a:pt x="182" y="252"/>
                    </a:lnTo>
                    <a:lnTo>
                      <a:pt x="179" y="290"/>
                    </a:lnTo>
                    <a:lnTo>
                      <a:pt x="176" y="326"/>
                    </a:lnTo>
                    <a:lnTo>
                      <a:pt x="170" y="356"/>
                    </a:lnTo>
                    <a:lnTo>
                      <a:pt x="165" y="383"/>
                    </a:lnTo>
                    <a:lnTo>
                      <a:pt x="158" y="405"/>
                    </a:lnTo>
                    <a:lnTo>
                      <a:pt x="149" y="422"/>
                    </a:lnTo>
                    <a:lnTo>
                      <a:pt x="140" y="436"/>
                    </a:lnTo>
                    <a:lnTo>
                      <a:pt x="130" y="448"/>
                    </a:lnTo>
                    <a:lnTo>
                      <a:pt x="120" y="459"/>
                    </a:lnTo>
                    <a:lnTo>
                      <a:pt x="107" y="466"/>
                    </a:lnTo>
                    <a:lnTo>
                      <a:pt x="96" y="474"/>
                    </a:lnTo>
                    <a:lnTo>
                      <a:pt x="83" y="478"/>
                    </a:lnTo>
                    <a:lnTo>
                      <a:pt x="69" y="481"/>
                    </a:lnTo>
                    <a:lnTo>
                      <a:pt x="53" y="482"/>
                    </a:lnTo>
                    <a:lnTo>
                      <a:pt x="42" y="481"/>
                    </a:lnTo>
                    <a:lnTo>
                      <a:pt x="30" y="479"/>
                    </a:lnTo>
                    <a:lnTo>
                      <a:pt x="22" y="475"/>
                    </a:lnTo>
                    <a:lnTo>
                      <a:pt x="13" y="469"/>
                    </a:lnTo>
                    <a:lnTo>
                      <a:pt x="7" y="462"/>
                    </a:lnTo>
                    <a:lnTo>
                      <a:pt x="3" y="455"/>
                    </a:lnTo>
                    <a:lnTo>
                      <a:pt x="0" y="448"/>
                    </a:lnTo>
                    <a:lnTo>
                      <a:pt x="0" y="439"/>
                    </a:lnTo>
                    <a:lnTo>
                      <a:pt x="0" y="433"/>
                    </a:lnTo>
                    <a:lnTo>
                      <a:pt x="2" y="428"/>
                    </a:lnTo>
                    <a:lnTo>
                      <a:pt x="4" y="422"/>
                    </a:lnTo>
                    <a:lnTo>
                      <a:pt x="9" y="418"/>
                    </a:lnTo>
                    <a:lnTo>
                      <a:pt x="13" y="413"/>
                    </a:lnTo>
                    <a:lnTo>
                      <a:pt x="19" y="411"/>
                    </a:lnTo>
                    <a:lnTo>
                      <a:pt x="24" y="408"/>
                    </a:lnTo>
                    <a:lnTo>
                      <a:pt x="30" y="408"/>
                    </a:lnTo>
                    <a:lnTo>
                      <a:pt x="36" y="408"/>
                    </a:lnTo>
                    <a:lnTo>
                      <a:pt x="42" y="411"/>
                    </a:lnTo>
                    <a:lnTo>
                      <a:pt x="49" y="413"/>
                    </a:lnTo>
                    <a:lnTo>
                      <a:pt x="56" y="418"/>
                    </a:lnTo>
                    <a:lnTo>
                      <a:pt x="63" y="423"/>
                    </a:lnTo>
                    <a:lnTo>
                      <a:pt x="70" y="426"/>
                    </a:lnTo>
                    <a:lnTo>
                      <a:pt x="77" y="429"/>
                    </a:lnTo>
                    <a:lnTo>
                      <a:pt x="85" y="429"/>
                    </a:lnTo>
                    <a:lnTo>
                      <a:pt x="92" y="429"/>
                    </a:lnTo>
                    <a:lnTo>
                      <a:pt x="99" y="426"/>
                    </a:lnTo>
                    <a:lnTo>
                      <a:pt x="106" y="422"/>
                    </a:lnTo>
                    <a:lnTo>
                      <a:pt x="112" y="416"/>
                    </a:lnTo>
                    <a:lnTo>
                      <a:pt x="117" y="411"/>
                    </a:lnTo>
                    <a:lnTo>
                      <a:pt x="123" y="401"/>
                    </a:lnTo>
                    <a:lnTo>
                      <a:pt x="129" y="390"/>
                    </a:lnTo>
                    <a:lnTo>
                      <a:pt x="135" y="379"/>
                    </a:lnTo>
                    <a:lnTo>
                      <a:pt x="139" y="365"/>
                    </a:lnTo>
                    <a:lnTo>
                      <a:pt x="143" y="348"/>
                    </a:lnTo>
                    <a:lnTo>
                      <a:pt x="146" y="328"/>
                    </a:lnTo>
                    <a:lnTo>
                      <a:pt x="149" y="305"/>
                    </a:lnTo>
                    <a:lnTo>
                      <a:pt x="150" y="280"/>
                    </a:lnTo>
                    <a:lnTo>
                      <a:pt x="152" y="252"/>
                    </a:lnTo>
                    <a:lnTo>
                      <a:pt x="153" y="220"/>
                    </a:lnTo>
                    <a:lnTo>
                      <a:pt x="153" y="186"/>
                    </a:lnTo>
                    <a:lnTo>
                      <a:pt x="153" y="87"/>
                    </a:lnTo>
                    <a:lnTo>
                      <a:pt x="153" y="66"/>
                    </a:lnTo>
                    <a:lnTo>
                      <a:pt x="150" y="48"/>
                    </a:lnTo>
                    <a:lnTo>
                      <a:pt x="149" y="41"/>
                    </a:lnTo>
                    <a:lnTo>
                      <a:pt x="146" y="35"/>
                    </a:lnTo>
                    <a:lnTo>
                      <a:pt x="145" y="30"/>
                    </a:lnTo>
                    <a:lnTo>
                      <a:pt x="140" y="27"/>
                    </a:lnTo>
                    <a:lnTo>
                      <a:pt x="138" y="24"/>
                    </a:lnTo>
                    <a:lnTo>
                      <a:pt x="133" y="21"/>
                    </a:lnTo>
                    <a:lnTo>
                      <a:pt x="127" y="18"/>
                    </a:lnTo>
                    <a:lnTo>
                      <a:pt x="120" y="17"/>
                    </a:lnTo>
                    <a:lnTo>
                      <a:pt x="105" y="14"/>
                    </a:lnTo>
                    <a:lnTo>
                      <a:pt x="85" y="13"/>
                    </a:lnTo>
                    <a:lnTo>
                      <a:pt x="85" y="0"/>
                    </a:lnTo>
                    <a:lnTo>
                      <a:pt x="468" y="0"/>
                    </a:lnTo>
                    <a:lnTo>
                      <a:pt x="468" y="13"/>
                    </a:lnTo>
                    <a:lnTo>
                      <a:pt x="448" y="14"/>
                    </a:lnTo>
                    <a:lnTo>
                      <a:pt x="432" y="17"/>
                    </a:lnTo>
                    <a:lnTo>
                      <a:pt x="425" y="18"/>
                    </a:lnTo>
                    <a:lnTo>
                      <a:pt x="420" y="21"/>
                    </a:lnTo>
                    <a:lnTo>
                      <a:pt x="415" y="24"/>
                    </a:lnTo>
                    <a:lnTo>
                      <a:pt x="411" y="27"/>
                    </a:lnTo>
                    <a:lnTo>
                      <a:pt x="408" y="30"/>
                    </a:lnTo>
                    <a:lnTo>
                      <a:pt x="407" y="35"/>
                    </a:lnTo>
                    <a:lnTo>
                      <a:pt x="404" y="41"/>
                    </a:lnTo>
                    <a:lnTo>
                      <a:pt x="402" y="48"/>
                    </a:lnTo>
                    <a:lnTo>
                      <a:pt x="399" y="66"/>
                    </a:lnTo>
                    <a:lnTo>
                      <a:pt x="399" y="87"/>
                    </a:lnTo>
                    <a:lnTo>
                      <a:pt x="399" y="389"/>
                    </a:lnTo>
                    <a:lnTo>
                      <a:pt x="399" y="411"/>
                    </a:lnTo>
                    <a:lnTo>
                      <a:pt x="402" y="428"/>
                    </a:lnTo>
                    <a:lnTo>
                      <a:pt x="404" y="435"/>
                    </a:lnTo>
                    <a:lnTo>
                      <a:pt x="407" y="441"/>
                    </a:lnTo>
                    <a:lnTo>
                      <a:pt x="408" y="446"/>
                    </a:lnTo>
                    <a:lnTo>
                      <a:pt x="411" y="449"/>
                    </a:lnTo>
                    <a:lnTo>
                      <a:pt x="415" y="452"/>
                    </a:lnTo>
                    <a:lnTo>
                      <a:pt x="420" y="455"/>
                    </a:lnTo>
                    <a:lnTo>
                      <a:pt x="425" y="458"/>
                    </a:lnTo>
                    <a:lnTo>
                      <a:pt x="432" y="459"/>
                    </a:lnTo>
                    <a:lnTo>
                      <a:pt x="448" y="462"/>
                    </a:lnTo>
                    <a:lnTo>
                      <a:pt x="468" y="464"/>
                    </a:lnTo>
                    <a:lnTo>
                      <a:pt x="468" y="476"/>
                    </a:lnTo>
                    <a:lnTo>
                      <a:pt x="263" y="476"/>
                    </a:lnTo>
                    <a:lnTo>
                      <a:pt x="263" y="464"/>
                    </a:lnTo>
                    <a:lnTo>
                      <a:pt x="284" y="462"/>
                    </a:lnTo>
                    <a:lnTo>
                      <a:pt x="299" y="459"/>
                    </a:lnTo>
                    <a:lnTo>
                      <a:pt x="306" y="458"/>
                    </a:lnTo>
                    <a:lnTo>
                      <a:pt x="312" y="455"/>
                    </a:lnTo>
                    <a:lnTo>
                      <a:pt x="316" y="452"/>
                    </a:lnTo>
                    <a:lnTo>
                      <a:pt x="319" y="449"/>
                    </a:lnTo>
                    <a:lnTo>
                      <a:pt x="322" y="446"/>
                    </a:lnTo>
                    <a:lnTo>
                      <a:pt x="325" y="441"/>
                    </a:lnTo>
                    <a:lnTo>
                      <a:pt x="328" y="435"/>
                    </a:lnTo>
                    <a:lnTo>
                      <a:pt x="329" y="428"/>
                    </a:lnTo>
                    <a:lnTo>
                      <a:pt x="331" y="411"/>
                    </a:lnTo>
                    <a:lnTo>
                      <a:pt x="332" y="389"/>
                    </a:lnTo>
                    <a:lnTo>
                      <a:pt x="332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68"/>
              <p:cNvSpPr/>
              <p:nvPr/>
            </p:nvSpPr>
            <p:spPr>
              <a:xfrm>
                <a:off x="817" y="591"/>
                <a:ext cx="118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22" extrusionOk="0">
                    <a:moveTo>
                      <a:pt x="106" y="224"/>
                    </a:moveTo>
                    <a:lnTo>
                      <a:pt x="246" y="62"/>
                    </a:lnTo>
                    <a:lnTo>
                      <a:pt x="245" y="49"/>
                    </a:lnTo>
                    <a:lnTo>
                      <a:pt x="244" y="39"/>
                    </a:lnTo>
                    <a:lnTo>
                      <a:pt x="241" y="30"/>
                    </a:lnTo>
                    <a:lnTo>
                      <a:pt x="236" y="25"/>
                    </a:lnTo>
                    <a:lnTo>
                      <a:pt x="231" y="20"/>
                    </a:lnTo>
                    <a:lnTo>
                      <a:pt x="224" y="16"/>
                    </a:lnTo>
                    <a:lnTo>
                      <a:pt x="214" y="15"/>
                    </a:lnTo>
                    <a:lnTo>
                      <a:pt x="204" y="13"/>
                    </a:lnTo>
                    <a:lnTo>
                      <a:pt x="204" y="0"/>
                    </a:lnTo>
                    <a:lnTo>
                      <a:pt x="352" y="0"/>
                    </a:lnTo>
                    <a:lnTo>
                      <a:pt x="352" y="13"/>
                    </a:lnTo>
                    <a:lnTo>
                      <a:pt x="342" y="15"/>
                    </a:lnTo>
                    <a:lnTo>
                      <a:pt x="334" y="15"/>
                    </a:lnTo>
                    <a:lnTo>
                      <a:pt x="327" y="16"/>
                    </a:lnTo>
                    <a:lnTo>
                      <a:pt x="321" y="19"/>
                    </a:lnTo>
                    <a:lnTo>
                      <a:pt x="314" y="23"/>
                    </a:lnTo>
                    <a:lnTo>
                      <a:pt x="308" y="30"/>
                    </a:lnTo>
                    <a:lnTo>
                      <a:pt x="307" y="36"/>
                    </a:lnTo>
                    <a:lnTo>
                      <a:pt x="305" y="45"/>
                    </a:lnTo>
                    <a:lnTo>
                      <a:pt x="304" y="59"/>
                    </a:lnTo>
                    <a:lnTo>
                      <a:pt x="304" y="76"/>
                    </a:lnTo>
                    <a:lnTo>
                      <a:pt x="304" y="247"/>
                    </a:lnTo>
                    <a:lnTo>
                      <a:pt x="304" y="264"/>
                    </a:lnTo>
                    <a:lnTo>
                      <a:pt x="305" y="277"/>
                    </a:lnTo>
                    <a:lnTo>
                      <a:pt x="307" y="287"/>
                    </a:lnTo>
                    <a:lnTo>
                      <a:pt x="308" y="291"/>
                    </a:lnTo>
                    <a:lnTo>
                      <a:pt x="312" y="298"/>
                    </a:lnTo>
                    <a:lnTo>
                      <a:pt x="320" y="304"/>
                    </a:lnTo>
                    <a:lnTo>
                      <a:pt x="325" y="307"/>
                    </a:lnTo>
                    <a:lnTo>
                      <a:pt x="332" y="308"/>
                    </a:lnTo>
                    <a:lnTo>
                      <a:pt x="341" y="310"/>
                    </a:lnTo>
                    <a:lnTo>
                      <a:pt x="352" y="310"/>
                    </a:lnTo>
                    <a:lnTo>
                      <a:pt x="352" y="322"/>
                    </a:lnTo>
                    <a:lnTo>
                      <a:pt x="198" y="322"/>
                    </a:lnTo>
                    <a:lnTo>
                      <a:pt x="198" y="310"/>
                    </a:lnTo>
                    <a:lnTo>
                      <a:pt x="211" y="310"/>
                    </a:lnTo>
                    <a:lnTo>
                      <a:pt x="222" y="307"/>
                    </a:lnTo>
                    <a:lnTo>
                      <a:pt x="231" y="304"/>
                    </a:lnTo>
                    <a:lnTo>
                      <a:pt x="236" y="298"/>
                    </a:lnTo>
                    <a:lnTo>
                      <a:pt x="241" y="291"/>
                    </a:lnTo>
                    <a:lnTo>
                      <a:pt x="244" y="281"/>
                    </a:lnTo>
                    <a:lnTo>
                      <a:pt x="245" y="265"/>
                    </a:lnTo>
                    <a:lnTo>
                      <a:pt x="246" y="247"/>
                    </a:lnTo>
                    <a:lnTo>
                      <a:pt x="246" y="95"/>
                    </a:lnTo>
                    <a:lnTo>
                      <a:pt x="106" y="257"/>
                    </a:lnTo>
                    <a:lnTo>
                      <a:pt x="108" y="271"/>
                    </a:lnTo>
                    <a:lnTo>
                      <a:pt x="109" y="282"/>
                    </a:lnTo>
                    <a:lnTo>
                      <a:pt x="112" y="291"/>
                    </a:lnTo>
                    <a:lnTo>
                      <a:pt x="115" y="298"/>
                    </a:lnTo>
                    <a:lnTo>
                      <a:pt x="121" y="302"/>
                    </a:lnTo>
                    <a:lnTo>
                      <a:pt x="128" y="307"/>
                    </a:lnTo>
                    <a:lnTo>
                      <a:pt x="136" y="308"/>
                    </a:lnTo>
                    <a:lnTo>
                      <a:pt x="149" y="310"/>
                    </a:lnTo>
                    <a:lnTo>
                      <a:pt x="149" y="322"/>
                    </a:lnTo>
                    <a:lnTo>
                      <a:pt x="0" y="322"/>
                    </a:lnTo>
                    <a:lnTo>
                      <a:pt x="0" y="310"/>
                    </a:lnTo>
                    <a:lnTo>
                      <a:pt x="15" y="310"/>
                    </a:lnTo>
                    <a:lnTo>
                      <a:pt x="26" y="307"/>
                    </a:lnTo>
                    <a:lnTo>
                      <a:pt x="35" y="302"/>
                    </a:lnTo>
                    <a:lnTo>
                      <a:pt x="40" y="298"/>
                    </a:lnTo>
                    <a:lnTo>
                      <a:pt x="43" y="291"/>
                    </a:lnTo>
                    <a:lnTo>
                      <a:pt x="46" y="279"/>
                    </a:lnTo>
                    <a:lnTo>
                      <a:pt x="48" y="265"/>
                    </a:lnTo>
                    <a:lnTo>
                      <a:pt x="49" y="247"/>
                    </a:lnTo>
                    <a:lnTo>
                      <a:pt x="49" y="76"/>
                    </a:lnTo>
                    <a:lnTo>
                      <a:pt x="49" y="59"/>
                    </a:lnTo>
                    <a:lnTo>
                      <a:pt x="48" y="46"/>
                    </a:lnTo>
                    <a:lnTo>
                      <a:pt x="46" y="36"/>
                    </a:lnTo>
                    <a:lnTo>
                      <a:pt x="45" y="32"/>
                    </a:lnTo>
                    <a:lnTo>
                      <a:pt x="40" y="25"/>
                    </a:lnTo>
                    <a:lnTo>
                      <a:pt x="33" y="19"/>
                    </a:lnTo>
                    <a:lnTo>
                      <a:pt x="27" y="16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13"/>
                    </a:lnTo>
                    <a:lnTo>
                      <a:pt x="145" y="15"/>
                    </a:lnTo>
                    <a:lnTo>
                      <a:pt x="136" y="15"/>
                    </a:lnTo>
                    <a:lnTo>
                      <a:pt x="129" y="16"/>
                    </a:lnTo>
                    <a:lnTo>
                      <a:pt x="123" y="19"/>
                    </a:lnTo>
                    <a:lnTo>
                      <a:pt x="116" y="23"/>
                    </a:lnTo>
                    <a:lnTo>
                      <a:pt x="112" y="30"/>
                    </a:lnTo>
                    <a:lnTo>
                      <a:pt x="109" y="36"/>
                    </a:lnTo>
                    <a:lnTo>
                      <a:pt x="108" y="45"/>
                    </a:lnTo>
                    <a:lnTo>
                      <a:pt x="108" y="59"/>
                    </a:lnTo>
                    <a:lnTo>
                      <a:pt x="106" y="76"/>
                    </a:lnTo>
                    <a:lnTo>
                      <a:pt x="106" y="2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68"/>
              <p:cNvSpPr/>
              <p:nvPr/>
            </p:nvSpPr>
            <p:spPr>
              <a:xfrm>
                <a:off x="946" y="591"/>
                <a:ext cx="118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22" extrusionOk="0">
                    <a:moveTo>
                      <a:pt x="108" y="145"/>
                    </a:moveTo>
                    <a:lnTo>
                      <a:pt x="247" y="145"/>
                    </a:lnTo>
                    <a:lnTo>
                      <a:pt x="247" y="76"/>
                    </a:lnTo>
                    <a:lnTo>
                      <a:pt x="247" y="50"/>
                    </a:lnTo>
                    <a:lnTo>
                      <a:pt x="244" y="36"/>
                    </a:lnTo>
                    <a:lnTo>
                      <a:pt x="242" y="32"/>
                    </a:lnTo>
                    <a:lnTo>
                      <a:pt x="239" y="27"/>
                    </a:lnTo>
                    <a:lnTo>
                      <a:pt x="237" y="23"/>
                    </a:lnTo>
                    <a:lnTo>
                      <a:pt x="232" y="20"/>
                    </a:lnTo>
                    <a:lnTo>
                      <a:pt x="227" y="17"/>
                    </a:lnTo>
                    <a:lnTo>
                      <a:pt x="218" y="15"/>
                    </a:lnTo>
                    <a:lnTo>
                      <a:pt x="209" y="15"/>
                    </a:lnTo>
                    <a:lnTo>
                      <a:pt x="198" y="13"/>
                    </a:lnTo>
                    <a:lnTo>
                      <a:pt x="198" y="0"/>
                    </a:lnTo>
                    <a:lnTo>
                      <a:pt x="354" y="0"/>
                    </a:lnTo>
                    <a:lnTo>
                      <a:pt x="354" y="13"/>
                    </a:lnTo>
                    <a:lnTo>
                      <a:pt x="344" y="15"/>
                    </a:lnTo>
                    <a:lnTo>
                      <a:pt x="335" y="15"/>
                    </a:lnTo>
                    <a:lnTo>
                      <a:pt x="328" y="16"/>
                    </a:lnTo>
                    <a:lnTo>
                      <a:pt x="322" y="19"/>
                    </a:lnTo>
                    <a:lnTo>
                      <a:pt x="317" y="22"/>
                    </a:lnTo>
                    <a:lnTo>
                      <a:pt x="314" y="25"/>
                    </a:lnTo>
                    <a:lnTo>
                      <a:pt x="311" y="29"/>
                    </a:lnTo>
                    <a:lnTo>
                      <a:pt x="308" y="33"/>
                    </a:lnTo>
                    <a:lnTo>
                      <a:pt x="307" y="39"/>
                    </a:lnTo>
                    <a:lnTo>
                      <a:pt x="305" y="48"/>
                    </a:lnTo>
                    <a:lnTo>
                      <a:pt x="305" y="60"/>
                    </a:lnTo>
                    <a:lnTo>
                      <a:pt x="305" y="76"/>
                    </a:lnTo>
                    <a:lnTo>
                      <a:pt x="305" y="247"/>
                    </a:lnTo>
                    <a:lnTo>
                      <a:pt x="305" y="272"/>
                    </a:lnTo>
                    <a:lnTo>
                      <a:pt x="307" y="287"/>
                    </a:lnTo>
                    <a:lnTo>
                      <a:pt x="310" y="292"/>
                    </a:lnTo>
                    <a:lnTo>
                      <a:pt x="312" y="297"/>
                    </a:lnTo>
                    <a:lnTo>
                      <a:pt x="315" y="299"/>
                    </a:lnTo>
                    <a:lnTo>
                      <a:pt x="320" y="304"/>
                    </a:lnTo>
                    <a:lnTo>
                      <a:pt x="327" y="307"/>
                    </a:lnTo>
                    <a:lnTo>
                      <a:pt x="334" y="308"/>
                    </a:lnTo>
                    <a:lnTo>
                      <a:pt x="343" y="310"/>
                    </a:lnTo>
                    <a:lnTo>
                      <a:pt x="354" y="310"/>
                    </a:lnTo>
                    <a:lnTo>
                      <a:pt x="354" y="322"/>
                    </a:lnTo>
                    <a:lnTo>
                      <a:pt x="198" y="322"/>
                    </a:lnTo>
                    <a:lnTo>
                      <a:pt x="198" y="310"/>
                    </a:lnTo>
                    <a:lnTo>
                      <a:pt x="211" y="310"/>
                    </a:lnTo>
                    <a:lnTo>
                      <a:pt x="222" y="307"/>
                    </a:lnTo>
                    <a:lnTo>
                      <a:pt x="231" y="304"/>
                    </a:lnTo>
                    <a:lnTo>
                      <a:pt x="237" y="298"/>
                    </a:lnTo>
                    <a:lnTo>
                      <a:pt x="241" y="291"/>
                    </a:lnTo>
                    <a:lnTo>
                      <a:pt x="244" y="281"/>
                    </a:lnTo>
                    <a:lnTo>
                      <a:pt x="247" y="265"/>
                    </a:lnTo>
                    <a:lnTo>
                      <a:pt x="247" y="247"/>
                    </a:lnTo>
                    <a:lnTo>
                      <a:pt x="247" y="166"/>
                    </a:lnTo>
                    <a:lnTo>
                      <a:pt x="108" y="166"/>
                    </a:lnTo>
                    <a:lnTo>
                      <a:pt x="108" y="247"/>
                    </a:lnTo>
                    <a:lnTo>
                      <a:pt x="108" y="272"/>
                    </a:lnTo>
                    <a:lnTo>
                      <a:pt x="111" y="287"/>
                    </a:lnTo>
                    <a:lnTo>
                      <a:pt x="112" y="292"/>
                    </a:lnTo>
                    <a:lnTo>
                      <a:pt x="115" y="297"/>
                    </a:lnTo>
                    <a:lnTo>
                      <a:pt x="118" y="299"/>
                    </a:lnTo>
                    <a:lnTo>
                      <a:pt x="123" y="304"/>
                    </a:lnTo>
                    <a:lnTo>
                      <a:pt x="129" y="307"/>
                    </a:lnTo>
                    <a:lnTo>
                      <a:pt x="136" y="308"/>
                    </a:lnTo>
                    <a:lnTo>
                      <a:pt x="145" y="310"/>
                    </a:lnTo>
                    <a:lnTo>
                      <a:pt x="156" y="310"/>
                    </a:lnTo>
                    <a:lnTo>
                      <a:pt x="156" y="322"/>
                    </a:lnTo>
                    <a:lnTo>
                      <a:pt x="0" y="322"/>
                    </a:lnTo>
                    <a:lnTo>
                      <a:pt x="0" y="310"/>
                    </a:lnTo>
                    <a:lnTo>
                      <a:pt x="15" y="310"/>
                    </a:lnTo>
                    <a:lnTo>
                      <a:pt x="26" y="307"/>
                    </a:lnTo>
                    <a:lnTo>
                      <a:pt x="35" y="302"/>
                    </a:lnTo>
                    <a:lnTo>
                      <a:pt x="40" y="298"/>
                    </a:lnTo>
                    <a:lnTo>
                      <a:pt x="45" y="291"/>
                    </a:lnTo>
                    <a:lnTo>
                      <a:pt x="48" y="279"/>
                    </a:lnTo>
                    <a:lnTo>
                      <a:pt x="49" y="265"/>
                    </a:lnTo>
                    <a:lnTo>
                      <a:pt x="49" y="247"/>
                    </a:lnTo>
                    <a:lnTo>
                      <a:pt x="49" y="76"/>
                    </a:lnTo>
                    <a:lnTo>
                      <a:pt x="49" y="50"/>
                    </a:lnTo>
                    <a:lnTo>
                      <a:pt x="46" y="35"/>
                    </a:lnTo>
                    <a:lnTo>
                      <a:pt x="45" y="30"/>
                    </a:lnTo>
                    <a:lnTo>
                      <a:pt x="42" y="26"/>
                    </a:lnTo>
                    <a:lnTo>
                      <a:pt x="39" y="23"/>
                    </a:lnTo>
                    <a:lnTo>
                      <a:pt x="33" y="20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13"/>
                    </a:lnTo>
                    <a:lnTo>
                      <a:pt x="146" y="15"/>
                    </a:lnTo>
                    <a:lnTo>
                      <a:pt x="138" y="15"/>
                    </a:lnTo>
                    <a:lnTo>
                      <a:pt x="131" y="16"/>
                    </a:lnTo>
                    <a:lnTo>
                      <a:pt x="125" y="19"/>
                    </a:lnTo>
                    <a:lnTo>
                      <a:pt x="119" y="22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9" y="39"/>
                    </a:lnTo>
                    <a:lnTo>
                      <a:pt x="108" y="48"/>
                    </a:lnTo>
                    <a:lnTo>
                      <a:pt x="108" y="60"/>
                    </a:lnTo>
                    <a:lnTo>
                      <a:pt x="108" y="76"/>
                    </a:lnTo>
                    <a:lnTo>
                      <a:pt x="108" y="14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68"/>
              <p:cNvSpPr/>
              <p:nvPr/>
            </p:nvSpPr>
            <p:spPr>
              <a:xfrm>
                <a:off x="1078" y="587"/>
                <a:ext cx="91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42" extrusionOk="0">
                    <a:moveTo>
                      <a:pt x="50" y="132"/>
                    </a:moveTo>
                    <a:lnTo>
                      <a:pt x="50" y="149"/>
                    </a:lnTo>
                    <a:lnTo>
                      <a:pt x="51" y="165"/>
                    </a:lnTo>
                    <a:lnTo>
                      <a:pt x="54" y="181"/>
                    </a:lnTo>
                    <a:lnTo>
                      <a:pt x="59" y="195"/>
                    </a:lnTo>
                    <a:lnTo>
                      <a:pt x="63" y="209"/>
                    </a:lnTo>
                    <a:lnTo>
                      <a:pt x="69" y="222"/>
                    </a:lnTo>
                    <a:lnTo>
                      <a:pt x="76" y="234"/>
                    </a:lnTo>
                    <a:lnTo>
                      <a:pt x="84" y="244"/>
                    </a:lnTo>
                    <a:lnTo>
                      <a:pt x="93" y="254"/>
                    </a:lnTo>
                    <a:lnTo>
                      <a:pt x="103" y="262"/>
                    </a:lnTo>
                    <a:lnTo>
                      <a:pt x="113" y="269"/>
                    </a:lnTo>
                    <a:lnTo>
                      <a:pt x="123" y="275"/>
                    </a:lnTo>
                    <a:lnTo>
                      <a:pt x="133" y="279"/>
                    </a:lnTo>
                    <a:lnTo>
                      <a:pt x="144" y="282"/>
                    </a:lnTo>
                    <a:lnTo>
                      <a:pt x="156" y="284"/>
                    </a:lnTo>
                    <a:lnTo>
                      <a:pt x="167" y="285"/>
                    </a:lnTo>
                    <a:lnTo>
                      <a:pt x="182" y="284"/>
                    </a:lnTo>
                    <a:lnTo>
                      <a:pt x="196" y="281"/>
                    </a:lnTo>
                    <a:lnTo>
                      <a:pt x="210" y="275"/>
                    </a:lnTo>
                    <a:lnTo>
                      <a:pt x="222" y="268"/>
                    </a:lnTo>
                    <a:lnTo>
                      <a:pt x="233" y="258"/>
                    </a:lnTo>
                    <a:lnTo>
                      <a:pt x="243" y="244"/>
                    </a:lnTo>
                    <a:lnTo>
                      <a:pt x="253" y="228"/>
                    </a:lnTo>
                    <a:lnTo>
                      <a:pt x="262" y="208"/>
                    </a:lnTo>
                    <a:lnTo>
                      <a:pt x="272" y="215"/>
                    </a:lnTo>
                    <a:lnTo>
                      <a:pt x="270" y="226"/>
                    </a:lnTo>
                    <a:lnTo>
                      <a:pt x="266" y="238"/>
                    </a:lnTo>
                    <a:lnTo>
                      <a:pt x="263" y="249"/>
                    </a:lnTo>
                    <a:lnTo>
                      <a:pt x="258" y="261"/>
                    </a:lnTo>
                    <a:lnTo>
                      <a:pt x="252" y="272"/>
                    </a:lnTo>
                    <a:lnTo>
                      <a:pt x="245" y="282"/>
                    </a:lnTo>
                    <a:lnTo>
                      <a:pt x="238" y="292"/>
                    </a:lnTo>
                    <a:lnTo>
                      <a:pt x="229" y="302"/>
                    </a:lnTo>
                    <a:lnTo>
                      <a:pt x="220" y="312"/>
                    </a:lnTo>
                    <a:lnTo>
                      <a:pt x="210" y="320"/>
                    </a:lnTo>
                    <a:lnTo>
                      <a:pt x="200" y="327"/>
                    </a:lnTo>
                    <a:lnTo>
                      <a:pt x="189" y="332"/>
                    </a:lnTo>
                    <a:lnTo>
                      <a:pt x="177" y="337"/>
                    </a:lnTo>
                    <a:lnTo>
                      <a:pt x="166" y="340"/>
                    </a:lnTo>
                    <a:lnTo>
                      <a:pt x="153" y="342"/>
                    </a:lnTo>
                    <a:lnTo>
                      <a:pt x="140" y="342"/>
                    </a:lnTo>
                    <a:lnTo>
                      <a:pt x="126" y="341"/>
                    </a:lnTo>
                    <a:lnTo>
                      <a:pt x="112" y="340"/>
                    </a:lnTo>
                    <a:lnTo>
                      <a:pt x="99" y="337"/>
                    </a:lnTo>
                    <a:lnTo>
                      <a:pt x="86" y="331"/>
                    </a:lnTo>
                    <a:lnTo>
                      <a:pt x="74" y="325"/>
                    </a:lnTo>
                    <a:lnTo>
                      <a:pt x="63" y="317"/>
                    </a:lnTo>
                    <a:lnTo>
                      <a:pt x="51" y="308"/>
                    </a:lnTo>
                    <a:lnTo>
                      <a:pt x="41" y="297"/>
                    </a:lnTo>
                    <a:lnTo>
                      <a:pt x="31" y="285"/>
                    </a:lnTo>
                    <a:lnTo>
                      <a:pt x="23" y="272"/>
                    </a:lnTo>
                    <a:lnTo>
                      <a:pt x="16" y="259"/>
                    </a:lnTo>
                    <a:lnTo>
                      <a:pt x="10" y="244"/>
                    </a:lnTo>
                    <a:lnTo>
                      <a:pt x="6" y="228"/>
                    </a:lnTo>
                    <a:lnTo>
                      <a:pt x="3" y="212"/>
                    </a:lnTo>
                    <a:lnTo>
                      <a:pt x="0" y="194"/>
                    </a:lnTo>
                    <a:lnTo>
                      <a:pt x="0" y="175"/>
                    </a:lnTo>
                    <a:lnTo>
                      <a:pt x="0" y="155"/>
                    </a:lnTo>
                    <a:lnTo>
                      <a:pt x="3" y="136"/>
                    </a:lnTo>
                    <a:lnTo>
                      <a:pt x="6" y="119"/>
                    </a:lnTo>
                    <a:lnTo>
                      <a:pt x="10" y="102"/>
                    </a:lnTo>
                    <a:lnTo>
                      <a:pt x="16" y="86"/>
                    </a:lnTo>
                    <a:lnTo>
                      <a:pt x="23" y="72"/>
                    </a:lnTo>
                    <a:lnTo>
                      <a:pt x="31" y="59"/>
                    </a:lnTo>
                    <a:lnTo>
                      <a:pt x="41" y="46"/>
                    </a:lnTo>
                    <a:lnTo>
                      <a:pt x="53" y="36"/>
                    </a:lnTo>
                    <a:lnTo>
                      <a:pt x="64" y="26"/>
                    </a:lnTo>
                    <a:lnTo>
                      <a:pt x="77" y="19"/>
                    </a:lnTo>
                    <a:lnTo>
                      <a:pt x="90" y="12"/>
                    </a:lnTo>
                    <a:lnTo>
                      <a:pt x="103" y="7"/>
                    </a:lnTo>
                    <a:lnTo>
                      <a:pt x="117" y="3"/>
                    </a:lnTo>
                    <a:lnTo>
                      <a:pt x="133" y="2"/>
                    </a:lnTo>
                    <a:lnTo>
                      <a:pt x="149" y="0"/>
                    </a:lnTo>
                    <a:lnTo>
                      <a:pt x="162" y="0"/>
                    </a:lnTo>
                    <a:lnTo>
                      <a:pt x="175" y="3"/>
                    </a:lnTo>
                    <a:lnTo>
                      <a:pt x="186" y="6"/>
                    </a:lnTo>
                    <a:lnTo>
                      <a:pt x="197" y="9"/>
                    </a:lnTo>
                    <a:lnTo>
                      <a:pt x="209" y="15"/>
                    </a:lnTo>
                    <a:lnTo>
                      <a:pt x="219" y="20"/>
                    </a:lnTo>
                    <a:lnTo>
                      <a:pt x="229" y="27"/>
                    </a:lnTo>
                    <a:lnTo>
                      <a:pt x="238" y="36"/>
                    </a:lnTo>
                    <a:lnTo>
                      <a:pt x="246" y="46"/>
                    </a:lnTo>
                    <a:lnTo>
                      <a:pt x="252" y="56"/>
                    </a:lnTo>
                    <a:lnTo>
                      <a:pt x="259" y="66"/>
                    </a:lnTo>
                    <a:lnTo>
                      <a:pt x="263" y="78"/>
                    </a:lnTo>
                    <a:lnTo>
                      <a:pt x="268" y="90"/>
                    </a:lnTo>
                    <a:lnTo>
                      <a:pt x="270" y="103"/>
                    </a:lnTo>
                    <a:lnTo>
                      <a:pt x="272" y="118"/>
                    </a:lnTo>
                    <a:lnTo>
                      <a:pt x="272" y="132"/>
                    </a:lnTo>
                    <a:lnTo>
                      <a:pt x="50" y="132"/>
                    </a:lnTo>
                    <a:close/>
                    <a:moveTo>
                      <a:pt x="50" y="110"/>
                    </a:moveTo>
                    <a:lnTo>
                      <a:pt x="199" y="110"/>
                    </a:lnTo>
                    <a:lnTo>
                      <a:pt x="197" y="96"/>
                    </a:lnTo>
                    <a:lnTo>
                      <a:pt x="196" y="85"/>
                    </a:lnTo>
                    <a:lnTo>
                      <a:pt x="193" y="75"/>
                    </a:lnTo>
                    <a:lnTo>
                      <a:pt x="192" y="68"/>
                    </a:lnTo>
                    <a:lnTo>
                      <a:pt x="186" y="59"/>
                    </a:lnTo>
                    <a:lnTo>
                      <a:pt x="180" y="50"/>
                    </a:lnTo>
                    <a:lnTo>
                      <a:pt x="173" y="43"/>
                    </a:lnTo>
                    <a:lnTo>
                      <a:pt x="165" y="36"/>
                    </a:lnTo>
                    <a:lnTo>
                      <a:pt x="156" y="32"/>
                    </a:lnTo>
                    <a:lnTo>
                      <a:pt x="147" y="27"/>
                    </a:lnTo>
                    <a:lnTo>
                      <a:pt x="137" y="26"/>
                    </a:lnTo>
                    <a:lnTo>
                      <a:pt x="129" y="25"/>
                    </a:lnTo>
                    <a:lnTo>
                      <a:pt x="122" y="26"/>
                    </a:lnTo>
                    <a:lnTo>
                      <a:pt x="114" y="26"/>
                    </a:lnTo>
                    <a:lnTo>
                      <a:pt x="107" y="29"/>
                    </a:lnTo>
                    <a:lnTo>
                      <a:pt x="102" y="30"/>
                    </a:lnTo>
                    <a:lnTo>
                      <a:pt x="89" y="37"/>
                    </a:lnTo>
                    <a:lnTo>
                      <a:pt x="76" y="48"/>
                    </a:lnTo>
                    <a:lnTo>
                      <a:pt x="71" y="55"/>
                    </a:lnTo>
                    <a:lnTo>
                      <a:pt x="66" y="60"/>
                    </a:lnTo>
                    <a:lnTo>
                      <a:pt x="61" y="68"/>
                    </a:lnTo>
                    <a:lnTo>
                      <a:pt x="59" y="75"/>
                    </a:lnTo>
                    <a:lnTo>
                      <a:pt x="56" y="83"/>
                    </a:lnTo>
                    <a:lnTo>
                      <a:pt x="53" y="92"/>
                    </a:lnTo>
                    <a:lnTo>
                      <a:pt x="51" y="102"/>
                    </a:lnTo>
                    <a:lnTo>
                      <a:pt x="50" y="1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68"/>
              <p:cNvSpPr/>
              <p:nvPr/>
            </p:nvSpPr>
            <p:spPr>
              <a:xfrm>
                <a:off x="1181" y="539"/>
                <a:ext cx="117" cy="15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8" extrusionOk="0">
                    <a:moveTo>
                      <a:pt x="62" y="27"/>
                    </a:moveTo>
                    <a:lnTo>
                      <a:pt x="62" y="22"/>
                    </a:lnTo>
                    <a:lnTo>
                      <a:pt x="63" y="16"/>
                    </a:lnTo>
                    <a:lnTo>
                      <a:pt x="65" y="12"/>
                    </a:lnTo>
                    <a:lnTo>
                      <a:pt x="67" y="7"/>
                    </a:lnTo>
                    <a:lnTo>
                      <a:pt x="72" y="5"/>
                    </a:lnTo>
                    <a:lnTo>
                      <a:pt x="76" y="2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3"/>
                    </a:lnTo>
                    <a:lnTo>
                      <a:pt x="102" y="6"/>
                    </a:lnTo>
                    <a:lnTo>
                      <a:pt x="107" y="10"/>
                    </a:lnTo>
                    <a:lnTo>
                      <a:pt x="112" y="17"/>
                    </a:lnTo>
                    <a:lnTo>
                      <a:pt x="118" y="25"/>
                    </a:lnTo>
                    <a:lnTo>
                      <a:pt x="122" y="33"/>
                    </a:lnTo>
                    <a:lnTo>
                      <a:pt x="126" y="43"/>
                    </a:lnTo>
                    <a:lnTo>
                      <a:pt x="132" y="55"/>
                    </a:lnTo>
                    <a:lnTo>
                      <a:pt x="138" y="63"/>
                    </a:lnTo>
                    <a:lnTo>
                      <a:pt x="143" y="70"/>
                    </a:lnTo>
                    <a:lnTo>
                      <a:pt x="150" y="75"/>
                    </a:lnTo>
                    <a:lnTo>
                      <a:pt x="156" y="76"/>
                    </a:lnTo>
                    <a:lnTo>
                      <a:pt x="163" y="79"/>
                    </a:lnTo>
                    <a:lnTo>
                      <a:pt x="169" y="80"/>
                    </a:lnTo>
                    <a:lnTo>
                      <a:pt x="176" y="80"/>
                    </a:lnTo>
                    <a:lnTo>
                      <a:pt x="186" y="80"/>
                    </a:lnTo>
                    <a:lnTo>
                      <a:pt x="195" y="78"/>
                    </a:lnTo>
                    <a:lnTo>
                      <a:pt x="203" y="75"/>
                    </a:lnTo>
                    <a:lnTo>
                      <a:pt x="209" y="70"/>
                    </a:lnTo>
                    <a:lnTo>
                      <a:pt x="215" y="65"/>
                    </a:lnTo>
                    <a:lnTo>
                      <a:pt x="221" y="58"/>
                    </a:lnTo>
                    <a:lnTo>
                      <a:pt x="225" y="47"/>
                    </a:lnTo>
                    <a:lnTo>
                      <a:pt x="231" y="36"/>
                    </a:lnTo>
                    <a:lnTo>
                      <a:pt x="233" y="27"/>
                    </a:lnTo>
                    <a:lnTo>
                      <a:pt x="238" y="20"/>
                    </a:lnTo>
                    <a:lnTo>
                      <a:pt x="242" y="15"/>
                    </a:lnTo>
                    <a:lnTo>
                      <a:pt x="246" y="9"/>
                    </a:lnTo>
                    <a:lnTo>
                      <a:pt x="251" y="5"/>
                    </a:lnTo>
                    <a:lnTo>
                      <a:pt x="256" y="2"/>
                    </a:lnTo>
                    <a:lnTo>
                      <a:pt x="261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6" y="2"/>
                    </a:lnTo>
                    <a:lnTo>
                      <a:pt x="281" y="5"/>
                    </a:lnTo>
                    <a:lnTo>
                      <a:pt x="285" y="7"/>
                    </a:lnTo>
                    <a:lnTo>
                      <a:pt x="288" y="12"/>
                    </a:lnTo>
                    <a:lnTo>
                      <a:pt x="289" y="16"/>
                    </a:lnTo>
                    <a:lnTo>
                      <a:pt x="291" y="22"/>
                    </a:lnTo>
                    <a:lnTo>
                      <a:pt x="292" y="26"/>
                    </a:lnTo>
                    <a:lnTo>
                      <a:pt x="291" y="33"/>
                    </a:lnTo>
                    <a:lnTo>
                      <a:pt x="289" y="40"/>
                    </a:lnTo>
                    <a:lnTo>
                      <a:pt x="286" y="46"/>
                    </a:lnTo>
                    <a:lnTo>
                      <a:pt x="284" y="53"/>
                    </a:lnTo>
                    <a:lnTo>
                      <a:pt x="278" y="59"/>
                    </a:lnTo>
                    <a:lnTo>
                      <a:pt x="272" y="65"/>
                    </a:lnTo>
                    <a:lnTo>
                      <a:pt x="265" y="70"/>
                    </a:lnTo>
                    <a:lnTo>
                      <a:pt x="256" y="76"/>
                    </a:lnTo>
                    <a:lnTo>
                      <a:pt x="248" y="82"/>
                    </a:lnTo>
                    <a:lnTo>
                      <a:pt x="238" y="88"/>
                    </a:lnTo>
                    <a:lnTo>
                      <a:pt x="228" y="90"/>
                    </a:lnTo>
                    <a:lnTo>
                      <a:pt x="219" y="95"/>
                    </a:lnTo>
                    <a:lnTo>
                      <a:pt x="208" y="96"/>
                    </a:lnTo>
                    <a:lnTo>
                      <a:pt x="198" y="99"/>
                    </a:lnTo>
                    <a:lnTo>
                      <a:pt x="188" y="99"/>
                    </a:lnTo>
                    <a:lnTo>
                      <a:pt x="176" y="100"/>
                    </a:lnTo>
                    <a:lnTo>
                      <a:pt x="162" y="99"/>
                    </a:lnTo>
                    <a:lnTo>
                      <a:pt x="149" y="99"/>
                    </a:lnTo>
                    <a:lnTo>
                      <a:pt x="138" y="98"/>
                    </a:lnTo>
                    <a:lnTo>
                      <a:pt x="126" y="95"/>
                    </a:lnTo>
                    <a:lnTo>
                      <a:pt x="115" y="92"/>
                    </a:lnTo>
                    <a:lnTo>
                      <a:pt x="106" y="88"/>
                    </a:lnTo>
                    <a:lnTo>
                      <a:pt x="97" y="83"/>
                    </a:lnTo>
                    <a:lnTo>
                      <a:pt x="90" y="79"/>
                    </a:lnTo>
                    <a:lnTo>
                      <a:pt x="83" y="73"/>
                    </a:lnTo>
                    <a:lnTo>
                      <a:pt x="77" y="68"/>
                    </a:lnTo>
                    <a:lnTo>
                      <a:pt x="72" y="62"/>
                    </a:lnTo>
                    <a:lnTo>
                      <a:pt x="69" y="56"/>
                    </a:lnTo>
                    <a:lnTo>
                      <a:pt x="65" y="49"/>
                    </a:lnTo>
                    <a:lnTo>
                      <a:pt x="63" y="42"/>
                    </a:lnTo>
                    <a:lnTo>
                      <a:pt x="62" y="35"/>
                    </a:lnTo>
                    <a:lnTo>
                      <a:pt x="62" y="27"/>
                    </a:lnTo>
                    <a:close/>
                    <a:moveTo>
                      <a:pt x="106" y="380"/>
                    </a:moveTo>
                    <a:lnTo>
                      <a:pt x="246" y="218"/>
                    </a:lnTo>
                    <a:lnTo>
                      <a:pt x="245" y="205"/>
                    </a:lnTo>
                    <a:lnTo>
                      <a:pt x="243" y="195"/>
                    </a:lnTo>
                    <a:lnTo>
                      <a:pt x="241" y="186"/>
                    </a:lnTo>
                    <a:lnTo>
                      <a:pt x="236" y="181"/>
                    </a:lnTo>
                    <a:lnTo>
                      <a:pt x="231" y="176"/>
                    </a:lnTo>
                    <a:lnTo>
                      <a:pt x="223" y="172"/>
                    </a:lnTo>
                    <a:lnTo>
                      <a:pt x="213" y="171"/>
                    </a:lnTo>
                    <a:lnTo>
                      <a:pt x="203" y="169"/>
                    </a:lnTo>
                    <a:lnTo>
                      <a:pt x="203" y="156"/>
                    </a:lnTo>
                    <a:lnTo>
                      <a:pt x="352" y="156"/>
                    </a:lnTo>
                    <a:lnTo>
                      <a:pt x="352" y="169"/>
                    </a:lnTo>
                    <a:lnTo>
                      <a:pt x="342" y="171"/>
                    </a:lnTo>
                    <a:lnTo>
                      <a:pt x="334" y="171"/>
                    </a:lnTo>
                    <a:lnTo>
                      <a:pt x="327" y="172"/>
                    </a:lnTo>
                    <a:lnTo>
                      <a:pt x="321" y="175"/>
                    </a:lnTo>
                    <a:lnTo>
                      <a:pt x="314" y="179"/>
                    </a:lnTo>
                    <a:lnTo>
                      <a:pt x="309" y="186"/>
                    </a:lnTo>
                    <a:lnTo>
                      <a:pt x="306" y="192"/>
                    </a:lnTo>
                    <a:lnTo>
                      <a:pt x="305" y="201"/>
                    </a:lnTo>
                    <a:lnTo>
                      <a:pt x="305" y="215"/>
                    </a:lnTo>
                    <a:lnTo>
                      <a:pt x="304" y="232"/>
                    </a:lnTo>
                    <a:lnTo>
                      <a:pt x="304" y="403"/>
                    </a:lnTo>
                    <a:lnTo>
                      <a:pt x="304" y="420"/>
                    </a:lnTo>
                    <a:lnTo>
                      <a:pt x="305" y="433"/>
                    </a:lnTo>
                    <a:lnTo>
                      <a:pt x="306" y="443"/>
                    </a:lnTo>
                    <a:lnTo>
                      <a:pt x="308" y="447"/>
                    </a:lnTo>
                    <a:lnTo>
                      <a:pt x="312" y="454"/>
                    </a:lnTo>
                    <a:lnTo>
                      <a:pt x="319" y="460"/>
                    </a:lnTo>
                    <a:lnTo>
                      <a:pt x="325" y="463"/>
                    </a:lnTo>
                    <a:lnTo>
                      <a:pt x="332" y="464"/>
                    </a:lnTo>
                    <a:lnTo>
                      <a:pt x="342" y="466"/>
                    </a:lnTo>
                    <a:lnTo>
                      <a:pt x="352" y="466"/>
                    </a:lnTo>
                    <a:lnTo>
                      <a:pt x="352" y="478"/>
                    </a:lnTo>
                    <a:lnTo>
                      <a:pt x="198" y="478"/>
                    </a:lnTo>
                    <a:lnTo>
                      <a:pt x="198" y="466"/>
                    </a:lnTo>
                    <a:lnTo>
                      <a:pt x="211" y="466"/>
                    </a:lnTo>
                    <a:lnTo>
                      <a:pt x="222" y="463"/>
                    </a:lnTo>
                    <a:lnTo>
                      <a:pt x="231" y="460"/>
                    </a:lnTo>
                    <a:lnTo>
                      <a:pt x="236" y="454"/>
                    </a:lnTo>
                    <a:lnTo>
                      <a:pt x="241" y="447"/>
                    </a:lnTo>
                    <a:lnTo>
                      <a:pt x="243" y="437"/>
                    </a:lnTo>
                    <a:lnTo>
                      <a:pt x="245" y="421"/>
                    </a:lnTo>
                    <a:lnTo>
                      <a:pt x="246" y="403"/>
                    </a:lnTo>
                    <a:lnTo>
                      <a:pt x="246" y="251"/>
                    </a:lnTo>
                    <a:lnTo>
                      <a:pt x="106" y="413"/>
                    </a:lnTo>
                    <a:lnTo>
                      <a:pt x="107" y="427"/>
                    </a:lnTo>
                    <a:lnTo>
                      <a:pt x="109" y="438"/>
                    </a:lnTo>
                    <a:lnTo>
                      <a:pt x="112" y="447"/>
                    </a:lnTo>
                    <a:lnTo>
                      <a:pt x="115" y="454"/>
                    </a:lnTo>
                    <a:lnTo>
                      <a:pt x="120" y="458"/>
                    </a:lnTo>
                    <a:lnTo>
                      <a:pt x="128" y="463"/>
                    </a:lnTo>
                    <a:lnTo>
                      <a:pt x="136" y="464"/>
                    </a:lnTo>
                    <a:lnTo>
                      <a:pt x="149" y="466"/>
                    </a:lnTo>
                    <a:lnTo>
                      <a:pt x="149" y="478"/>
                    </a:lnTo>
                    <a:lnTo>
                      <a:pt x="0" y="478"/>
                    </a:lnTo>
                    <a:lnTo>
                      <a:pt x="0" y="466"/>
                    </a:lnTo>
                    <a:lnTo>
                      <a:pt x="14" y="466"/>
                    </a:lnTo>
                    <a:lnTo>
                      <a:pt x="26" y="463"/>
                    </a:lnTo>
                    <a:lnTo>
                      <a:pt x="34" y="458"/>
                    </a:lnTo>
                    <a:lnTo>
                      <a:pt x="40" y="454"/>
                    </a:lnTo>
                    <a:lnTo>
                      <a:pt x="43" y="447"/>
                    </a:lnTo>
                    <a:lnTo>
                      <a:pt x="46" y="435"/>
                    </a:lnTo>
                    <a:lnTo>
                      <a:pt x="49" y="421"/>
                    </a:lnTo>
                    <a:lnTo>
                      <a:pt x="49" y="403"/>
                    </a:lnTo>
                    <a:lnTo>
                      <a:pt x="49" y="232"/>
                    </a:lnTo>
                    <a:lnTo>
                      <a:pt x="49" y="215"/>
                    </a:lnTo>
                    <a:lnTo>
                      <a:pt x="47" y="202"/>
                    </a:lnTo>
                    <a:lnTo>
                      <a:pt x="46" y="192"/>
                    </a:lnTo>
                    <a:lnTo>
                      <a:pt x="44" y="188"/>
                    </a:lnTo>
                    <a:lnTo>
                      <a:pt x="40" y="181"/>
                    </a:lnTo>
                    <a:lnTo>
                      <a:pt x="33" y="175"/>
                    </a:lnTo>
                    <a:lnTo>
                      <a:pt x="27" y="172"/>
                    </a:lnTo>
                    <a:lnTo>
                      <a:pt x="20" y="171"/>
                    </a:lnTo>
                    <a:lnTo>
                      <a:pt x="12" y="171"/>
                    </a:lnTo>
                    <a:lnTo>
                      <a:pt x="0" y="169"/>
                    </a:lnTo>
                    <a:lnTo>
                      <a:pt x="0" y="156"/>
                    </a:lnTo>
                    <a:lnTo>
                      <a:pt x="156" y="156"/>
                    </a:lnTo>
                    <a:lnTo>
                      <a:pt x="156" y="169"/>
                    </a:lnTo>
                    <a:lnTo>
                      <a:pt x="145" y="171"/>
                    </a:lnTo>
                    <a:lnTo>
                      <a:pt x="136" y="171"/>
                    </a:lnTo>
                    <a:lnTo>
                      <a:pt x="129" y="172"/>
                    </a:lnTo>
                    <a:lnTo>
                      <a:pt x="125" y="175"/>
                    </a:lnTo>
                    <a:lnTo>
                      <a:pt x="116" y="179"/>
                    </a:lnTo>
                    <a:lnTo>
                      <a:pt x="112" y="186"/>
                    </a:lnTo>
                    <a:lnTo>
                      <a:pt x="109" y="192"/>
                    </a:lnTo>
                    <a:lnTo>
                      <a:pt x="107" y="201"/>
                    </a:lnTo>
                    <a:lnTo>
                      <a:pt x="107" y="215"/>
                    </a:lnTo>
                    <a:lnTo>
                      <a:pt x="106" y="232"/>
                    </a:lnTo>
                    <a:lnTo>
                      <a:pt x="106" y="3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68"/>
              <p:cNvSpPr/>
              <p:nvPr/>
            </p:nvSpPr>
            <p:spPr>
              <a:xfrm>
                <a:off x="1309" y="591"/>
                <a:ext cx="118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22" extrusionOk="0">
                    <a:moveTo>
                      <a:pt x="108" y="145"/>
                    </a:moveTo>
                    <a:lnTo>
                      <a:pt x="246" y="145"/>
                    </a:lnTo>
                    <a:lnTo>
                      <a:pt x="246" y="76"/>
                    </a:lnTo>
                    <a:lnTo>
                      <a:pt x="246" y="50"/>
                    </a:lnTo>
                    <a:lnTo>
                      <a:pt x="244" y="36"/>
                    </a:lnTo>
                    <a:lnTo>
                      <a:pt x="242" y="32"/>
                    </a:lnTo>
                    <a:lnTo>
                      <a:pt x="239" y="27"/>
                    </a:lnTo>
                    <a:lnTo>
                      <a:pt x="236" y="23"/>
                    </a:lnTo>
                    <a:lnTo>
                      <a:pt x="232" y="20"/>
                    </a:lnTo>
                    <a:lnTo>
                      <a:pt x="226" y="17"/>
                    </a:lnTo>
                    <a:lnTo>
                      <a:pt x="219" y="15"/>
                    </a:lnTo>
                    <a:lnTo>
                      <a:pt x="209" y="15"/>
                    </a:lnTo>
                    <a:lnTo>
                      <a:pt x="198" y="13"/>
                    </a:lnTo>
                    <a:lnTo>
                      <a:pt x="198" y="0"/>
                    </a:lnTo>
                    <a:lnTo>
                      <a:pt x="354" y="0"/>
                    </a:lnTo>
                    <a:lnTo>
                      <a:pt x="354" y="13"/>
                    </a:lnTo>
                    <a:lnTo>
                      <a:pt x="344" y="15"/>
                    </a:lnTo>
                    <a:lnTo>
                      <a:pt x="335" y="15"/>
                    </a:lnTo>
                    <a:lnTo>
                      <a:pt x="328" y="16"/>
                    </a:lnTo>
                    <a:lnTo>
                      <a:pt x="322" y="19"/>
                    </a:lnTo>
                    <a:lnTo>
                      <a:pt x="317" y="22"/>
                    </a:lnTo>
                    <a:lnTo>
                      <a:pt x="314" y="25"/>
                    </a:lnTo>
                    <a:lnTo>
                      <a:pt x="311" y="29"/>
                    </a:lnTo>
                    <a:lnTo>
                      <a:pt x="308" y="33"/>
                    </a:lnTo>
                    <a:lnTo>
                      <a:pt x="307" y="39"/>
                    </a:lnTo>
                    <a:lnTo>
                      <a:pt x="305" y="48"/>
                    </a:lnTo>
                    <a:lnTo>
                      <a:pt x="305" y="60"/>
                    </a:lnTo>
                    <a:lnTo>
                      <a:pt x="305" y="76"/>
                    </a:lnTo>
                    <a:lnTo>
                      <a:pt x="305" y="247"/>
                    </a:lnTo>
                    <a:lnTo>
                      <a:pt x="305" y="272"/>
                    </a:lnTo>
                    <a:lnTo>
                      <a:pt x="308" y="287"/>
                    </a:lnTo>
                    <a:lnTo>
                      <a:pt x="309" y="292"/>
                    </a:lnTo>
                    <a:lnTo>
                      <a:pt x="312" y="297"/>
                    </a:lnTo>
                    <a:lnTo>
                      <a:pt x="315" y="299"/>
                    </a:lnTo>
                    <a:lnTo>
                      <a:pt x="319" y="304"/>
                    </a:lnTo>
                    <a:lnTo>
                      <a:pt x="327" y="307"/>
                    </a:lnTo>
                    <a:lnTo>
                      <a:pt x="334" y="308"/>
                    </a:lnTo>
                    <a:lnTo>
                      <a:pt x="342" y="310"/>
                    </a:lnTo>
                    <a:lnTo>
                      <a:pt x="354" y="310"/>
                    </a:lnTo>
                    <a:lnTo>
                      <a:pt x="354" y="322"/>
                    </a:lnTo>
                    <a:lnTo>
                      <a:pt x="198" y="322"/>
                    </a:lnTo>
                    <a:lnTo>
                      <a:pt x="198" y="310"/>
                    </a:lnTo>
                    <a:lnTo>
                      <a:pt x="211" y="310"/>
                    </a:lnTo>
                    <a:lnTo>
                      <a:pt x="222" y="307"/>
                    </a:lnTo>
                    <a:lnTo>
                      <a:pt x="231" y="304"/>
                    </a:lnTo>
                    <a:lnTo>
                      <a:pt x="236" y="298"/>
                    </a:lnTo>
                    <a:lnTo>
                      <a:pt x="241" y="291"/>
                    </a:lnTo>
                    <a:lnTo>
                      <a:pt x="244" y="281"/>
                    </a:lnTo>
                    <a:lnTo>
                      <a:pt x="246" y="265"/>
                    </a:lnTo>
                    <a:lnTo>
                      <a:pt x="246" y="247"/>
                    </a:lnTo>
                    <a:lnTo>
                      <a:pt x="246" y="166"/>
                    </a:lnTo>
                    <a:lnTo>
                      <a:pt x="108" y="166"/>
                    </a:lnTo>
                    <a:lnTo>
                      <a:pt x="108" y="247"/>
                    </a:lnTo>
                    <a:lnTo>
                      <a:pt x="108" y="272"/>
                    </a:lnTo>
                    <a:lnTo>
                      <a:pt x="110" y="287"/>
                    </a:lnTo>
                    <a:lnTo>
                      <a:pt x="112" y="292"/>
                    </a:lnTo>
                    <a:lnTo>
                      <a:pt x="115" y="297"/>
                    </a:lnTo>
                    <a:lnTo>
                      <a:pt x="118" y="299"/>
                    </a:lnTo>
                    <a:lnTo>
                      <a:pt x="123" y="304"/>
                    </a:lnTo>
                    <a:lnTo>
                      <a:pt x="129" y="307"/>
                    </a:lnTo>
                    <a:lnTo>
                      <a:pt x="136" y="308"/>
                    </a:lnTo>
                    <a:lnTo>
                      <a:pt x="145" y="310"/>
                    </a:lnTo>
                    <a:lnTo>
                      <a:pt x="156" y="310"/>
                    </a:lnTo>
                    <a:lnTo>
                      <a:pt x="156" y="322"/>
                    </a:lnTo>
                    <a:lnTo>
                      <a:pt x="0" y="322"/>
                    </a:lnTo>
                    <a:lnTo>
                      <a:pt x="0" y="310"/>
                    </a:lnTo>
                    <a:lnTo>
                      <a:pt x="15" y="310"/>
                    </a:lnTo>
                    <a:lnTo>
                      <a:pt x="26" y="307"/>
                    </a:lnTo>
                    <a:lnTo>
                      <a:pt x="35" y="302"/>
                    </a:lnTo>
                    <a:lnTo>
                      <a:pt x="40" y="298"/>
                    </a:lnTo>
                    <a:lnTo>
                      <a:pt x="45" y="291"/>
                    </a:lnTo>
                    <a:lnTo>
                      <a:pt x="47" y="279"/>
                    </a:lnTo>
                    <a:lnTo>
                      <a:pt x="49" y="265"/>
                    </a:lnTo>
                    <a:lnTo>
                      <a:pt x="49" y="247"/>
                    </a:lnTo>
                    <a:lnTo>
                      <a:pt x="49" y="76"/>
                    </a:lnTo>
                    <a:lnTo>
                      <a:pt x="49" y="50"/>
                    </a:lnTo>
                    <a:lnTo>
                      <a:pt x="46" y="35"/>
                    </a:lnTo>
                    <a:lnTo>
                      <a:pt x="45" y="30"/>
                    </a:lnTo>
                    <a:lnTo>
                      <a:pt x="42" y="26"/>
                    </a:lnTo>
                    <a:lnTo>
                      <a:pt x="39" y="23"/>
                    </a:lnTo>
                    <a:lnTo>
                      <a:pt x="33" y="20"/>
                    </a:lnTo>
                    <a:lnTo>
                      <a:pt x="27" y="17"/>
                    </a:lnTo>
                    <a:lnTo>
                      <a:pt x="20" y="15"/>
                    </a:lnTo>
                    <a:lnTo>
                      <a:pt x="12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13"/>
                    </a:lnTo>
                    <a:lnTo>
                      <a:pt x="146" y="15"/>
                    </a:lnTo>
                    <a:lnTo>
                      <a:pt x="138" y="15"/>
                    </a:lnTo>
                    <a:lnTo>
                      <a:pt x="130" y="16"/>
                    </a:lnTo>
                    <a:lnTo>
                      <a:pt x="125" y="19"/>
                    </a:lnTo>
                    <a:lnTo>
                      <a:pt x="119" y="22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0" y="33"/>
                    </a:lnTo>
                    <a:lnTo>
                      <a:pt x="109" y="39"/>
                    </a:lnTo>
                    <a:lnTo>
                      <a:pt x="108" y="48"/>
                    </a:lnTo>
                    <a:lnTo>
                      <a:pt x="108" y="60"/>
                    </a:lnTo>
                    <a:lnTo>
                      <a:pt x="108" y="76"/>
                    </a:lnTo>
                    <a:lnTo>
                      <a:pt x="108" y="14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68"/>
              <p:cNvSpPr/>
              <p:nvPr/>
            </p:nvSpPr>
            <p:spPr>
              <a:xfrm>
                <a:off x="1441" y="587"/>
                <a:ext cx="98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40" extrusionOk="0">
                    <a:moveTo>
                      <a:pt x="179" y="287"/>
                    </a:moveTo>
                    <a:lnTo>
                      <a:pt x="158" y="304"/>
                    </a:lnTo>
                    <a:lnTo>
                      <a:pt x="139" y="317"/>
                    </a:lnTo>
                    <a:lnTo>
                      <a:pt x="126" y="325"/>
                    </a:lnTo>
                    <a:lnTo>
                      <a:pt x="118" y="331"/>
                    </a:lnTo>
                    <a:lnTo>
                      <a:pt x="108" y="334"/>
                    </a:lnTo>
                    <a:lnTo>
                      <a:pt x="98" y="337"/>
                    </a:lnTo>
                    <a:lnTo>
                      <a:pt x="88" y="338"/>
                    </a:lnTo>
                    <a:lnTo>
                      <a:pt x="78" y="340"/>
                    </a:lnTo>
                    <a:lnTo>
                      <a:pt x="69" y="340"/>
                    </a:lnTo>
                    <a:lnTo>
                      <a:pt x="60" y="338"/>
                    </a:lnTo>
                    <a:lnTo>
                      <a:pt x="53" y="337"/>
                    </a:lnTo>
                    <a:lnTo>
                      <a:pt x="46" y="334"/>
                    </a:lnTo>
                    <a:lnTo>
                      <a:pt x="40" y="331"/>
                    </a:lnTo>
                    <a:lnTo>
                      <a:pt x="33" y="327"/>
                    </a:lnTo>
                    <a:lnTo>
                      <a:pt x="28" y="322"/>
                    </a:lnTo>
                    <a:lnTo>
                      <a:pt x="22" y="317"/>
                    </a:lnTo>
                    <a:lnTo>
                      <a:pt x="17" y="311"/>
                    </a:lnTo>
                    <a:lnTo>
                      <a:pt x="13" y="304"/>
                    </a:lnTo>
                    <a:lnTo>
                      <a:pt x="9" y="297"/>
                    </a:lnTo>
                    <a:lnTo>
                      <a:pt x="6" y="289"/>
                    </a:lnTo>
                    <a:lnTo>
                      <a:pt x="3" y="282"/>
                    </a:lnTo>
                    <a:lnTo>
                      <a:pt x="2" y="274"/>
                    </a:lnTo>
                    <a:lnTo>
                      <a:pt x="0" y="265"/>
                    </a:lnTo>
                    <a:lnTo>
                      <a:pt x="0" y="257"/>
                    </a:lnTo>
                    <a:lnTo>
                      <a:pt x="2" y="245"/>
                    </a:lnTo>
                    <a:lnTo>
                      <a:pt x="3" y="234"/>
                    </a:lnTo>
                    <a:lnTo>
                      <a:pt x="6" y="225"/>
                    </a:lnTo>
                    <a:lnTo>
                      <a:pt x="10" y="215"/>
                    </a:lnTo>
                    <a:lnTo>
                      <a:pt x="19" y="204"/>
                    </a:lnTo>
                    <a:lnTo>
                      <a:pt x="30" y="192"/>
                    </a:lnTo>
                    <a:lnTo>
                      <a:pt x="45" y="181"/>
                    </a:lnTo>
                    <a:lnTo>
                      <a:pt x="60" y="171"/>
                    </a:lnTo>
                    <a:lnTo>
                      <a:pt x="82" y="159"/>
                    </a:lnTo>
                    <a:lnTo>
                      <a:pt x="109" y="146"/>
                    </a:lnTo>
                    <a:lnTo>
                      <a:pt x="141" y="133"/>
                    </a:lnTo>
                    <a:lnTo>
                      <a:pt x="179" y="119"/>
                    </a:lnTo>
                    <a:lnTo>
                      <a:pt x="179" y="106"/>
                    </a:lnTo>
                    <a:lnTo>
                      <a:pt x="179" y="85"/>
                    </a:lnTo>
                    <a:lnTo>
                      <a:pt x="176" y="66"/>
                    </a:lnTo>
                    <a:lnTo>
                      <a:pt x="174" y="58"/>
                    </a:lnTo>
                    <a:lnTo>
                      <a:pt x="171" y="50"/>
                    </a:lnTo>
                    <a:lnTo>
                      <a:pt x="168" y="45"/>
                    </a:lnTo>
                    <a:lnTo>
                      <a:pt x="165" y="40"/>
                    </a:lnTo>
                    <a:lnTo>
                      <a:pt x="156" y="32"/>
                    </a:lnTo>
                    <a:lnTo>
                      <a:pt x="146" y="26"/>
                    </a:lnTo>
                    <a:lnTo>
                      <a:pt x="133" y="23"/>
                    </a:lnTo>
                    <a:lnTo>
                      <a:pt x="121" y="22"/>
                    </a:lnTo>
                    <a:lnTo>
                      <a:pt x="109" y="23"/>
                    </a:lnTo>
                    <a:lnTo>
                      <a:pt x="101" y="25"/>
                    </a:lnTo>
                    <a:lnTo>
                      <a:pt x="92" y="29"/>
                    </a:lnTo>
                    <a:lnTo>
                      <a:pt x="85" y="35"/>
                    </a:lnTo>
                    <a:lnTo>
                      <a:pt x="79" y="40"/>
                    </a:lnTo>
                    <a:lnTo>
                      <a:pt x="75" y="48"/>
                    </a:lnTo>
                    <a:lnTo>
                      <a:pt x="72" y="55"/>
                    </a:lnTo>
                    <a:lnTo>
                      <a:pt x="72" y="62"/>
                    </a:lnTo>
                    <a:lnTo>
                      <a:pt x="72" y="82"/>
                    </a:lnTo>
                    <a:lnTo>
                      <a:pt x="72" y="89"/>
                    </a:lnTo>
                    <a:lnTo>
                      <a:pt x="70" y="96"/>
                    </a:lnTo>
                    <a:lnTo>
                      <a:pt x="68" y="102"/>
                    </a:lnTo>
                    <a:lnTo>
                      <a:pt x="63" y="108"/>
                    </a:lnTo>
                    <a:lnTo>
                      <a:pt x="59" y="110"/>
                    </a:lnTo>
                    <a:lnTo>
                      <a:pt x="55" y="113"/>
                    </a:lnTo>
                    <a:lnTo>
                      <a:pt x="49" y="115"/>
                    </a:lnTo>
                    <a:lnTo>
                      <a:pt x="42" y="116"/>
                    </a:lnTo>
                    <a:lnTo>
                      <a:pt x="36" y="115"/>
                    </a:lnTo>
                    <a:lnTo>
                      <a:pt x="30" y="113"/>
                    </a:lnTo>
                    <a:lnTo>
                      <a:pt x="26" y="110"/>
                    </a:lnTo>
                    <a:lnTo>
                      <a:pt x="20" y="106"/>
                    </a:lnTo>
                    <a:lnTo>
                      <a:pt x="17" y="102"/>
                    </a:lnTo>
                    <a:lnTo>
                      <a:pt x="15" y="96"/>
                    </a:lnTo>
                    <a:lnTo>
                      <a:pt x="13" y="89"/>
                    </a:lnTo>
                    <a:lnTo>
                      <a:pt x="13" y="82"/>
                    </a:lnTo>
                    <a:lnTo>
                      <a:pt x="13" y="75"/>
                    </a:lnTo>
                    <a:lnTo>
                      <a:pt x="15" y="66"/>
                    </a:lnTo>
                    <a:lnTo>
                      <a:pt x="17" y="59"/>
                    </a:lnTo>
                    <a:lnTo>
                      <a:pt x="20" y="53"/>
                    </a:lnTo>
                    <a:lnTo>
                      <a:pt x="25" y="46"/>
                    </a:lnTo>
                    <a:lnTo>
                      <a:pt x="30" y="39"/>
                    </a:lnTo>
                    <a:lnTo>
                      <a:pt x="36" y="32"/>
                    </a:lnTo>
                    <a:lnTo>
                      <a:pt x="43" y="26"/>
                    </a:lnTo>
                    <a:lnTo>
                      <a:pt x="52" y="20"/>
                    </a:lnTo>
                    <a:lnTo>
                      <a:pt x="60" y="15"/>
                    </a:lnTo>
                    <a:lnTo>
                      <a:pt x="70" y="10"/>
                    </a:lnTo>
                    <a:lnTo>
                      <a:pt x="80" y="7"/>
                    </a:lnTo>
                    <a:lnTo>
                      <a:pt x="92" y="5"/>
                    </a:lnTo>
                    <a:lnTo>
                      <a:pt x="105" y="2"/>
                    </a:lnTo>
                    <a:lnTo>
                      <a:pt x="116" y="2"/>
                    </a:lnTo>
                    <a:lnTo>
                      <a:pt x="131" y="0"/>
                    </a:lnTo>
                    <a:lnTo>
                      <a:pt x="151" y="2"/>
                    </a:lnTo>
                    <a:lnTo>
                      <a:pt x="169" y="5"/>
                    </a:lnTo>
                    <a:lnTo>
                      <a:pt x="186" y="9"/>
                    </a:lnTo>
                    <a:lnTo>
                      <a:pt x="201" y="15"/>
                    </a:lnTo>
                    <a:lnTo>
                      <a:pt x="211" y="22"/>
                    </a:lnTo>
                    <a:lnTo>
                      <a:pt x="219" y="29"/>
                    </a:lnTo>
                    <a:lnTo>
                      <a:pt x="227" y="39"/>
                    </a:lnTo>
                    <a:lnTo>
                      <a:pt x="232" y="49"/>
                    </a:lnTo>
                    <a:lnTo>
                      <a:pt x="234" y="59"/>
                    </a:lnTo>
                    <a:lnTo>
                      <a:pt x="237" y="72"/>
                    </a:lnTo>
                    <a:lnTo>
                      <a:pt x="238" y="90"/>
                    </a:lnTo>
                    <a:lnTo>
                      <a:pt x="238" y="110"/>
                    </a:lnTo>
                    <a:lnTo>
                      <a:pt x="238" y="221"/>
                    </a:lnTo>
                    <a:lnTo>
                      <a:pt x="238" y="241"/>
                    </a:lnTo>
                    <a:lnTo>
                      <a:pt x="238" y="258"/>
                    </a:lnTo>
                    <a:lnTo>
                      <a:pt x="239" y="269"/>
                    </a:lnTo>
                    <a:lnTo>
                      <a:pt x="239" y="277"/>
                    </a:lnTo>
                    <a:lnTo>
                      <a:pt x="242" y="285"/>
                    </a:lnTo>
                    <a:lnTo>
                      <a:pt x="245" y="291"/>
                    </a:lnTo>
                    <a:lnTo>
                      <a:pt x="249" y="294"/>
                    </a:lnTo>
                    <a:lnTo>
                      <a:pt x="255" y="295"/>
                    </a:lnTo>
                    <a:lnTo>
                      <a:pt x="259" y="294"/>
                    </a:lnTo>
                    <a:lnTo>
                      <a:pt x="265" y="292"/>
                    </a:lnTo>
                    <a:lnTo>
                      <a:pt x="275" y="284"/>
                    </a:lnTo>
                    <a:lnTo>
                      <a:pt x="294" y="267"/>
                    </a:lnTo>
                    <a:lnTo>
                      <a:pt x="294" y="287"/>
                    </a:lnTo>
                    <a:lnTo>
                      <a:pt x="284" y="298"/>
                    </a:lnTo>
                    <a:lnTo>
                      <a:pt x="274" y="309"/>
                    </a:lnTo>
                    <a:lnTo>
                      <a:pt x="264" y="318"/>
                    </a:lnTo>
                    <a:lnTo>
                      <a:pt x="255" y="325"/>
                    </a:lnTo>
                    <a:lnTo>
                      <a:pt x="245" y="331"/>
                    </a:lnTo>
                    <a:lnTo>
                      <a:pt x="237" y="335"/>
                    </a:lnTo>
                    <a:lnTo>
                      <a:pt x="227" y="338"/>
                    </a:lnTo>
                    <a:lnTo>
                      <a:pt x="218" y="340"/>
                    </a:lnTo>
                    <a:lnTo>
                      <a:pt x="209" y="338"/>
                    </a:lnTo>
                    <a:lnTo>
                      <a:pt x="202" y="335"/>
                    </a:lnTo>
                    <a:lnTo>
                      <a:pt x="196" y="332"/>
                    </a:lnTo>
                    <a:lnTo>
                      <a:pt x="191" y="327"/>
                    </a:lnTo>
                    <a:lnTo>
                      <a:pt x="186" y="320"/>
                    </a:lnTo>
                    <a:lnTo>
                      <a:pt x="182" y="311"/>
                    </a:lnTo>
                    <a:lnTo>
                      <a:pt x="181" y="299"/>
                    </a:lnTo>
                    <a:lnTo>
                      <a:pt x="179" y="287"/>
                    </a:lnTo>
                    <a:close/>
                    <a:moveTo>
                      <a:pt x="179" y="264"/>
                    </a:moveTo>
                    <a:lnTo>
                      <a:pt x="179" y="141"/>
                    </a:lnTo>
                    <a:lnTo>
                      <a:pt x="155" y="151"/>
                    </a:lnTo>
                    <a:lnTo>
                      <a:pt x="136" y="159"/>
                    </a:lnTo>
                    <a:lnTo>
                      <a:pt x="122" y="165"/>
                    </a:lnTo>
                    <a:lnTo>
                      <a:pt x="112" y="171"/>
                    </a:lnTo>
                    <a:lnTo>
                      <a:pt x="98" y="178"/>
                    </a:lnTo>
                    <a:lnTo>
                      <a:pt x="88" y="186"/>
                    </a:lnTo>
                    <a:lnTo>
                      <a:pt x="79" y="195"/>
                    </a:lnTo>
                    <a:lnTo>
                      <a:pt x="72" y="202"/>
                    </a:lnTo>
                    <a:lnTo>
                      <a:pt x="66" y="211"/>
                    </a:lnTo>
                    <a:lnTo>
                      <a:pt x="62" y="221"/>
                    </a:lnTo>
                    <a:lnTo>
                      <a:pt x="60" y="229"/>
                    </a:lnTo>
                    <a:lnTo>
                      <a:pt x="59" y="239"/>
                    </a:lnTo>
                    <a:lnTo>
                      <a:pt x="60" y="252"/>
                    </a:lnTo>
                    <a:lnTo>
                      <a:pt x="63" y="262"/>
                    </a:lnTo>
                    <a:lnTo>
                      <a:pt x="68" y="272"/>
                    </a:lnTo>
                    <a:lnTo>
                      <a:pt x="75" y="282"/>
                    </a:lnTo>
                    <a:lnTo>
                      <a:pt x="82" y="289"/>
                    </a:lnTo>
                    <a:lnTo>
                      <a:pt x="91" y="294"/>
                    </a:lnTo>
                    <a:lnTo>
                      <a:pt x="101" y="298"/>
                    </a:lnTo>
                    <a:lnTo>
                      <a:pt x="109" y="298"/>
                    </a:lnTo>
                    <a:lnTo>
                      <a:pt x="116" y="298"/>
                    </a:lnTo>
                    <a:lnTo>
                      <a:pt x="123" y="297"/>
                    </a:lnTo>
                    <a:lnTo>
                      <a:pt x="132" y="294"/>
                    </a:lnTo>
                    <a:lnTo>
                      <a:pt x="141" y="289"/>
                    </a:lnTo>
                    <a:lnTo>
                      <a:pt x="159" y="278"/>
                    </a:lnTo>
                    <a:lnTo>
                      <a:pt x="179" y="2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68"/>
              <p:cNvSpPr/>
              <p:nvPr/>
            </p:nvSpPr>
            <p:spPr>
              <a:xfrm>
                <a:off x="1539" y="591"/>
                <a:ext cx="105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22" extrusionOk="0">
                    <a:moveTo>
                      <a:pt x="316" y="0"/>
                    </a:moveTo>
                    <a:lnTo>
                      <a:pt x="316" y="13"/>
                    </a:lnTo>
                    <a:lnTo>
                      <a:pt x="306" y="15"/>
                    </a:lnTo>
                    <a:lnTo>
                      <a:pt x="296" y="15"/>
                    </a:lnTo>
                    <a:lnTo>
                      <a:pt x="289" y="17"/>
                    </a:lnTo>
                    <a:lnTo>
                      <a:pt x="283" y="20"/>
                    </a:lnTo>
                    <a:lnTo>
                      <a:pt x="279" y="23"/>
                    </a:lnTo>
                    <a:lnTo>
                      <a:pt x="275" y="26"/>
                    </a:lnTo>
                    <a:lnTo>
                      <a:pt x="272" y="30"/>
                    </a:lnTo>
                    <a:lnTo>
                      <a:pt x="270" y="35"/>
                    </a:lnTo>
                    <a:lnTo>
                      <a:pt x="267" y="49"/>
                    </a:lnTo>
                    <a:lnTo>
                      <a:pt x="267" y="76"/>
                    </a:lnTo>
                    <a:lnTo>
                      <a:pt x="267" y="247"/>
                    </a:lnTo>
                    <a:lnTo>
                      <a:pt x="267" y="272"/>
                    </a:lnTo>
                    <a:lnTo>
                      <a:pt x="269" y="287"/>
                    </a:lnTo>
                    <a:lnTo>
                      <a:pt x="272" y="292"/>
                    </a:lnTo>
                    <a:lnTo>
                      <a:pt x="275" y="297"/>
                    </a:lnTo>
                    <a:lnTo>
                      <a:pt x="279" y="299"/>
                    </a:lnTo>
                    <a:lnTo>
                      <a:pt x="283" y="304"/>
                    </a:lnTo>
                    <a:lnTo>
                      <a:pt x="289" y="307"/>
                    </a:lnTo>
                    <a:lnTo>
                      <a:pt x="296" y="308"/>
                    </a:lnTo>
                    <a:lnTo>
                      <a:pt x="306" y="310"/>
                    </a:lnTo>
                    <a:lnTo>
                      <a:pt x="316" y="310"/>
                    </a:lnTo>
                    <a:lnTo>
                      <a:pt x="316" y="322"/>
                    </a:lnTo>
                    <a:lnTo>
                      <a:pt x="160" y="322"/>
                    </a:lnTo>
                    <a:lnTo>
                      <a:pt x="160" y="310"/>
                    </a:lnTo>
                    <a:lnTo>
                      <a:pt x="173" y="310"/>
                    </a:lnTo>
                    <a:lnTo>
                      <a:pt x="184" y="307"/>
                    </a:lnTo>
                    <a:lnTo>
                      <a:pt x="193" y="304"/>
                    </a:lnTo>
                    <a:lnTo>
                      <a:pt x="199" y="298"/>
                    </a:lnTo>
                    <a:lnTo>
                      <a:pt x="203" y="291"/>
                    </a:lnTo>
                    <a:lnTo>
                      <a:pt x="206" y="281"/>
                    </a:lnTo>
                    <a:lnTo>
                      <a:pt x="209" y="265"/>
                    </a:lnTo>
                    <a:lnTo>
                      <a:pt x="209" y="247"/>
                    </a:lnTo>
                    <a:lnTo>
                      <a:pt x="209" y="176"/>
                    </a:lnTo>
                    <a:lnTo>
                      <a:pt x="194" y="178"/>
                    </a:lnTo>
                    <a:lnTo>
                      <a:pt x="190" y="178"/>
                    </a:lnTo>
                    <a:lnTo>
                      <a:pt x="183" y="176"/>
                    </a:lnTo>
                    <a:lnTo>
                      <a:pt x="80" y="322"/>
                    </a:lnTo>
                    <a:lnTo>
                      <a:pt x="0" y="322"/>
                    </a:lnTo>
                    <a:lnTo>
                      <a:pt x="0" y="310"/>
                    </a:lnTo>
                    <a:lnTo>
                      <a:pt x="8" y="310"/>
                    </a:lnTo>
                    <a:lnTo>
                      <a:pt x="16" y="308"/>
                    </a:lnTo>
                    <a:lnTo>
                      <a:pt x="20" y="307"/>
                    </a:lnTo>
                    <a:lnTo>
                      <a:pt x="24" y="305"/>
                    </a:lnTo>
                    <a:lnTo>
                      <a:pt x="34" y="295"/>
                    </a:lnTo>
                    <a:lnTo>
                      <a:pt x="50" y="274"/>
                    </a:lnTo>
                    <a:lnTo>
                      <a:pt x="126" y="168"/>
                    </a:lnTo>
                    <a:lnTo>
                      <a:pt x="107" y="159"/>
                    </a:lnTo>
                    <a:lnTo>
                      <a:pt x="90" y="152"/>
                    </a:lnTo>
                    <a:lnTo>
                      <a:pt x="76" y="142"/>
                    </a:lnTo>
                    <a:lnTo>
                      <a:pt x="64" y="132"/>
                    </a:lnTo>
                    <a:lnTo>
                      <a:pt x="56" y="121"/>
                    </a:lnTo>
                    <a:lnTo>
                      <a:pt x="50" y="108"/>
                    </a:lnTo>
                    <a:lnTo>
                      <a:pt x="46" y="95"/>
                    </a:lnTo>
                    <a:lnTo>
                      <a:pt x="44" y="80"/>
                    </a:lnTo>
                    <a:lnTo>
                      <a:pt x="46" y="73"/>
                    </a:lnTo>
                    <a:lnTo>
                      <a:pt x="46" y="65"/>
                    </a:lnTo>
                    <a:lnTo>
                      <a:pt x="48" y="58"/>
                    </a:lnTo>
                    <a:lnTo>
                      <a:pt x="51" y="50"/>
                    </a:lnTo>
                    <a:lnTo>
                      <a:pt x="56" y="43"/>
                    </a:lnTo>
                    <a:lnTo>
                      <a:pt x="61" y="38"/>
                    </a:lnTo>
                    <a:lnTo>
                      <a:pt x="67" y="30"/>
                    </a:lnTo>
                    <a:lnTo>
                      <a:pt x="74" y="25"/>
                    </a:lnTo>
                    <a:lnTo>
                      <a:pt x="81" y="19"/>
                    </a:lnTo>
                    <a:lnTo>
                      <a:pt x="90" y="13"/>
                    </a:lnTo>
                    <a:lnTo>
                      <a:pt x="101" y="10"/>
                    </a:lnTo>
                    <a:lnTo>
                      <a:pt x="113" y="6"/>
                    </a:lnTo>
                    <a:lnTo>
                      <a:pt x="126" y="3"/>
                    </a:lnTo>
                    <a:lnTo>
                      <a:pt x="140" y="2"/>
                    </a:lnTo>
                    <a:lnTo>
                      <a:pt x="156" y="0"/>
                    </a:lnTo>
                    <a:lnTo>
                      <a:pt x="173" y="0"/>
                    </a:lnTo>
                    <a:lnTo>
                      <a:pt x="316" y="0"/>
                    </a:lnTo>
                    <a:close/>
                    <a:moveTo>
                      <a:pt x="209" y="27"/>
                    </a:moveTo>
                    <a:lnTo>
                      <a:pt x="196" y="25"/>
                    </a:lnTo>
                    <a:lnTo>
                      <a:pt x="183" y="23"/>
                    </a:lnTo>
                    <a:lnTo>
                      <a:pt x="166" y="25"/>
                    </a:lnTo>
                    <a:lnTo>
                      <a:pt x="152" y="27"/>
                    </a:lnTo>
                    <a:lnTo>
                      <a:pt x="146" y="30"/>
                    </a:lnTo>
                    <a:lnTo>
                      <a:pt x="140" y="33"/>
                    </a:lnTo>
                    <a:lnTo>
                      <a:pt x="134" y="36"/>
                    </a:lnTo>
                    <a:lnTo>
                      <a:pt x="130" y="40"/>
                    </a:lnTo>
                    <a:lnTo>
                      <a:pt x="121" y="50"/>
                    </a:lnTo>
                    <a:lnTo>
                      <a:pt x="117" y="60"/>
                    </a:lnTo>
                    <a:lnTo>
                      <a:pt x="113" y="70"/>
                    </a:lnTo>
                    <a:lnTo>
                      <a:pt x="111" y="82"/>
                    </a:lnTo>
                    <a:lnTo>
                      <a:pt x="113" y="90"/>
                    </a:lnTo>
                    <a:lnTo>
                      <a:pt x="114" y="98"/>
                    </a:lnTo>
                    <a:lnTo>
                      <a:pt x="116" y="105"/>
                    </a:lnTo>
                    <a:lnTo>
                      <a:pt x="119" y="111"/>
                    </a:lnTo>
                    <a:lnTo>
                      <a:pt x="121" y="118"/>
                    </a:lnTo>
                    <a:lnTo>
                      <a:pt x="126" y="123"/>
                    </a:lnTo>
                    <a:lnTo>
                      <a:pt x="131" y="129"/>
                    </a:lnTo>
                    <a:lnTo>
                      <a:pt x="137" y="133"/>
                    </a:lnTo>
                    <a:lnTo>
                      <a:pt x="143" y="139"/>
                    </a:lnTo>
                    <a:lnTo>
                      <a:pt x="150" y="143"/>
                    </a:lnTo>
                    <a:lnTo>
                      <a:pt x="157" y="146"/>
                    </a:lnTo>
                    <a:lnTo>
                      <a:pt x="166" y="149"/>
                    </a:lnTo>
                    <a:lnTo>
                      <a:pt x="182" y="153"/>
                    </a:lnTo>
                    <a:lnTo>
                      <a:pt x="200" y="155"/>
                    </a:lnTo>
                    <a:lnTo>
                      <a:pt x="205" y="155"/>
                    </a:lnTo>
                    <a:lnTo>
                      <a:pt x="209" y="153"/>
                    </a:lnTo>
                    <a:lnTo>
                      <a:pt x="209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68"/>
              <p:cNvSpPr/>
              <p:nvPr/>
            </p:nvSpPr>
            <p:spPr>
              <a:xfrm>
                <a:off x="717" y="854"/>
                <a:ext cx="104" cy="113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41" extrusionOk="0">
                    <a:moveTo>
                      <a:pt x="156" y="0"/>
                    </a:moveTo>
                    <a:lnTo>
                      <a:pt x="173" y="0"/>
                    </a:lnTo>
                    <a:lnTo>
                      <a:pt x="190" y="3"/>
                    </a:lnTo>
                    <a:lnTo>
                      <a:pt x="206" y="7"/>
                    </a:lnTo>
                    <a:lnTo>
                      <a:pt x="222" y="13"/>
                    </a:lnTo>
                    <a:lnTo>
                      <a:pt x="236" y="22"/>
                    </a:lnTo>
                    <a:lnTo>
                      <a:pt x="249" y="32"/>
                    </a:lnTo>
                    <a:lnTo>
                      <a:pt x="262" y="42"/>
                    </a:lnTo>
                    <a:lnTo>
                      <a:pt x="273" y="56"/>
                    </a:lnTo>
                    <a:lnTo>
                      <a:pt x="282" y="67"/>
                    </a:lnTo>
                    <a:lnTo>
                      <a:pt x="289" y="80"/>
                    </a:lnTo>
                    <a:lnTo>
                      <a:pt x="296" y="93"/>
                    </a:lnTo>
                    <a:lnTo>
                      <a:pt x="302" y="106"/>
                    </a:lnTo>
                    <a:lnTo>
                      <a:pt x="305" y="120"/>
                    </a:lnTo>
                    <a:lnTo>
                      <a:pt x="307" y="135"/>
                    </a:lnTo>
                    <a:lnTo>
                      <a:pt x="310" y="149"/>
                    </a:lnTo>
                    <a:lnTo>
                      <a:pt x="310" y="165"/>
                    </a:lnTo>
                    <a:lnTo>
                      <a:pt x="309" y="186"/>
                    </a:lnTo>
                    <a:lnTo>
                      <a:pt x="305" y="208"/>
                    </a:lnTo>
                    <a:lnTo>
                      <a:pt x="299" y="231"/>
                    </a:lnTo>
                    <a:lnTo>
                      <a:pt x="290" y="252"/>
                    </a:lnTo>
                    <a:lnTo>
                      <a:pt x="285" y="262"/>
                    </a:lnTo>
                    <a:lnTo>
                      <a:pt x="279" y="272"/>
                    </a:lnTo>
                    <a:lnTo>
                      <a:pt x="272" y="282"/>
                    </a:lnTo>
                    <a:lnTo>
                      <a:pt x="264" y="291"/>
                    </a:lnTo>
                    <a:lnTo>
                      <a:pt x="257" y="299"/>
                    </a:lnTo>
                    <a:lnTo>
                      <a:pt x="250" y="306"/>
                    </a:lnTo>
                    <a:lnTo>
                      <a:pt x="242" y="312"/>
                    </a:lnTo>
                    <a:lnTo>
                      <a:pt x="233" y="319"/>
                    </a:lnTo>
                    <a:lnTo>
                      <a:pt x="223" y="324"/>
                    </a:lnTo>
                    <a:lnTo>
                      <a:pt x="214" y="329"/>
                    </a:lnTo>
                    <a:lnTo>
                      <a:pt x="204" y="332"/>
                    </a:lnTo>
                    <a:lnTo>
                      <a:pt x="194" y="335"/>
                    </a:lnTo>
                    <a:lnTo>
                      <a:pt x="184" y="338"/>
                    </a:lnTo>
                    <a:lnTo>
                      <a:pt x="173" y="339"/>
                    </a:lnTo>
                    <a:lnTo>
                      <a:pt x="163" y="341"/>
                    </a:lnTo>
                    <a:lnTo>
                      <a:pt x="151" y="341"/>
                    </a:lnTo>
                    <a:lnTo>
                      <a:pt x="134" y="341"/>
                    </a:lnTo>
                    <a:lnTo>
                      <a:pt x="117" y="338"/>
                    </a:lnTo>
                    <a:lnTo>
                      <a:pt x="101" y="334"/>
                    </a:lnTo>
                    <a:lnTo>
                      <a:pt x="86" y="326"/>
                    </a:lnTo>
                    <a:lnTo>
                      <a:pt x="73" y="319"/>
                    </a:lnTo>
                    <a:lnTo>
                      <a:pt x="58" y="309"/>
                    </a:lnTo>
                    <a:lnTo>
                      <a:pt x="47" y="296"/>
                    </a:lnTo>
                    <a:lnTo>
                      <a:pt x="35" y="284"/>
                    </a:lnTo>
                    <a:lnTo>
                      <a:pt x="27" y="271"/>
                    </a:lnTo>
                    <a:lnTo>
                      <a:pt x="20" y="258"/>
                    </a:lnTo>
                    <a:lnTo>
                      <a:pt x="14" y="245"/>
                    </a:lnTo>
                    <a:lnTo>
                      <a:pt x="8" y="232"/>
                    </a:lnTo>
                    <a:lnTo>
                      <a:pt x="4" y="218"/>
                    </a:lnTo>
                    <a:lnTo>
                      <a:pt x="1" y="203"/>
                    </a:lnTo>
                    <a:lnTo>
                      <a:pt x="0" y="189"/>
                    </a:lnTo>
                    <a:lnTo>
                      <a:pt x="0" y="173"/>
                    </a:lnTo>
                    <a:lnTo>
                      <a:pt x="1" y="152"/>
                    </a:lnTo>
                    <a:lnTo>
                      <a:pt x="5" y="129"/>
                    </a:lnTo>
                    <a:lnTo>
                      <a:pt x="11" y="107"/>
                    </a:lnTo>
                    <a:lnTo>
                      <a:pt x="21" y="86"/>
                    </a:lnTo>
                    <a:lnTo>
                      <a:pt x="27" y="75"/>
                    </a:lnTo>
                    <a:lnTo>
                      <a:pt x="33" y="64"/>
                    </a:lnTo>
                    <a:lnTo>
                      <a:pt x="40" y="56"/>
                    </a:lnTo>
                    <a:lnTo>
                      <a:pt x="47" y="47"/>
                    </a:lnTo>
                    <a:lnTo>
                      <a:pt x="54" y="40"/>
                    </a:lnTo>
                    <a:lnTo>
                      <a:pt x="63" y="33"/>
                    </a:lnTo>
                    <a:lnTo>
                      <a:pt x="70" y="26"/>
                    </a:lnTo>
                    <a:lnTo>
                      <a:pt x="80" y="20"/>
                    </a:lnTo>
                    <a:lnTo>
                      <a:pt x="97" y="12"/>
                    </a:lnTo>
                    <a:lnTo>
                      <a:pt x="116" y="4"/>
                    </a:lnTo>
                    <a:lnTo>
                      <a:pt x="136" y="2"/>
                    </a:lnTo>
                    <a:lnTo>
                      <a:pt x="156" y="0"/>
                    </a:lnTo>
                    <a:close/>
                    <a:moveTo>
                      <a:pt x="144" y="23"/>
                    </a:moveTo>
                    <a:lnTo>
                      <a:pt x="136" y="23"/>
                    </a:lnTo>
                    <a:lnTo>
                      <a:pt x="126" y="26"/>
                    </a:lnTo>
                    <a:lnTo>
                      <a:pt x="116" y="29"/>
                    </a:lnTo>
                    <a:lnTo>
                      <a:pt x="107" y="33"/>
                    </a:lnTo>
                    <a:lnTo>
                      <a:pt x="98" y="40"/>
                    </a:lnTo>
                    <a:lnTo>
                      <a:pt x="90" y="49"/>
                    </a:lnTo>
                    <a:lnTo>
                      <a:pt x="83" y="60"/>
                    </a:lnTo>
                    <a:lnTo>
                      <a:pt x="77" y="73"/>
                    </a:lnTo>
                    <a:lnTo>
                      <a:pt x="71" y="87"/>
                    </a:lnTo>
                    <a:lnTo>
                      <a:pt x="68" y="105"/>
                    </a:lnTo>
                    <a:lnTo>
                      <a:pt x="65" y="123"/>
                    </a:lnTo>
                    <a:lnTo>
                      <a:pt x="65" y="143"/>
                    </a:lnTo>
                    <a:lnTo>
                      <a:pt x="65" y="162"/>
                    </a:lnTo>
                    <a:lnTo>
                      <a:pt x="67" y="178"/>
                    </a:lnTo>
                    <a:lnTo>
                      <a:pt x="68" y="193"/>
                    </a:lnTo>
                    <a:lnTo>
                      <a:pt x="71" y="209"/>
                    </a:lnTo>
                    <a:lnTo>
                      <a:pt x="76" y="225"/>
                    </a:lnTo>
                    <a:lnTo>
                      <a:pt x="81" y="239"/>
                    </a:lnTo>
                    <a:lnTo>
                      <a:pt x="86" y="252"/>
                    </a:lnTo>
                    <a:lnTo>
                      <a:pt x="93" y="265"/>
                    </a:lnTo>
                    <a:lnTo>
                      <a:pt x="100" y="278"/>
                    </a:lnTo>
                    <a:lnTo>
                      <a:pt x="108" y="288"/>
                    </a:lnTo>
                    <a:lnTo>
                      <a:pt x="116" y="296"/>
                    </a:lnTo>
                    <a:lnTo>
                      <a:pt x="126" y="304"/>
                    </a:lnTo>
                    <a:lnTo>
                      <a:pt x="134" y="309"/>
                    </a:lnTo>
                    <a:lnTo>
                      <a:pt x="144" y="314"/>
                    </a:lnTo>
                    <a:lnTo>
                      <a:pt x="156" y="315"/>
                    </a:lnTo>
                    <a:lnTo>
                      <a:pt x="167" y="316"/>
                    </a:lnTo>
                    <a:lnTo>
                      <a:pt x="174" y="316"/>
                    </a:lnTo>
                    <a:lnTo>
                      <a:pt x="183" y="315"/>
                    </a:lnTo>
                    <a:lnTo>
                      <a:pt x="190" y="312"/>
                    </a:lnTo>
                    <a:lnTo>
                      <a:pt x="197" y="309"/>
                    </a:lnTo>
                    <a:lnTo>
                      <a:pt x="204" y="305"/>
                    </a:lnTo>
                    <a:lnTo>
                      <a:pt x="212" y="301"/>
                    </a:lnTo>
                    <a:lnTo>
                      <a:pt x="217" y="295"/>
                    </a:lnTo>
                    <a:lnTo>
                      <a:pt x="223" y="288"/>
                    </a:lnTo>
                    <a:lnTo>
                      <a:pt x="229" y="281"/>
                    </a:lnTo>
                    <a:lnTo>
                      <a:pt x="233" y="272"/>
                    </a:lnTo>
                    <a:lnTo>
                      <a:pt x="236" y="262"/>
                    </a:lnTo>
                    <a:lnTo>
                      <a:pt x="240" y="251"/>
                    </a:lnTo>
                    <a:lnTo>
                      <a:pt x="242" y="238"/>
                    </a:lnTo>
                    <a:lnTo>
                      <a:pt x="243" y="223"/>
                    </a:lnTo>
                    <a:lnTo>
                      <a:pt x="244" y="208"/>
                    </a:lnTo>
                    <a:lnTo>
                      <a:pt x="244" y="192"/>
                    </a:lnTo>
                    <a:lnTo>
                      <a:pt x="244" y="170"/>
                    </a:lnTo>
                    <a:lnTo>
                      <a:pt x="243" y="150"/>
                    </a:lnTo>
                    <a:lnTo>
                      <a:pt x="240" y="132"/>
                    </a:lnTo>
                    <a:lnTo>
                      <a:pt x="236" y="115"/>
                    </a:lnTo>
                    <a:lnTo>
                      <a:pt x="230" y="99"/>
                    </a:lnTo>
                    <a:lnTo>
                      <a:pt x="224" y="83"/>
                    </a:lnTo>
                    <a:lnTo>
                      <a:pt x="217" y="69"/>
                    </a:lnTo>
                    <a:lnTo>
                      <a:pt x="209" y="56"/>
                    </a:lnTo>
                    <a:lnTo>
                      <a:pt x="201" y="49"/>
                    </a:lnTo>
                    <a:lnTo>
                      <a:pt x="194" y="42"/>
                    </a:lnTo>
                    <a:lnTo>
                      <a:pt x="187" y="36"/>
                    </a:lnTo>
                    <a:lnTo>
                      <a:pt x="180" y="32"/>
                    </a:lnTo>
                    <a:lnTo>
                      <a:pt x="171" y="27"/>
                    </a:lnTo>
                    <a:lnTo>
                      <a:pt x="163" y="24"/>
                    </a:lnTo>
                    <a:lnTo>
                      <a:pt x="154" y="23"/>
                    </a:lnTo>
                    <a:lnTo>
                      <a:pt x="144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68"/>
              <p:cNvSpPr/>
              <p:nvPr/>
            </p:nvSpPr>
            <p:spPr>
              <a:xfrm>
                <a:off x="838" y="797"/>
                <a:ext cx="107" cy="17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510" extrusionOk="0">
                    <a:moveTo>
                      <a:pt x="25" y="271"/>
                    </a:moveTo>
                    <a:lnTo>
                      <a:pt x="30" y="258"/>
                    </a:lnTo>
                    <a:lnTo>
                      <a:pt x="36" y="246"/>
                    </a:lnTo>
                    <a:lnTo>
                      <a:pt x="42" y="236"/>
                    </a:lnTo>
                    <a:lnTo>
                      <a:pt x="49" y="226"/>
                    </a:lnTo>
                    <a:lnTo>
                      <a:pt x="56" y="216"/>
                    </a:lnTo>
                    <a:lnTo>
                      <a:pt x="63" y="208"/>
                    </a:lnTo>
                    <a:lnTo>
                      <a:pt x="72" y="201"/>
                    </a:lnTo>
                    <a:lnTo>
                      <a:pt x="79" y="193"/>
                    </a:lnTo>
                    <a:lnTo>
                      <a:pt x="88" y="188"/>
                    </a:lnTo>
                    <a:lnTo>
                      <a:pt x="98" y="183"/>
                    </a:lnTo>
                    <a:lnTo>
                      <a:pt x="108" y="179"/>
                    </a:lnTo>
                    <a:lnTo>
                      <a:pt x="118" y="175"/>
                    </a:lnTo>
                    <a:lnTo>
                      <a:pt x="128" y="172"/>
                    </a:lnTo>
                    <a:lnTo>
                      <a:pt x="139" y="171"/>
                    </a:lnTo>
                    <a:lnTo>
                      <a:pt x="149" y="169"/>
                    </a:lnTo>
                    <a:lnTo>
                      <a:pt x="162" y="169"/>
                    </a:lnTo>
                    <a:lnTo>
                      <a:pt x="178" y="169"/>
                    </a:lnTo>
                    <a:lnTo>
                      <a:pt x="194" y="172"/>
                    </a:lnTo>
                    <a:lnTo>
                      <a:pt x="209" y="176"/>
                    </a:lnTo>
                    <a:lnTo>
                      <a:pt x="222" y="181"/>
                    </a:lnTo>
                    <a:lnTo>
                      <a:pt x="236" y="188"/>
                    </a:lnTo>
                    <a:lnTo>
                      <a:pt x="249" y="196"/>
                    </a:lnTo>
                    <a:lnTo>
                      <a:pt x="261" y="208"/>
                    </a:lnTo>
                    <a:lnTo>
                      <a:pt x="272" y="219"/>
                    </a:lnTo>
                    <a:lnTo>
                      <a:pt x="282" y="232"/>
                    </a:lnTo>
                    <a:lnTo>
                      <a:pt x="291" y="245"/>
                    </a:lnTo>
                    <a:lnTo>
                      <a:pt x="298" y="259"/>
                    </a:lnTo>
                    <a:lnTo>
                      <a:pt x="304" y="274"/>
                    </a:lnTo>
                    <a:lnTo>
                      <a:pt x="308" y="288"/>
                    </a:lnTo>
                    <a:lnTo>
                      <a:pt x="312" y="302"/>
                    </a:lnTo>
                    <a:lnTo>
                      <a:pt x="314" y="318"/>
                    </a:lnTo>
                    <a:lnTo>
                      <a:pt x="314" y="334"/>
                    </a:lnTo>
                    <a:lnTo>
                      <a:pt x="314" y="351"/>
                    </a:lnTo>
                    <a:lnTo>
                      <a:pt x="312" y="367"/>
                    </a:lnTo>
                    <a:lnTo>
                      <a:pt x="308" y="382"/>
                    </a:lnTo>
                    <a:lnTo>
                      <a:pt x="304" y="398"/>
                    </a:lnTo>
                    <a:lnTo>
                      <a:pt x="298" y="412"/>
                    </a:lnTo>
                    <a:lnTo>
                      <a:pt x="289" y="427"/>
                    </a:lnTo>
                    <a:lnTo>
                      <a:pt x="281" y="441"/>
                    </a:lnTo>
                    <a:lnTo>
                      <a:pt x="271" y="455"/>
                    </a:lnTo>
                    <a:lnTo>
                      <a:pt x="259" y="468"/>
                    </a:lnTo>
                    <a:lnTo>
                      <a:pt x="248" y="480"/>
                    </a:lnTo>
                    <a:lnTo>
                      <a:pt x="234" y="488"/>
                    </a:lnTo>
                    <a:lnTo>
                      <a:pt x="221" y="497"/>
                    </a:lnTo>
                    <a:lnTo>
                      <a:pt x="205" y="503"/>
                    </a:lnTo>
                    <a:lnTo>
                      <a:pt x="189" y="507"/>
                    </a:lnTo>
                    <a:lnTo>
                      <a:pt x="172" y="510"/>
                    </a:lnTo>
                    <a:lnTo>
                      <a:pt x="153" y="510"/>
                    </a:lnTo>
                    <a:lnTo>
                      <a:pt x="136" y="510"/>
                    </a:lnTo>
                    <a:lnTo>
                      <a:pt x="119" y="507"/>
                    </a:lnTo>
                    <a:lnTo>
                      <a:pt x="102" y="501"/>
                    </a:lnTo>
                    <a:lnTo>
                      <a:pt x="88" y="494"/>
                    </a:lnTo>
                    <a:lnTo>
                      <a:pt x="73" y="485"/>
                    </a:lnTo>
                    <a:lnTo>
                      <a:pt x="62" y="475"/>
                    </a:lnTo>
                    <a:lnTo>
                      <a:pt x="49" y="463"/>
                    </a:lnTo>
                    <a:lnTo>
                      <a:pt x="39" y="448"/>
                    </a:lnTo>
                    <a:lnTo>
                      <a:pt x="30" y="432"/>
                    </a:lnTo>
                    <a:lnTo>
                      <a:pt x="22" y="415"/>
                    </a:lnTo>
                    <a:lnTo>
                      <a:pt x="15" y="397"/>
                    </a:lnTo>
                    <a:lnTo>
                      <a:pt x="10" y="378"/>
                    </a:lnTo>
                    <a:lnTo>
                      <a:pt x="6" y="359"/>
                    </a:lnTo>
                    <a:lnTo>
                      <a:pt x="2" y="339"/>
                    </a:lnTo>
                    <a:lnTo>
                      <a:pt x="0" y="318"/>
                    </a:lnTo>
                    <a:lnTo>
                      <a:pt x="0" y="295"/>
                    </a:lnTo>
                    <a:lnTo>
                      <a:pt x="2" y="262"/>
                    </a:lnTo>
                    <a:lnTo>
                      <a:pt x="5" y="228"/>
                    </a:lnTo>
                    <a:lnTo>
                      <a:pt x="12" y="196"/>
                    </a:lnTo>
                    <a:lnTo>
                      <a:pt x="20" y="166"/>
                    </a:lnTo>
                    <a:lnTo>
                      <a:pt x="30" y="138"/>
                    </a:lnTo>
                    <a:lnTo>
                      <a:pt x="42" y="113"/>
                    </a:lnTo>
                    <a:lnTo>
                      <a:pt x="52" y="92"/>
                    </a:lnTo>
                    <a:lnTo>
                      <a:pt x="63" y="76"/>
                    </a:lnTo>
                    <a:lnTo>
                      <a:pt x="75" y="62"/>
                    </a:lnTo>
                    <a:lnTo>
                      <a:pt x="88" y="50"/>
                    </a:lnTo>
                    <a:lnTo>
                      <a:pt x="100" y="40"/>
                    </a:lnTo>
                    <a:lnTo>
                      <a:pt x="115" y="32"/>
                    </a:lnTo>
                    <a:lnTo>
                      <a:pt x="123" y="29"/>
                    </a:lnTo>
                    <a:lnTo>
                      <a:pt x="133" y="26"/>
                    </a:lnTo>
                    <a:lnTo>
                      <a:pt x="143" y="23"/>
                    </a:lnTo>
                    <a:lnTo>
                      <a:pt x="156" y="22"/>
                    </a:lnTo>
                    <a:lnTo>
                      <a:pt x="185" y="19"/>
                    </a:lnTo>
                    <a:lnTo>
                      <a:pt x="219" y="17"/>
                    </a:lnTo>
                    <a:lnTo>
                      <a:pt x="244" y="17"/>
                    </a:lnTo>
                    <a:lnTo>
                      <a:pt x="262" y="16"/>
                    </a:lnTo>
                    <a:lnTo>
                      <a:pt x="277" y="16"/>
                    </a:lnTo>
                    <a:lnTo>
                      <a:pt x="285" y="14"/>
                    </a:lnTo>
                    <a:lnTo>
                      <a:pt x="291" y="13"/>
                    </a:lnTo>
                    <a:lnTo>
                      <a:pt x="295" y="9"/>
                    </a:lnTo>
                    <a:lnTo>
                      <a:pt x="301" y="6"/>
                    </a:lnTo>
                    <a:lnTo>
                      <a:pt x="307" y="0"/>
                    </a:lnTo>
                    <a:lnTo>
                      <a:pt x="319" y="0"/>
                    </a:lnTo>
                    <a:lnTo>
                      <a:pt x="314" y="16"/>
                    </a:lnTo>
                    <a:lnTo>
                      <a:pt x="307" y="30"/>
                    </a:lnTo>
                    <a:lnTo>
                      <a:pt x="299" y="40"/>
                    </a:lnTo>
                    <a:lnTo>
                      <a:pt x="292" y="49"/>
                    </a:lnTo>
                    <a:lnTo>
                      <a:pt x="284" y="56"/>
                    </a:lnTo>
                    <a:lnTo>
                      <a:pt x="275" y="62"/>
                    </a:lnTo>
                    <a:lnTo>
                      <a:pt x="265" y="66"/>
                    </a:lnTo>
                    <a:lnTo>
                      <a:pt x="257" y="69"/>
                    </a:lnTo>
                    <a:lnTo>
                      <a:pt x="245" y="72"/>
                    </a:lnTo>
                    <a:lnTo>
                      <a:pt x="229" y="73"/>
                    </a:lnTo>
                    <a:lnTo>
                      <a:pt x="211" y="75"/>
                    </a:lnTo>
                    <a:lnTo>
                      <a:pt x="188" y="76"/>
                    </a:lnTo>
                    <a:lnTo>
                      <a:pt x="163" y="77"/>
                    </a:lnTo>
                    <a:lnTo>
                      <a:pt x="143" y="79"/>
                    </a:lnTo>
                    <a:lnTo>
                      <a:pt x="128" y="80"/>
                    </a:lnTo>
                    <a:lnTo>
                      <a:pt x="115" y="83"/>
                    </a:lnTo>
                    <a:lnTo>
                      <a:pt x="105" y="87"/>
                    </a:lnTo>
                    <a:lnTo>
                      <a:pt x="95" y="95"/>
                    </a:lnTo>
                    <a:lnTo>
                      <a:pt x="85" y="105"/>
                    </a:lnTo>
                    <a:lnTo>
                      <a:pt x="73" y="115"/>
                    </a:lnTo>
                    <a:lnTo>
                      <a:pt x="63" y="129"/>
                    </a:lnTo>
                    <a:lnTo>
                      <a:pt x="55" y="145"/>
                    </a:lnTo>
                    <a:lnTo>
                      <a:pt x="46" y="162"/>
                    </a:lnTo>
                    <a:lnTo>
                      <a:pt x="39" y="182"/>
                    </a:lnTo>
                    <a:lnTo>
                      <a:pt x="35" y="202"/>
                    </a:lnTo>
                    <a:lnTo>
                      <a:pt x="30" y="223"/>
                    </a:lnTo>
                    <a:lnTo>
                      <a:pt x="27" y="246"/>
                    </a:lnTo>
                    <a:lnTo>
                      <a:pt x="25" y="271"/>
                    </a:lnTo>
                    <a:close/>
                    <a:moveTo>
                      <a:pt x="149" y="192"/>
                    </a:moveTo>
                    <a:lnTo>
                      <a:pt x="141" y="193"/>
                    </a:lnTo>
                    <a:lnTo>
                      <a:pt x="133" y="195"/>
                    </a:lnTo>
                    <a:lnTo>
                      <a:pt x="125" y="196"/>
                    </a:lnTo>
                    <a:lnTo>
                      <a:pt x="118" y="201"/>
                    </a:lnTo>
                    <a:lnTo>
                      <a:pt x="110" y="203"/>
                    </a:lnTo>
                    <a:lnTo>
                      <a:pt x="103" y="209"/>
                    </a:lnTo>
                    <a:lnTo>
                      <a:pt x="98" y="215"/>
                    </a:lnTo>
                    <a:lnTo>
                      <a:pt x="92" y="222"/>
                    </a:lnTo>
                    <a:lnTo>
                      <a:pt x="86" y="229"/>
                    </a:lnTo>
                    <a:lnTo>
                      <a:pt x="82" y="239"/>
                    </a:lnTo>
                    <a:lnTo>
                      <a:pt x="78" y="248"/>
                    </a:lnTo>
                    <a:lnTo>
                      <a:pt x="75" y="259"/>
                    </a:lnTo>
                    <a:lnTo>
                      <a:pt x="73" y="271"/>
                    </a:lnTo>
                    <a:lnTo>
                      <a:pt x="70" y="285"/>
                    </a:lnTo>
                    <a:lnTo>
                      <a:pt x="70" y="298"/>
                    </a:lnTo>
                    <a:lnTo>
                      <a:pt x="69" y="314"/>
                    </a:lnTo>
                    <a:lnTo>
                      <a:pt x="70" y="334"/>
                    </a:lnTo>
                    <a:lnTo>
                      <a:pt x="72" y="354"/>
                    </a:lnTo>
                    <a:lnTo>
                      <a:pt x="73" y="371"/>
                    </a:lnTo>
                    <a:lnTo>
                      <a:pt x="78" y="388"/>
                    </a:lnTo>
                    <a:lnTo>
                      <a:pt x="82" y="404"/>
                    </a:lnTo>
                    <a:lnTo>
                      <a:pt x="86" y="418"/>
                    </a:lnTo>
                    <a:lnTo>
                      <a:pt x="93" y="431"/>
                    </a:lnTo>
                    <a:lnTo>
                      <a:pt x="100" y="443"/>
                    </a:lnTo>
                    <a:lnTo>
                      <a:pt x="108" y="453"/>
                    </a:lnTo>
                    <a:lnTo>
                      <a:pt x="115" y="461"/>
                    </a:lnTo>
                    <a:lnTo>
                      <a:pt x="123" y="468"/>
                    </a:lnTo>
                    <a:lnTo>
                      <a:pt x="132" y="475"/>
                    </a:lnTo>
                    <a:lnTo>
                      <a:pt x="142" y="480"/>
                    </a:lnTo>
                    <a:lnTo>
                      <a:pt x="151" y="483"/>
                    </a:lnTo>
                    <a:lnTo>
                      <a:pt x="161" y="485"/>
                    </a:lnTo>
                    <a:lnTo>
                      <a:pt x="169" y="485"/>
                    </a:lnTo>
                    <a:lnTo>
                      <a:pt x="179" y="485"/>
                    </a:lnTo>
                    <a:lnTo>
                      <a:pt x="188" y="484"/>
                    </a:lnTo>
                    <a:lnTo>
                      <a:pt x="195" y="481"/>
                    </a:lnTo>
                    <a:lnTo>
                      <a:pt x="202" y="478"/>
                    </a:lnTo>
                    <a:lnTo>
                      <a:pt x="209" y="474"/>
                    </a:lnTo>
                    <a:lnTo>
                      <a:pt x="216" y="468"/>
                    </a:lnTo>
                    <a:lnTo>
                      <a:pt x="222" y="463"/>
                    </a:lnTo>
                    <a:lnTo>
                      <a:pt x="228" y="455"/>
                    </a:lnTo>
                    <a:lnTo>
                      <a:pt x="232" y="447"/>
                    </a:lnTo>
                    <a:lnTo>
                      <a:pt x="236" y="438"/>
                    </a:lnTo>
                    <a:lnTo>
                      <a:pt x="239" y="427"/>
                    </a:lnTo>
                    <a:lnTo>
                      <a:pt x="244" y="415"/>
                    </a:lnTo>
                    <a:lnTo>
                      <a:pt x="245" y="402"/>
                    </a:lnTo>
                    <a:lnTo>
                      <a:pt x="246" y="390"/>
                    </a:lnTo>
                    <a:lnTo>
                      <a:pt x="248" y="374"/>
                    </a:lnTo>
                    <a:lnTo>
                      <a:pt x="248" y="358"/>
                    </a:lnTo>
                    <a:lnTo>
                      <a:pt x="248" y="341"/>
                    </a:lnTo>
                    <a:lnTo>
                      <a:pt x="246" y="324"/>
                    </a:lnTo>
                    <a:lnTo>
                      <a:pt x="244" y="308"/>
                    </a:lnTo>
                    <a:lnTo>
                      <a:pt x="241" y="292"/>
                    </a:lnTo>
                    <a:lnTo>
                      <a:pt x="238" y="278"/>
                    </a:lnTo>
                    <a:lnTo>
                      <a:pt x="232" y="265"/>
                    </a:lnTo>
                    <a:lnTo>
                      <a:pt x="226" y="252"/>
                    </a:lnTo>
                    <a:lnTo>
                      <a:pt x="221" y="239"/>
                    </a:lnTo>
                    <a:lnTo>
                      <a:pt x="214" y="229"/>
                    </a:lnTo>
                    <a:lnTo>
                      <a:pt x="206" y="219"/>
                    </a:lnTo>
                    <a:lnTo>
                      <a:pt x="198" y="211"/>
                    </a:lnTo>
                    <a:lnTo>
                      <a:pt x="189" y="205"/>
                    </a:lnTo>
                    <a:lnTo>
                      <a:pt x="181" y="199"/>
                    </a:lnTo>
                    <a:lnTo>
                      <a:pt x="171" y="196"/>
                    </a:lnTo>
                    <a:lnTo>
                      <a:pt x="161" y="193"/>
                    </a:lnTo>
                    <a:lnTo>
                      <a:pt x="149" y="19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68"/>
              <p:cNvSpPr/>
              <p:nvPr/>
            </p:nvSpPr>
            <p:spPr>
              <a:xfrm>
                <a:off x="947" y="857"/>
                <a:ext cx="113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27" extrusionOk="0">
                    <a:moveTo>
                      <a:pt x="52" y="0"/>
                    </a:moveTo>
                    <a:lnTo>
                      <a:pt x="340" y="0"/>
                    </a:lnTo>
                    <a:lnTo>
                      <a:pt x="340" y="14"/>
                    </a:lnTo>
                    <a:lnTo>
                      <a:pt x="329" y="14"/>
                    </a:lnTo>
                    <a:lnTo>
                      <a:pt x="319" y="15"/>
                    </a:lnTo>
                    <a:lnTo>
                      <a:pt x="312" y="17"/>
                    </a:lnTo>
                    <a:lnTo>
                      <a:pt x="308" y="18"/>
                    </a:lnTo>
                    <a:lnTo>
                      <a:pt x="301" y="24"/>
                    </a:lnTo>
                    <a:lnTo>
                      <a:pt x="295" y="30"/>
                    </a:lnTo>
                    <a:lnTo>
                      <a:pt x="294" y="35"/>
                    </a:lnTo>
                    <a:lnTo>
                      <a:pt x="292" y="45"/>
                    </a:lnTo>
                    <a:lnTo>
                      <a:pt x="291" y="58"/>
                    </a:lnTo>
                    <a:lnTo>
                      <a:pt x="291" y="76"/>
                    </a:lnTo>
                    <a:lnTo>
                      <a:pt x="291" y="247"/>
                    </a:lnTo>
                    <a:lnTo>
                      <a:pt x="291" y="263"/>
                    </a:lnTo>
                    <a:lnTo>
                      <a:pt x="292" y="276"/>
                    </a:lnTo>
                    <a:lnTo>
                      <a:pt x="294" y="286"/>
                    </a:lnTo>
                    <a:lnTo>
                      <a:pt x="295" y="292"/>
                    </a:lnTo>
                    <a:lnTo>
                      <a:pt x="299" y="297"/>
                    </a:lnTo>
                    <a:lnTo>
                      <a:pt x="307" y="305"/>
                    </a:lnTo>
                    <a:lnTo>
                      <a:pt x="312" y="306"/>
                    </a:lnTo>
                    <a:lnTo>
                      <a:pt x="319" y="307"/>
                    </a:lnTo>
                    <a:lnTo>
                      <a:pt x="328" y="309"/>
                    </a:lnTo>
                    <a:lnTo>
                      <a:pt x="340" y="309"/>
                    </a:lnTo>
                    <a:lnTo>
                      <a:pt x="340" y="322"/>
                    </a:lnTo>
                    <a:lnTo>
                      <a:pt x="173" y="322"/>
                    </a:lnTo>
                    <a:lnTo>
                      <a:pt x="173" y="309"/>
                    </a:lnTo>
                    <a:lnTo>
                      <a:pt x="196" y="309"/>
                    </a:lnTo>
                    <a:lnTo>
                      <a:pt x="211" y="306"/>
                    </a:lnTo>
                    <a:lnTo>
                      <a:pt x="215" y="305"/>
                    </a:lnTo>
                    <a:lnTo>
                      <a:pt x="219" y="302"/>
                    </a:lnTo>
                    <a:lnTo>
                      <a:pt x="224" y="297"/>
                    </a:lnTo>
                    <a:lnTo>
                      <a:pt x="226" y="293"/>
                    </a:lnTo>
                    <a:lnTo>
                      <a:pt x="229" y="286"/>
                    </a:lnTo>
                    <a:lnTo>
                      <a:pt x="231" y="276"/>
                    </a:lnTo>
                    <a:lnTo>
                      <a:pt x="232" y="263"/>
                    </a:lnTo>
                    <a:lnTo>
                      <a:pt x="234" y="247"/>
                    </a:lnTo>
                    <a:lnTo>
                      <a:pt x="234" y="23"/>
                    </a:lnTo>
                    <a:lnTo>
                      <a:pt x="126" y="23"/>
                    </a:lnTo>
                    <a:lnTo>
                      <a:pt x="126" y="159"/>
                    </a:lnTo>
                    <a:lnTo>
                      <a:pt x="125" y="194"/>
                    </a:lnTo>
                    <a:lnTo>
                      <a:pt x="123" y="224"/>
                    </a:lnTo>
                    <a:lnTo>
                      <a:pt x="122" y="249"/>
                    </a:lnTo>
                    <a:lnTo>
                      <a:pt x="119" y="267"/>
                    </a:lnTo>
                    <a:lnTo>
                      <a:pt x="115" y="282"/>
                    </a:lnTo>
                    <a:lnTo>
                      <a:pt x="109" y="295"/>
                    </a:lnTo>
                    <a:lnTo>
                      <a:pt x="100" y="305"/>
                    </a:lnTo>
                    <a:lnTo>
                      <a:pt x="92" y="313"/>
                    </a:lnTo>
                    <a:lnTo>
                      <a:pt x="80" y="320"/>
                    </a:lnTo>
                    <a:lnTo>
                      <a:pt x="70" y="325"/>
                    </a:lnTo>
                    <a:lnTo>
                      <a:pt x="57" y="327"/>
                    </a:lnTo>
                    <a:lnTo>
                      <a:pt x="46" y="327"/>
                    </a:lnTo>
                    <a:lnTo>
                      <a:pt x="35" y="327"/>
                    </a:lnTo>
                    <a:lnTo>
                      <a:pt x="26" y="326"/>
                    </a:lnTo>
                    <a:lnTo>
                      <a:pt x="17" y="323"/>
                    </a:lnTo>
                    <a:lnTo>
                      <a:pt x="12" y="319"/>
                    </a:lnTo>
                    <a:lnTo>
                      <a:pt x="6" y="313"/>
                    </a:lnTo>
                    <a:lnTo>
                      <a:pt x="3" y="307"/>
                    </a:lnTo>
                    <a:lnTo>
                      <a:pt x="2" y="299"/>
                    </a:lnTo>
                    <a:lnTo>
                      <a:pt x="0" y="290"/>
                    </a:lnTo>
                    <a:lnTo>
                      <a:pt x="0" y="285"/>
                    </a:lnTo>
                    <a:lnTo>
                      <a:pt x="2" y="279"/>
                    </a:lnTo>
                    <a:lnTo>
                      <a:pt x="5" y="275"/>
                    </a:lnTo>
                    <a:lnTo>
                      <a:pt x="7" y="270"/>
                    </a:lnTo>
                    <a:lnTo>
                      <a:pt x="12" y="266"/>
                    </a:lnTo>
                    <a:lnTo>
                      <a:pt x="16" y="265"/>
                    </a:lnTo>
                    <a:lnTo>
                      <a:pt x="20" y="263"/>
                    </a:lnTo>
                    <a:lnTo>
                      <a:pt x="26" y="262"/>
                    </a:lnTo>
                    <a:lnTo>
                      <a:pt x="32" y="263"/>
                    </a:lnTo>
                    <a:lnTo>
                      <a:pt x="39" y="265"/>
                    </a:lnTo>
                    <a:lnTo>
                      <a:pt x="43" y="267"/>
                    </a:lnTo>
                    <a:lnTo>
                      <a:pt x="49" y="272"/>
                    </a:lnTo>
                    <a:lnTo>
                      <a:pt x="56" y="277"/>
                    </a:lnTo>
                    <a:lnTo>
                      <a:pt x="62" y="282"/>
                    </a:lnTo>
                    <a:lnTo>
                      <a:pt x="66" y="285"/>
                    </a:lnTo>
                    <a:lnTo>
                      <a:pt x="70" y="286"/>
                    </a:lnTo>
                    <a:lnTo>
                      <a:pt x="73" y="285"/>
                    </a:lnTo>
                    <a:lnTo>
                      <a:pt x="78" y="283"/>
                    </a:lnTo>
                    <a:lnTo>
                      <a:pt x="80" y="282"/>
                    </a:lnTo>
                    <a:lnTo>
                      <a:pt x="83" y="279"/>
                    </a:lnTo>
                    <a:lnTo>
                      <a:pt x="89" y="270"/>
                    </a:lnTo>
                    <a:lnTo>
                      <a:pt x="93" y="259"/>
                    </a:lnTo>
                    <a:lnTo>
                      <a:pt x="96" y="243"/>
                    </a:lnTo>
                    <a:lnTo>
                      <a:pt x="99" y="223"/>
                    </a:lnTo>
                    <a:lnTo>
                      <a:pt x="100" y="197"/>
                    </a:lnTo>
                    <a:lnTo>
                      <a:pt x="100" y="166"/>
                    </a:lnTo>
                    <a:lnTo>
                      <a:pt x="100" y="94"/>
                    </a:lnTo>
                    <a:lnTo>
                      <a:pt x="99" y="70"/>
                    </a:lnTo>
                    <a:lnTo>
                      <a:pt x="98" y="51"/>
                    </a:lnTo>
                    <a:lnTo>
                      <a:pt x="96" y="37"/>
                    </a:lnTo>
                    <a:lnTo>
                      <a:pt x="92" y="28"/>
                    </a:lnTo>
                    <a:lnTo>
                      <a:pt x="86" y="23"/>
                    </a:lnTo>
                    <a:lnTo>
                      <a:pt x="78" y="18"/>
                    </a:lnTo>
                    <a:lnTo>
                      <a:pt x="66" y="15"/>
                    </a:lnTo>
                    <a:lnTo>
                      <a:pt x="52" y="1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68"/>
              <p:cNvSpPr/>
              <p:nvPr/>
            </p:nvSpPr>
            <p:spPr>
              <a:xfrm>
                <a:off x="1074" y="854"/>
                <a:ext cx="97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38" extrusionOk="0">
                    <a:moveTo>
                      <a:pt x="180" y="285"/>
                    </a:moveTo>
                    <a:lnTo>
                      <a:pt x="157" y="302"/>
                    </a:lnTo>
                    <a:lnTo>
                      <a:pt x="139" y="315"/>
                    </a:lnTo>
                    <a:lnTo>
                      <a:pt x="126" y="324"/>
                    </a:lnTo>
                    <a:lnTo>
                      <a:pt x="117" y="329"/>
                    </a:lnTo>
                    <a:lnTo>
                      <a:pt x="107" y="334"/>
                    </a:lnTo>
                    <a:lnTo>
                      <a:pt x="97" y="336"/>
                    </a:lnTo>
                    <a:lnTo>
                      <a:pt x="87" y="338"/>
                    </a:lnTo>
                    <a:lnTo>
                      <a:pt x="77" y="338"/>
                    </a:lnTo>
                    <a:lnTo>
                      <a:pt x="69" y="338"/>
                    </a:lnTo>
                    <a:lnTo>
                      <a:pt x="62" y="336"/>
                    </a:lnTo>
                    <a:lnTo>
                      <a:pt x="53" y="335"/>
                    </a:lnTo>
                    <a:lnTo>
                      <a:pt x="46" y="332"/>
                    </a:lnTo>
                    <a:lnTo>
                      <a:pt x="40" y="329"/>
                    </a:lnTo>
                    <a:lnTo>
                      <a:pt x="33" y="325"/>
                    </a:lnTo>
                    <a:lnTo>
                      <a:pt x="27" y="321"/>
                    </a:lnTo>
                    <a:lnTo>
                      <a:pt x="21" y="315"/>
                    </a:lnTo>
                    <a:lnTo>
                      <a:pt x="17" y="309"/>
                    </a:lnTo>
                    <a:lnTo>
                      <a:pt x="13" y="304"/>
                    </a:lnTo>
                    <a:lnTo>
                      <a:pt x="9" y="296"/>
                    </a:lnTo>
                    <a:lnTo>
                      <a:pt x="6" y="289"/>
                    </a:lnTo>
                    <a:lnTo>
                      <a:pt x="3" y="281"/>
                    </a:lnTo>
                    <a:lnTo>
                      <a:pt x="1" y="274"/>
                    </a:lnTo>
                    <a:lnTo>
                      <a:pt x="0" y="263"/>
                    </a:lnTo>
                    <a:lnTo>
                      <a:pt x="0" y="255"/>
                    </a:lnTo>
                    <a:lnTo>
                      <a:pt x="1" y="243"/>
                    </a:lnTo>
                    <a:lnTo>
                      <a:pt x="3" y="233"/>
                    </a:lnTo>
                    <a:lnTo>
                      <a:pt x="6" y="223"/>
                    </a:lnTo>
                    <a:lnTo>
                      <a:pt x="11" y="215"/>
                    </a:lnTo>
                    <a:lnTo>
                      <a:pt x="20" y="202"/>
                    </a:lnTo>
                    <a:lnTo>
                      <a:pt x="30" y="190"/>
                    </a:lnTo>
                    <a:lnTo>
                      <a:pt x="44" y="180"/>
                    </a:lnTo>
                    <a:lnTo>
                      <a:pt x="62" y="169"/>
                    </a:lnTo>
                    <a:lnTo>
                      <a:pt x="82" y="158"/>
                    </a:lnTo>
                    <a:lnTo>
                      <a:pt x="109" y="146"/>
                    </a:lnTo>
                    <a:lnTo>
                      <a:pt x="142" y="132"/>
                    </a:lnTo>
                    <a:lnTo>
                      <a:pt x="180" y="117"/>
                    </a:lnTo>
                    <a:lnTo>
                      <a:pt x="180" y="105"/>
                    </a:lnTo>
                    <a:lnTo>
                      <a:pt x="179" y="83"/>
                    </a:lnTo>
                    <a:lnTo>
                      <a:pt x="176" y="64"/>
                    </a:lnTo>
                    <a:lnTo>
                      <a:pt x="173" y="57"/>
                    </a:lnTo>
                    <a:lnTo>
                      <a:pt x="172" y="50"/>
                    </a:lnTo>
                    <a:lnTo>
                      <a:pt x="168" y="44"/>
                    </a:lnTo>
                    <a:lnTo>
                      <a:pt x="165" y="39"/>
                    </a:lnTo>
                    <a:lnTo>
                      <a:pt x="156" y="32"/>
                    </a:lnTo>
                    <a:lnTo>
                      <a:pt x="146" y="26"/>
                    </a:lnTo>
                    <a:lnTo>
                      <a:pt x="133" y="22"/>
                    </a:lnTo>
                    <a:lnTo>
                      <a:pt x="120" y="22"/>
                    </a:lnTo>
                    <a:lnTo>
                      <a:pt x="109" y="22"/>
                    </a:lnTo>
                    <a:lnTo>
                      <a:pt x="100" y="24"/>
                    </a:lnTo>
                    <a:lnTo>
                      <a:pt x="92" y="27"/>
                    </a:lnTo>
                    <a:lnTo>
                      <a:pt x="84" y="33"/>
                    </a:lnTo>
                    <a:lnTo>
                      <a:pt x="79" y="39"/>
                    </a:lnTo>
                    <a:lnTo>
                      <a:pt x="74" y="46"/>
                    </a:lnTo>
                    <a:lnTo>
                      <a:pt x="72" y="53"/>
                    </a:lnTo>
                    <a:lnTo>
                      <a:pt x="72" y="60"/>
                    </a:lnTo>
                    <a:lnTo>
                      <a:pt x="72" y="80"/>
                    </a:lnTo>
                    <a:lnTo>
                      <a:pt x="72" y="89"/>
                    </a:lnTo>
                    <a:lnTo>
                      <a:pt x="70" y="95"/>
                    </a:lnTo>
                    <a:lnTo>
                      <a:pt x="67" y="102"/>
                    </a:lnTo>
                    <a:lnTo>
                      <a:pt x="64" y="106"/>
                    </a:lnTo>
                    <a:lnTo>
                      <a:pt x="59" y="110"/>
                    </a:lnTo>
                    <a:lnTo>
                      <a:pt x="54" y="113"/>
                    </a:lnTo>
                    <a:lnTo>
                      <a:pt x="49" y="115"/>
                    </a:lnTo>
                    <a:lnTo>
                      <a:pt x="42" y="115"/>
                    </a:lnTo>
                    <a:lnTo>
                      <a:pt x="36" y="115"/>
                    </a:lnTo>
                    <a:lnTo>
                      <a:pt x="30" y="112"/>
                    </a:lnTo>
                    <a:lnTo>
                      <a:pt x="26" y="109"/>
                    </a:lnTo>
                    <a:lnTo>
                      <a:pt x="21" y="106"/>
                    </a:lnTo>
                    <a:lnTo>
                      <a:pt x="17" y="100"/>
                    </a:lnTo>
                    <a:lnTo>
                      <a:pt x="14" y="95"/>
                    </a:lnTo>
                    <a:lnTo>
                      <a:pt x="13" y="87"/>
                    </a:lnTo>
                    <a:lnTo>
                      <a:pt x="13" y="80"/>
                    </a:lnTo>
                    <a:lnTo>
                      <a:pt x="13" y="73"/>
                    </a:lnTo>
                    <a:lnTo>
                      <a:pt x="14" y="66"/>
                    </a:lnTo>
                    <a:lnTo>
                      <a:pt x="17" y="59"/>
                    </a:lnTo>
                    <a:lnTo>
                      <a:pt x="20" y="52"/>
                    </a:lnTo>
                    <a:lnTo>
                      <a:pt x="24" y="44"/>
                    </a:lnTo>
                    <a:lnTo>
                      <a:pt x="30" y="37"/>
                    </a:lnTo>
                    <a:lnTo>
                      <a:pt x="36" y="32"/>
                    </a:lnTo>
                    <a:lnTo>
                      <a:pt x="43" y="24"/>
                    </a:lnTo>
                    <a:lnTo>
                      <a:pt x="52" y="19"/>
                    </a:lnTo>
                    <a:lnTo>
                      <a:pt x="60" y="14"/>
                    </a:lnTo>
                    <a:lnTo>
                      <a:pt x="70" y="10"/>
                    </a:lnTo>
                    <a:lnTo>
                      <a:pt x="80" y="6"/>
                    </a:lnTo>
                    <a:lnTo>
                      <a:pt x="92" y="3"/>
                    </a:lnTo>
                    <a:lnTo>
                      <a:pt x="105" y="2"/>
                    </a:lnTo>
                    <a:lnTo>
                      <a:pt x="117" y="0"/>
                    </a:lnTo>
                    <a:lnTo>
                      <a:pt x="130" y="0"/>
                    </a:lnTo>
                    <a:lnTo>
                      <a:pt x="150" y="0"/>
                    </a:lnTo>
                    <a:lnTo>
                      <a:pt x="169" y="3"/>
                    </a:lnTo>
                    <a:lnTo>
                      <a:pt x="186" y="7"/>
                    </a:lnTo>
                    <a:lnTo>
                      <a:pt x="200" y="14"/>
                    </a:lnTo>
                    <a:lnTo>
                      <a:pt x="210" y="20"/>
                    </a:lnTo>
                    <a:lnTo>
                      <a:pt x="219" y="29"/>
                    </a:lnTo>
                    <a:lnTo>
                      <a:pt x="226" y="37"/>
                    </a:lnTo>
                    <a:lnTo>
                      <a:pt x="232" y="49"/>
                    </a:lnTo>
                    <a:lnTo>
                      <a:pt x="235" y="57"/>
                    </a:lnTo>
                    <a:lnTo>
                      <a:pt x="236" y="72"/>
                    </a:lnTo>
                    <a:lnTo>
                      <a:pt x="238" y="89"/>
                    </a:lnTo>
                    <a:lnTo>
                      <a:pt x="238" y="110"/>
                    </a:lnTo>
                    <a:lnTo>
                      <a:pt x="238" y="219"/>
                    </a:lnTo>
                    <a:lnTo>
                      <a:pt x="238" y="241"/>
                    </a:lnTo>
                    <a:lnTo>
                      <a:pt x="238" y="256"/>
                    </a:lnTo>
                    <a:lnTo>
                      <a:pt x="239" y="269"/>
                    </a:lnTo>
                    <a:lnTo>
                      <a:pt x="239" y="276"/>
                    </a:lnTo>
                    <a:lnTo>
                      <a:pt x="242" y="285"/>
                    </a:lnTo>
                    <a:lnTo>
                      <a:pt x="245" y="289"/>
                    </a:lnTo>
                    <a:lnTo>
                      <a:pt x="249" y="292"/>
                    </a:lnTo>
                    <a:lnTo>
                      <a:pt x="255" y="294"/>
                    </a:lnTo>
                    <a:lnTo>
                      <a:pt x="261" y="294"/>
                    </a:lnTo>
                    <a:lnTo>
                      <a:pt x="265" y="291"/>
                    </a:lnTo>
                    <a:lnTo>
                      <a:pt x="275" y="282"/>
                    </a:lnTo>
                    <a:lnTo>
                      <a:pt x="293" y="265"/>
                    </a:lnTo>
                    <a:lnTo>
                      <a:pt x="293" y="285"/>
                    </a:lnTo>
                    <a:lnTo>
                      <a:pt x="283" y="298"/>
                    </a:lnTo>
                    <a:lnTo>
                      <a:pt x="273" y="308"/>
                    </a:lnTo>
                    <a:lnTo>
                      <a:pt x="263" y="316"/>
                    </a:lnTo>
                    <a:lnTo>
                      <a:pt x="255" y="325"/>
                    </a:lnTo>
                    <a:lnTo>
                      <a:pt x="245" y="331"/>
                    </a:lnTo>
                    <a:lnTo>
                      <a:pt x="236" y="335"/>
                    </a:lnTo>
                    <a:lnTo>
                      <a:pt x="226" y="336"/>
                    </a:lnTo>
                    <a:lnTo>
                      <a:pt x="218" y="338"/>
                    </a:lnTo>
                    <a:lnTo>
                      <a:pt x="209" y="336"/>
                    </a:lnTo>
                    <a:lnTo>
                      <a:pt x="202" y="335"/>
                    </a:lnTo>
                    <a:lnTo>
                      <a:pt x="196" y="331"/>
                    </a:lnTo>
                    <a:lnTo>
                      <a:pt x="190" y="326"/>
                    </a:lnTo>
                    <a:lnTo>
                      <a:pt x="186" y="319"/>
                    </a:lnTo>
                    <a:lnTo>
                      <a:pt x="182" y="309"/>
                    </a:lnTo>
                    <a:lnTo>
                      <a:pt x="180" y="298"/>
                    </a:lnTo>
                    <a:lnTo>
                      <a:pt x="180" y="285"/>
                    </a:lnTo>
                    <a:close/>
                    <a:moveTo>
                      <a:pt x="180" y="262"/>
                    </a:moveTo>
                    <a:lnTo>
                      <a:pt x="180" y="139"/>
                    </a:lnTo>
                    <a:lnTo>
                      <a:pt x="156" y="149"/>
                    </a:lnTo>
                    <a:lnTo>
                      <a:pt x="136" y="158"/>
                    </a:lnTo>
                    <a:lnTo>
                      <a:pt x="122" y="165"/>
                    </a:lnTo>
                    <a:lnTo>
                      <a:pt x="112" y="169"/>
                    </a:lnTo>
                    <a:lnTo>
                      <a:pt x="99" y="178"/>
                    </a:lnTo>
                    <a:lnTo>
                      <a:pt x="87" y="185"/>
                    </a:lnTo>
                    <a:lnTo>
                      <a:pt x="79" y="193"/>
                    </a:lnTo>
                    <a:lnTo>
                      <a:pt x="72" y="202"/>
                    </a:lnTo>
                    <a:lnTo>
                      <a:pt x="66" y="211"/>
                    </a:lnTo>
                    <a:lnTo>
                      <a:pt x="63" y="219"/>
                    </a:lnTo>
                    <a:lnTo>
                      <a:pt x="60" y="229"/>
                    </a:lnTo>
                    <a:lnTo>
                      <a:pt x="59" y="239"/>
                    </a:lnTo>
                    <a:lnTo>
                      <a:pt x="60" y="251"/>
                    </a:lnTo>
                    <a:lnTo>
                      <a:pt x="63" y="262"/>
                    </a:lnTo>
                    <a:lnTo>
                      <a:pt x="67" y="272"/>
                    </a:lnTo>
                    <a:lnTo>
                      <a:pt x="74" y="281"/>
                    </a:lnTo>
                    <a:lnTo>
                      <a:pt x="83" y="288"/>
                    </a:lnTo>
                    <a:lnTo>
                      <a:pt x="90" y="294"/>
                    </a:lnTo>
                    <a:lnTo>
                      <a:pt x="100" y="296"/>
                    </a:lnTo>
                    <a:lnTo>
                      <a:pt x="109" y="298"/>
                    </a:lnTo>
                    <a:lnTo>
                      <a:pt x="116" y="296"/>
                    </a:lnTo>
                    <a:lnTo>
                      <a:pt x="123" y="295"/>
                    </a:lnTo>
                    <a:lnTo>
                      <a:pt x="132" y="292"/>
                    </a:lnTo>
                    <a:lnTo>
                      <a:pt x="140" y="288"/>
                    </a:lnTo>
                    <a:lnTo>
                      <a:pt x="159" y="278"/>
                    </a:lnTo>
                    <a:lnTo>
                      <a:pt x="180" y="26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68"/>
              <p:cNvSpPr/>
              <p:nvPr/>
            </p:nvSpPr>
            <p:spPr>
              <a:xfrm>
                <a:off x="1180" y="854"/>
                <a:ext cx="91" cy="11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41" extrusionOk="0">
                    <a:moveTo>
                      <a:pt x="272" y="209"/>
                    </a:moveTo>
                    <a:lnTo>
                      <a:pt x="268" y="225"/>
                    </a:lnTo>
                    <a:lnTo>
                      <a:pt x="264" y="239"/>
                    </a:lnTo>
                    <a:lnTo>
                      <a:pt x="258" y="252"/>
                    </a:lnTo>
                    <a:lnTo>
                      <a:pt x="252" y="265"/>
                    </a:lnTo>
                    <a:lnTo>
                      <a:pt x="245" y="278"/>
                    </a:lnTo>
                    <a:lnTo>
                      <a:pt x="238" y="288"/>
                    </a:lnTo>
                    <a:lnTo>
                      <a:pt x="229" y="298"/>
                    </a:lnTo>
                    <a:lnTo>
                      <a:pt x="221" y="306"/>
                    </a:lnTo>
                    <a:lnTo>
                      <a:pt x="211" y="315"/>
                    </a:lnTo>
                    <a:lnTo>
                      <a:pt x="201" y="322"/>
                    </a:lnTo>
                    <a:lnTo>
                      <a:pt x="191" y="328"/>
                    </a:lnTo>
                    <a:lnTo>
                      <a:pt x="181" y="332"/>
                    </a:lnTo>
                    <a:lnTo>
                      <a:pt x="171" y="336"/>
                    </a:lnTo>
                    <a:lnTo>
                      <a:pt x="159" y="339"/>
                    </a:lnTo>
                    <a:lnTo>
                      <a:pt x="148" y="341"/>
                    </a:lnTo>
                    <a:lnTo>
                      <a:pt x="136" y="341"/>
                    </a:lnTo>
                    <a:lnTo>
                      <a:pt x="123" y="341"/>
                    </a:lnTo>
                    <a:lnTo>
                      <a:pt x="110" y="338"/>
                    </a:lnTo>
                    <a:lnTo>
                      <a:pt x="98" y="335"/>
                    </a:lnTo>
                    <a:lnTo>
                      <a:pt x="85" y="329"/>
                    </a:lnTo>
                    <a:lnTo>
                      <a:pt x="73" y="324"/>
                    </a:lnTo>
                    <a:lnTo>
                      <a:pt x="62" y="315"/>
                    </a:lnTo>
                    <a:lnTo>
                      <a:pt x="52" y="306"/>
                    </a:lnTo>
                    <a:lnTo>
                      <a:pt x="40" y="295"/>
                    </a:lnTo>
                    <a:lnTo>
                      <a:pt x="32" y="284"/>
                    </a:lnTo>
                    <a:lnTo>
                      <a:pt x="23" y="271"/>
                    </a:lnTo>
                    <a:lnTo>
                      <a:pt x="16" y="256"/>
                    </a:lnTo>
                    <a:lnTo>
                      <a:pt x="10" y="241"/>
                    </a:lnTo>
                    <a:lnTo>
                      <a:pt x="6" y="225"/>
                    </a:lnTo>
                    <a:lnTo>
                      <a:pt x="3" y="208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0" y="152"/>
                    </a:lnTo>
                    <a:lnTo>
                      <a:pt x="3" y="135"/>
                    </a:lnTo>
                    <a:lnTo>
                      <a:pt x="6" y="117"/>
                    </a:lnTo>
                    <a:lnTo>
                      <a:pt x="12" y="102"/>
                    </a:lnTo>
                    <a:lnTo>
                      <a:pt x="17" y="87"/>
                    </a:lnTo>
                    <a:lnTo>
                      <a:pt x="26" y="73"/>
                    </a:lnTo>
                    <a:lnTo>
                      <a:pt x="35" y="60"/>
                    </a:lnTo>
                    <a:lnTo>
                      <a:pt x="45" y="47"/>
                    </a:lnTo>
                    <a:lnTo>
                      <a:pt x="58" y="36"/>
                    </a:lnTo>
                    <a:lnTo>
                      <a:pt x="69" y="26"/>
                    </a:lnTo>
                    <a:lnTo>
                      <a:pt x="82" y="19"/>
                    </a:lnTo>
                    <a:lnTo>
                      <a:pt x="95" y="12"/>
                    </a:lnTo>
                    <a:lnTo>
                      <a:pt x="109" y="6"/>
                    </a:lnTo>
                    <a:lnTo>
                      <a:pt x="123" y="3"/>
                    </a:lnTo>
                    <a:lnTo>
                      <a:pt x="138" y="0"/>
                    </a:lnTo>
                    <a:lnTo>
                      <a:pt x="153" y="0"/>
                    </a:lnTo>
                    <a:lnTo>
                      <a:pt x="165" y="0"/>
                    </a:lnTo>
                    <a:lnTo>
                      <a:pt x="176" y="2"/>
                    </a:lnTo>
                    <a:lnTo>
                      <a:pt x="186" y="3"/>
                    </a:lnTo>
                    <a:lnTo>
                      <a:pt x="196" y="6"/>
                    </a:lnTo>
                    <a:lnTo>
                      <a:pt x="206" y="10"/>
                    </a:lnTo>
                    <a:lnTo>
                      <a:pt x="215" y="14"/>
                    </a:lnTo>
                    <a:lnTo>
                      <a:pt x="224" y="19"/>
                    </a:lnTo>
                    <a:lnTo>
                      <a:pt x="232" y="24"/>
                    </a:lnTo>
                    <a:lnTo>
                      <a:pt x="239" y="32"/>
                    </a:lnTo>
                    <a:lnTo>
                      <a:pt x="245" y="37"/>
                    </a:lnTo>
                    <a:lnTo>
                      <a:pt x="251" y="44"/>
                    </a:lnTo>
                    <a:lnTo>
                      <a:pt x="255" y="50"/>
                    </a:lnTo>
                    <a:lnTo>
                      <a:pt x="258" y="57"/>
                    </a:lnTo>
                    <a:lnTo>
                      <a:pt x="261" y="63"/>
                    </a:lnTo>
                    <a:lnTo>
                      <a:pt x="262" y="70"/>
                    </a:lnTo>
                    <a:lnTo>
                      <a:pt x="262" y="77"/>
                    </a:lnTo>
                    <a:lnTo>
                      <a:pt x="262" y="83"/>
                    </a:lnTo>
                    <a:lnTo>
                      <a:pt x="261" y="89"/>
                    </a:lnTo>
                    <a:lnTo>
                      <a:pt x="258" y="95"/>
                    </a:lnTo>
                    <a:lnTo>
                      <a:pt x="254" y="99"/>
                    </a:lnTo>
                    <a:lnTo>
                      <a:pt x="249" y="102"/>
                    </a:lnTo>
                    <a:lnTo>
                      <a:pt x="244" y="105"/>
                    </a:lnTo>
                    <a:lnTo>
                      <a:pt x="236" y="106"/>
                    </a:lnTo>
                    <a:lnTo>
                      <a:pt x="229" y="107"/>
                    </a:lnTo>
                    <a:lnTo>
                      <a:pt x="221" y="106"/>
                    </a:lnTo>
                    <a:lnTo>
                      <a:pt x="212" y="103"/>
                    </a:lnTo>
                    <a:lnTo>
                      <a:pt x="205" y="99"/>
                    </a:lnTo>
                    <a:lnTo>
                      <a:pt x="198" y="93"/>
                    </a:lnTo>
                    <a:lnTo>
                      <a:pt x="195" y="89"/>
                    </a:lnTo>
                    <a:lnTo>
                      <a:pt x="194" y="83"/>
                    </a:lnTo>
                    <a:lnTo>
                      <a:pt x="192" y="75"/>
                    </a:lnTo>
                    <a:lnTo>
                      <a:pt x="191" y="66"/>
                    </a:lnTo>
                    <a:lnTo>
                      <a:pt x="189" y="56"/>
                    </a:lnTo>
                    <a:lnTo>
                      <a:pt x="186" y="47"/>
                    </a:lnTo>
                    <a:lnTo>
                      <a:pt x="182" y="40"/>
                    </a:lnTo>
                    <a:lnTo>
                      <a:pt x="176" y="34"/>
                    </a:lnTo>
                    <a:lnTo>
                      <a:pt x="169" y="29"/>
                    </a:lnTo>
                    <a:lnTo>
                      <a:pt x="162" y="26"/>
                    </a:lnTo>
                    <a:lnTo>
                      <a:pt x="152" y="24"/>
                    </a:lnTo>
                    <a:lnTo>
                      <a:pt x="142" y="23"/>
                    </a:lnTo>
                    <a:lnTo>
                      <a:pt x="133" y="24"/>
                    </a:lnTo>
                    <a:lnTo>
                      <a:pt x="125" y="24"/>
                    </a:lnTo>
                    <a:lnTo>
                      <a:pt x="118" y="27"/>
                    </a:lnTo>
                    <a:lnTo>
                      <a:pt x="110" y="30"/>
                    </a:lnTo>
                    <a:lnTo>
                      <a:pt x="103" y="33"/>
                    </a:lnTo>
                    <a:lnTo>
                      <a:pt x="98" y="37"/>
                    </a:lnTo>
                    <a:lnTo>
                      <a:pt x="90" y="43"/>
                    </a:lnTo>
                    <a:lnTo>
                      <a:pt x="86" y="49"/>
                    </a:lnTo>
                    <a:lnTo>
                      <a:pt x="79" y="59"/>
                    </a:lnTo>
                    <a:lnTo>
                      <a:pt x="73" y="67"/>
                    </a:lnTo>
                    <a:lnTo>
                      <a:pt x="68" y="79"/>
                    </a:lnTo>
                    <a:lnTo>
                      <a:pt x="65" y="89"/>
                    </a:lnTo>
                    <a:lnTo>
                      <a:pt x="60" y="102"/>
                    </a:lnTo>
                    <a:lnTo>
                      <a:pt x="59" y="113"/>
                    </a:lnTo>
                    <a:lnTo>
                      <a:pt x="58" y="126"/>
                    </a:lnTo>
                    <a:lnTo>
                      <a:pt x="58" y="140"/>
                    </a:lnTo>
                    <a:lnTo>
                      <a:pt x="58" y="155"/>
                    </a:lnTo>
                    <a:lnTo>
                      <a:pt x="59" y="169"/>
                    </a:lnTo>
                    <a:lnTo>
                      <a:pt x="60" y="182"/>
                    </a:lnTo>
                    <a:lnTo>
                      <a:pt x="65" y="195"/>
                    </a:lnTo>
                    <a:lnTo>
                      <a:pt x="68" y="208"/>
                    </a:lnTo>
                    <a:lnTo>
                      <a:pt x="73" y="219"/>
                    </a:lnTo>
                    <a:lnTo>
                      <a:pt x="79" y="231"/>
                    </a:lnTo>
                    <a:lnTo>
                      <a:pt x="85" y="242"/>
                    </a:lnTo>
                    <a:lnTo>
                      <a:pt x="93" y="252"/>
                    </a:lnTo>
                    <a:lnTo>
                      <a:pt x="100" y="262"/>
                    </a:lnTo>
                    <a:lnTo>
                      <a:pt x="109" y="269"/>
                    </a:lnTo>
                    <a:lnTo>
                      <a:pt x="119" y="275"/>
                    </a:lnTo>
                    <a:lnTo>
                      <a:pt x="129" y="281"/>
                    </a:lnTo>
                    <a:lnTo>
                      <a:pt x="139" y="284"/>
                    </a:lnTo>
                    <a:lnTo>
                      <a:pt x="151" y="286"/>
                    </a:lnTo>
                    <a:lnTo>
                      <a:pt x="162" y="286"/>
                    </a:lnTo>
                    <a:lnTo>
                      <a:pt x="171" y="286"/>
                    </a:lnTo>
                    <a:lnTo>
                      <a:pt x="179" y="285"/>
                    </a:lnTo>
                    <a:lnTo>
                      <a:pt x="186" y="284"/>
                    </a:lnTo>
                    <a:lnTo>
                      <a:pt x="195" y="281"/>
                    </a:lnTo>
                    <a:lnTo>
                      <a:pt x="202" y="278"/>
                    </a:lnTo>
                    <a:lnTo>
                      <a:pt x="209" y="274"/>
                    </a:lnTo>
                    <a:lnTo>
                      <a:pt x="216" y="268"/>
                    </a:lnTo>
                    <a:lnTo>
                      <a:pt x="224" y="263"/>
                    </a:lnTo>
                    <a:lnTo>
                      <a:pt x="234" y="253"/>
                    </a:lnTo>
                    <a:lnTo>
                      <a:pt x="242" y="241"/>
                    </a:lnTo>
                    <a:lnTo>
                      <a:pt x="252" y="223"/>
                    </a:lnTo>
                    <a:lnTo>
                      <a:pt x="261" y="203"/>
                    </a:lnTo>
                    <a:lnTo>
                      <a:pt x="272" y="20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68"/>
              <p:cNvSpPr/>
              <p:nvPr/>
            </p:nvSpPr>
            <p:spPr>
              <a:xfrm>
                <a:off x="1280" y="857"/>
                <a:ext cx="102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22" extrusionOk="0">
                    <a:moveTo>
                      <a:pt x="13" y="0"/>
                    </a:moveTo>
                    <a:lnTo>
                      <a:pt x="292" y="0"/>
                    </a:lnTo>
                    <a:lnTo>
                      <a:pt x="307" y="87"/>
                    </a:lnTo>
                    <a:lnTo>
                      <a:pt x="291" y="87"/>
                    </a:lnTo>
                    <a:lnTo>
                      <a:pt x="288" y="76"/>
                    </a:lnTo>
                    <a:lnTo>
                      <a:pt x="285" y="64"/>
                    </a:lnTo>
                    <a:lnTo>
                      <a:pt x="281" y="54"/>
                    </a:lnTo>
                    <a:lnTo>
                      <a:pt x="277" y="47"/>
                    </a:lnTo>
                    <a:lnTo>
                      <a:pt x="271" y="40"/>
                    </a:lnTo>
                    <a:lnTo>
                      <a:pt x="267" y="34"/>
                    </a:lnTo>
                    <a:lnTo>
                      <a:pt x="260" y="31"/>
                    </a:lnTo>
                    <a:lnTo>
                      <a:pt x="254" y="28"/>
                    </a:lnTo>
                    <a:lnTo>
                      <a:pt x="247" y="25"/>
                    </a:lnTo>
                    <a:lnTo>
                      <a:pt x="237" y="24"/>
                    </a:lnTo>
                    <a:lnTo>
                      <a:pt x="225" y="24"/>
                    </a:lnTo>
                    <a:lnTo>
                      <a:pt x="211" y="23"/>
                    </a:lnTo>
                    <a:lnTo>
                      <a:pt x="182" y="23"/>
                    </a:lnTo>
                    <a:lnTo>
                      <a:pt x="182" y="247"/>
                    </a:lnTo>
                    <a:lnTo>
                      <a:pt x="182" y="263"/>
                    </a:lnTo>
                    <a:lnTo>
                      <a:pt x="184" y="276"/>
                    </a:lnTo>
                    <a:lnTo>
                      <a:pt x="185" y="286"/>
                    </a:lnTo>
                    <a:lnTo>
                      <a:pt x="187" y="292"/>
                    </a:lnTo>
                    <a:lnTo>
                      <a:pt x="189" y="297"/>
                    </a:lnTo>
                    <a:lnTo>
                      <a:pt x="192" y="300"/>
                    </a:lnTo>
                    <a:lnTo>
                      <a:pt x="197" y="303"/>
                    </a:lnTo>
                    <a:lnTo>
                      <a:pt x="201" y="305"/>
                    </a:lnTo>
                    <a:lnTo>
                      <a:pt x="208" y="306"/>
                    </a:lnTo>
                    <a:lnTo>
                      <a:pt x="218" y="307"/>
                    </a:lnTo>
                    <a:lnTo>
                      <a:pt x="231" y="309"/>
                    </a:lnTo>
                    <a:lnTo>
                      <a:pt x="247" y="309"/>
                    </a:lnTo>
                    <a:lnTo>
                      <a:pt x="247" y="322"/>
                    </a:lnTo>
                    <a:lnTo>
                      <a:pt x="71" y="322"/>
                    </a:lnTo>
                    <a:lnTo>
                      <a:pt x="71" y="309"/>
                    </a:lnTo>
                    <a:lnTo>
                      <a:pt x="86" y="309"/>
                    </a:lnTo>
                    <a:lnTo>
                      <a:pt x="99" y="306"/>
                    </a:lnTo>
                    <a:lnTo>
                      <a:pt x="108" y="303"/>
                    </a:lnTo>
                    <a:lnTo>
                      <a:pt x="115" y="299"/>
                    </a:lnTo>
                    <a:lnTo>
                      <a:pt x="119" y="292"/>
                    </a:lnTo>
                    <a:lnTo>
                      <a:pt x="122" y="280"/>
                    </a:lnTo>
                    <a:lnTo>
                      <a:pt x="124" y="266"/>
                    </a:lnTo>
                    <a:lnTo>
                      <a:pt x="124" y="247"/>
                    </a:lnTo>
                    <a:lnTo>
                      <a:pt x="124" y="23"/>
                    </a:lnTo>
                    <a:lnTo>
                      <a:pt x="95" y="23"/>
                    </a:lnTo>
                    <a:lnTo>
                      <a:pt x="71" y="24"/>
                    </a:lnTo>
                    <a:lnTo>
                      <a:pt x="55" y="27"/>
                    </a:lnTo>
                    <a:lnTo>
                      <a:pt x="49" y="30"/>
                    </a:lnTo>
                    <a:lnTo>
                      <a:pt x="43" y="33"/>
                    </a:lnTo>
                    <a:lnTo>
                      <a:pt x="38" y="38"/>
                    </a:lnTo>
                    <a:lnTo>
                      <a:pt x="33" y="44"/>
                    </a:lnTo>
                    <a:lnTo>
                      <a:pt x="29" y="53"/>
                    </a:lnTo>
                    <a:lnTo>
                      <a:pt x="23" y="63"/>
                    </a:lnTo>
                    <a:lnTo>
                      <a:pt x="20" y="74"/>
                    </a:lnTo>
                    <a:lnTo>
                      <a:pt x="16" y="87"/>
                    </a:lnTo>
                    <a:lnTo>
                      <a:pt x="0" y="8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68"/>
              <p:cNvSpPr/>
              <p:nvPr/>
            </p:nvSpPr>
            <p:spPr>
              <a:xfrm>
                <a:off x="1389" y="857"/>
                <a:ext cx="96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22" extrusionOk="0">
                    <a:moveTo>
                      <a:pt x="107" y="144"/>
                    </a:moveTo>
                    <a:lnTo>
                      <a:pt x="147" y="143"/>
                    </a:lnTo>
                    <a:lnTo>
                      <a:pt x="164" y="143"/>
                    </a:lnTo>
                    <a:lnTo>
                      <a:pt x="180" y="144"/>
                    </a:lnTo>
                    <a:lnTo>
                      <a:pt x="196" y="146"/>
                    </a:lnTo>
                    <a:lnTo>
                      <a:pt x="210" y="149"/>
                    </a:lnTo>
                    <a:lnTo>
                      <a:pt x="223" y="151"/>
                    </a:lnTo>
                    <a:lnTo>
                      <a:pt x="235" y="156"/>
                    </a:lnTo>
                    <a:lnTo>
                      <a:pt x="246" y="160"/>
                    </a:lnTo>
                    <a:lnTo>
                      <a:pt x="255" y="166"/>
                    </a:lnTo>
                    <a:lnTo>
                      <a:pt x="263" y="171"/>
                    </a:lnTo>
                    <a:lnTo>
                      <a:pt x="270" y="177"/>
                    </a:lnTo>
                    <a:lnTo>
                      <a:pt x="276" y="184"/>
                    </a:lnTo>
                    <a:lnTo>
                      <a:pt x="282" y="193"/>
                    </a:lnTo>
                    <a:lnTo>
                      <a:pt x="286" y="202"/>
                    </a:lnTo>
                    <a:lnTo>
                      <a:pt x="289" y="212"/>
                    </a:lnTo>
                    <a:lnTo>
                      <a:pt x="290" y="222"/>
                    </a:lnTo>
                    <a:lnTo>
                      <a:pt x="290" y="232"/>
                    </a:lnTo>
                    <a:lnTo>
                      <a:pt x="290" y="242"/>
                    </a:lnTo>
                    <a:lnTo>
                      <a:pt x="289" y="252"/>
                    </a:lnTo>
                    <a:lnTo>
                      <a:pt x="286" y="260"/>
                    </a:lnTo>
                    <a:lnTo>
                      <a:pt x="282" y="269"/>
                    </a:lnTo>
                    <a:lnTo>
                      <a:pt x="278" y="277"/>
                    </a:lnTo>
                    <a:lnTo>
                      <a:pt x="272" y="285"/>
                    </a:lnTo>
                    <a:lnTo>
                      <a:pt x="265" y="292"/>
                    </a:lnTo>
                    <a:lnTo>
                      <a:pt x="256" y="297"/>
                    </a:lnTo>
                    <a:lnTo>
                      <a:pt x="246" y="303"/>
                    </a:lnTo>
                    <a:lnTo>
                      <a:pt x="236" y="309"/>
                    </a:lnTo>
                    <a:lnTo>
                      <a:pt x="225" y="313"/>
                    </a:lnTo>
                    <a:lnTo>
                      <a:pt x="213" y="316"/>
                    </a:lnTo>
                    <a:lnTo>
                      <a:pt x="200" y="319"/>
                    </a:lnTo>
                    <a:lnTo>
                      <a:pt x="186" y="320"/>
                    </a:lnTo>
                    <a:lnTo>
                      <a:pt x="172" y="322"/>
                    </a:lnTo>
                    <a:lnTo>
                      <a:pt x="154" y="322"/>
                    </a:lnTo>
                    <a:lnTo>
                      <a:pt x="0" y="322"/>
                    </a:lnTo>
                    <a:lnTo>
                      <a:pt x="0" y="309"/>
                    </a:lnTo>
                    <a:lnTo>
                      <a:pt x="14" y="309"/>
                    </a:lnTo>
                    <a:lnTo>
                      <a:pt x="26" y="306"/>
                    </a:lnTo>
                    <a:lnTo>
                      <a:pt x="34" y="303"/>
                    </a:lnTo>
                    <a:lnTo>
                      <a:pt x="40" y="297"/>
                    </a:lnTo>
                    <a:lnTo>
                      <a:pt x="44" y="290"/>
                    </a:lnTo>
                    <a:lnTo>
                      <a:pt x="47" y="279"/>
                    </a:lnTo>
                    <a:lnTo>
                      <a:pt x="49" y="265"/>
                    </a:lnTo>
                    <a:lnTo>
                      <a:pt x="49" y="247"/>
                    </a:lnTo>
                    <a:lnTo>
                      <a:pt x="49" y="76"/>
                    </a:lnTo>
                    <a:lnTo>
                      <a:pt x="49" y="58"/>
                    </a:lnTo>
                    <a:lnTo>
                      <a:pt x="49" y="45"/>
                    </a:lnTo>
                    <a:lnTo>
                      <a:pt x="47" y="37"/>
                    </a:lnTo>
                    <a:lnTo>
                      <a:pt x="46" y="31"/>
                    </a:lnTo>
                    <a:lnTo>
                      <a:pt x="40" y="25"/>
                    </a:lnTo>
                    <a:lnTo>
                      <a:pt x="33" y="18"/>
                    </a:lnTo>
                    <a:lnTo>
                      <a:pt x="28" y="17"/>
                    </a:lnTo>
                    <a:lnTo>
                      <a:pt x="21" y="15"/>
                    </a:lnTo>
                    <a:lnTo>
                      <a:pt x="11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14"/>
                    </a:lnTo>
                    <a:lnTo>
                      <a:pt x="153" y="14"/>
                    </a:lnTo>
                    <a:lnTo>
                      <a:pt x="140" y="14"/>
                    </a:lnTo>
                    <a:lnTo>
                      <a:pt x="132" y="15"/>
                    </a:lnTo>
                    <a:lnTo>
                      <a:pt x="126" y="17"/>
                    </a:lnTo>
                    <a:lnTo>
                      <a:pt x="119" y="23"/>
                    </a:lnTo>
                    <a:lnTo>
                      <a:pt x="113" y="28"/>
                    </a:lnTo>
                    <a:lnTo>
                      <a:pt x="110" y="34"/>
                    </a:lnTo>
                    <a:lnTo>
                      <a:pt x="109" y="43"/>
                    </a:lnTo>
                    <a:lnTo>
                      <a:pt x="107" y="57"/>
                    </a:lnTo>
                    <a:lnTo>
                      <a:pt x="107" y="76"/>
                    </a:lnTo>
                    <a:lnTo>
                      <a:pt x="107" y="144"/>
                    </a:lnTo>
                    <a:close/>
                    <a:moveTo>
                      <a:pt x="107" y="295"/>
                    </a:moveTo>
                    <a:lnTo>
                      <a:pt x="126" y="299"/>
                    </a:lnTo>
                    <a:lnTo>
                      <a:pt x="144" y="300"/>
                    </a:lnTo>
                    <a:lnTo>
                      <a:pt x="162" y="299"/>
                    </a:lnTo>
                    <a:lnTo>
                      <a:pt x="176" y="295"/>
                    </a:lnTo>
                    <a:lnTo>
                      <a:pt x="183" y="292"/>
                    </a:lnTo>
                    <a:lnTo>
                      <a:pt x="190" y="289"/>
                    </a:lnTo>
                    <a:lnTo>
                      <a:pt x="196" y="286"/>
                    </a:lnTo>
                    <a:lnTo>
                      <a:pt x="202" y="280"/>
                    </a:lnTo>
                    <a:lnTo>
                      <a:pt x="207" y="276"/>
                    </a:lnTo>
                    <a:lnTo>
                      <a:pt x="212" y="272"/>
                    </a:lnTo>
                    <a:lnTo>
                      <a:pt x="215" y="266"/>
                    </a:lnTo>
                    <a:lnTo>
                      <a:pt x="217" y="260"/>
                    </a:lnTo>
                    <a:lnTo>
                      <a:pt x="220" y="254"/>
                    </a:lnTo>
                    <a:lnTo>
                      <a:pt x="222" y="247"/>
                    </a:lnTo>
                    <a:lnTo>
                      <a:pt x="223" y="240"/>
                    </a:lnTo>
                    <a:lnTo>
                      <a:pt x="223" y="234"/>
                    </a:lnTo>
                    <a:lnTo>
                      <a:pt x="223" y="226"/>
                    </a:lnTo>
                    <a:lnTo>
                      <a:pt x="222" y="219"/>
                    </a:lnTo>
                    <a:lnTo>
                      <a:pt x="220" y="212"/>
                    </a:lnTo>
                    <a:lnTo>
                      <a:pt x="217" y="204"/>
                    </a:lnTo>
                    <a:lnTo>
                      <a:pt x="215" y="199"/>
                    </a:lnTo>
                    <a:lnTo>
                      <a:pt x="210" y="193"/>
                    </a:lnTo>
                    <a:lnTo>
                      <a:pt x="206" y="187"/>
                    </a:lnTo>
                    <a:lnTo>
                      <a:pt x="200" y="183"/>
                    </a:lnTo>
                    <a:lnTo>
                      <a:pt x="195" y="179"/>
                    </a:lnTo>
                    <a:lnTo>
                      <a:pt x="187" y="176"/>
                    </a:lnTo>
                    <a:lnTo>
                      <a:pt x="179" y="173"/>
                    </a:lnTo>
                    <a:lnTo>
                      <a:pt x="170" y="170"/>
                    </a:lnTo>
                    <a:lnTo>
                      <a:pt x="152" y="167"/>
                    </a:lnTo>
                    <a:lnTo>
                      <a:pt x="130" y="166"/>
                    </a:lnTo>
                    <a:lnTo>
                      <a:pt x="120" y="166"/>
                    </a:lnTo>
                    <a:lnTo>
                      <a:pt x="107" y="167"/>
                    </a:lnTo>
                    <a:lnTo>
                      <a:pt x="107" y="29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68"/>
              <p:cNvSpPr/>
              <p:nvPr/>
            </p:nvSpPr>
            <p:spPr>
              <a:xfrm>
                <a:off x="2645" y="1117"/>
                <a:ext cx="156" cy="166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98" extrusionOk="0">
                    <a:moveTo>
                      <a:pt x="238" y="0"/>
                    </a:moveTo>
                    <a:lnTo>
                      <a:pt x="261" y="1"/>
                    </a:lnTo>
                    <a:lnTo>
                      <a:pt x="284" y="4"/>
                    </a:lnTo>
                    <a:lnTo>
                      <a:pt x="305" y="10"/>
                    </a:lnTo>
                    <a:lnTo>
                      <a:pt x="325" y="17"/>
                    </a:lnTo>
                    <a:lnTo>
                      <a:pt x="345" y="27"/>
                    </a:lnTo>
                    <a:lnTo>
                      <a:pt x="364" y="39"/>
                    </a:lnTo>
                    <a:lnTo>
                      <a:pt x="382" y="53"/>
                    </a:lnTo>
                    <a:lnTo>
                      <a:pt x="400" y="70"/>
                    </a:lnTo>
                    <a:lnTo>
                      <a:pt x="415" y="89"/>
                    </a:lnTo>
                    <a:lnTo>
                      <a:pt x="430" y="107"/>
                    </a:lnTo>
                    <a:lnTo>
                      <a:pt x="441" y="127"/>
                    </a:lnTo>
                    <a:lnTo>
                      <a:pt x="451" y="149"/>
                    </a:lnTo>
                    <a:lnTo>
                      <a:pt x="458" y="172"/>
                    </a:lnTo>
                    <a:lnTo>
                      <a:pt x="463" y="196"/>
                    </a:lnTo>
                    <a:lnTo>
                      <a:pt x="467" y="220"/>
                    </a:lnTo>
                    <a:lnTo>
                      <a:pt x="467" y="246"/>
                    </a:lnTo>
                    <a:lnTo>
                      <a:pt x="467" y="273"/>
                    </a:lnTo>
                    <a:lnTo>
                      <a:pt x="463" y="298"/>
                    </a:lnTo>
                    <a:lnTo>
                      <a:pt x="458" y="322"/>
                    </a:lnTo>
                    <a:lnTo>
                      <a:pt x="450" y="346"/>
                    </a:lnTo>
                    <a:lnTo>
                      <a:pt x="441" y="368"/>
                    </a:lnTo>
                    <a:lnTo>
                      <a:pt x="428" y="388"/>
                    </a:lnTo>
                    <a:lnTo>
                      <a:pt x="415" y="408"/>
                    </a:lnTo>
                    <a:lnTo>
                      <a:pt x="398" y="426"/>
                    </a:lnTo>
                    <a:lnTo>
                      <a:pt x="381" y="444"/>
                    </a:lnTo>
                    <a:lnTo>
                      <a:pt x="362" y="458"/>
                    </a:lnTo>
                    <a:lnTo>
                      <a:pt x="344" y="471"/>
                    </a:lnTo>
                    <a:lnTo>
                      <a:pt x="322" y="481"/>
                    </a:lnTo>
                    <a:lnTo>
                      <a:pt x="302" y="488"/>
                    </a:lnTo>
                    <a:lnTo>
                      <a:pt x="279" y="494"/>
                    </a:lnTo>
                    <a:lnTo>
                      <a:pt x="256" y="497"/>
                    </a:lnTo>
                    <a:lnTo>
                      <a:pt x="232" y="498"/>
                    </a:lnTo>
                    <a:lnTo>
                      <a:pt x="209" y="497"/>
                    </a:lnTo>
                    <a:lnTo>
                      <a:pt x="185" y="494"/>
                    </a:lnTo>
                    <a:lnTo>
                      <a:pt x="163" y="488"/>
                    </a:lnTo>
                    <a:lnTo>
                      <a:pt x="142" y="481"/>
                    </a:lnTo>
                    <a:lnTo>
                      <a:pt x="122" y="471"/>
                    </a:lnTo>
                    <a:lnTo>
                      <a:pt x="103" y="459"/>
                    </a:lnTo>
                    <a:lnTo>
                      <a:pt x="85" y="445"/>
                    </a:lnTo>
                    <a:lnTo>
                      <a:pt x="67" y="428"/>
                    </a:lnTo>
                    <a:lnTo>
                      <a:pt x="52" y="411"/>
                    </a:lnTo>
                    <a:lnTo>
                      <a:pt x="37" y="391"/>
                    </a:lnTo>
                    <a:lnTo>
                      <a:pt x="26" y="371"/>
                    </a:lnTo>
                    <a:lnTo>
                      <a:pt x="17" y="348"/>
                    </a:lnTo>
                    <a:lnTo>
                      <a:pt x="10" y="325"/>
                    </a:lnTo>
                    <a:lnTo>
                      <a:pt x="4" y="301"/>
                    </a:lnTo>
                    <a:lnTo>
                      <a:pt x="2" y="275"/>
                    </a:lnTo>
                    <a:lnTo>
                      <a:pt x="0" y="248"/>
                    </a:lnTo>
                    <a:lnTo>
                      <a:pt x="2" y="219"/>
                    </a:lnTo>
                    <a:lnTo>
                      <a:pt x="4" y="193"/>
                    </a:lnTo>
                    <a:lnTo>
                      <a:pt x="12" y="167"/>
                    </a:lnTo>
                    <a:lnTo>
                      <a:pt x="20" y="144"/>
                    </a:lnTo>
                    <a:lnTo>
                      <a:pt x="30" y="122"/>
                    </a:lnTo>
                    <a:lnTo>
                      <a:pt x="43" y="100"/>
                    </a:lnTo>
                    <a:lnTo>
                      <a:pt x="59" y="80"/>
                    </a:lnTo>
                    <a:lnTo>
                      <a:pt x="77" y="61"/>
                    </a:lnTo>
                    <a:lnTo>
                      <a:pt x="95" y="47"/>
                    </a:lnTo>
                    <a:lnTo>
                      <a:pt x="113" y="34"/>
                    </a:lnTo>
                    <a:lnTo>
                      <a:pt x="132" y="24"/>
                    </a:lnTo>
                    <a:lnTo>
                      <a:pt x="152" y="16"/>
                    </a:lnTo>
                    <a:lnTo>
                      <a:pt x="172" y="8"/>
                    </a:lnTo>
                    <a:lnTo>
                      <a:pt x="193" y="4"/>
                    </a:lnTo>
                    <a:lnTo>
                      <a:pt x="215" y="0"/>
                    </a:lnTo>
                    <a:lnTo>
                      <a:pt x="238" y="0"/>
                    </a:lnTo>
                    <a:close/>
                    <a:moveTo>
                      <a:pt x="232" y="26"/>
                    </a:moveTo>
                    <a:lnTo>
                      <a:pt x="216" y="26"/>
                    </a:lnTo>
                    <a:lnTo>
                      <a:pt x="201" y="29"/>
                    </a:lnTo>
                    <a:lnTo>
                      <a:pt x="188" y="31"/>
                    </a:lnTo>
                    <a:lnTo>
                      <a:pt x="173" y="37"/>
                    </a:lnTo>
                    <a:lnTo>
                      <a:pt x="162" y="44"/>
                    </a:lnTo>
                    <a:lnTo>
                      <a:pt x="150" y="51"/>
                    </a:lnTo>
                    <a:lnTo>
                      <a:pt x="139" y="61"/>
                    </a:lnTo>
                    <a:lnTo>
                      <a:pt x="129" y="73"/>
                    </a:lnTo>
                    <a:lnTo>
                      <a:pt x="118" y="89"/>
                    </a:lnTo>
                    <a:lnTo>
                      <a:pt x="108" y="106"/>
                    </a:lnTo>
                    <a:lnTo>
                      <a:pt x="99" y="124"/>
                    </a:lnTo>
                    <a:lnTo>
                      <a:pt x="93" y="146"/>
                    </a:lnTo>
                    <a:lnTo>
                      <a:pt x="87" y="167"/>
                    </a:lnTo>
                    <a:lnTo>
                      <a:pt x="83" y="192"/>
                    </a:lnTo>
                    <a:lnTo>
                      <a:pt x="82" y="217"/>
                    </a:lnTo>
                    <a:lnTo>
                      <a:pt x="80" y="246"/>
                    </a:lnTo>
                    <a:lnTo>
                      <a:pt x="82" y="275"/>
                    </a:lnTo>
                    <a:lnTo>
                      <a:pt x="85" y="301"/>
                    </a:lnTo>
                    <a:lnTo>
                      <a:pt x="87" y="326"/>
                    </a:lnTo>
                    <a:lnTo>
                      <a:pt x="93" y="349"/>
                    </a:lnTo>
                    <a:lnTo>
                      <a:pt x="100" y="371"/>
                    </a:lnTo>
                    <a:lnTo>
                      <a:pt x="109" y="391"/>
                    </a:lnTo>
                    <a:lnTo>
                      <a:pt x="119" y="409"/>
                    </a:lnTo>
                    <a:lnTo>
                      <a:pt x="130" y="425"/>
                    </a:lnTo>
                    <a:lnTo>
                      <a:pt x="140" y="437"/>
                    </a:lnTo>
                    <a:lnTo>
                      <a:pt x="152" y="447"/>
                    </a:lnTo>
                    <a:lnTo>
                      <a:pt x="163" y="455"/>
                    </a:lnTo>
                    <a:lnTo>
                      <a:pt x="175" y="461"/>
                    </a:lnTo>
                    <a:lnTo>
                      <a:pt x="188" y="467"/>
                    </a:lnTo>
                    <a:lnTo>
                      <a:pt x="202" y="471"/>
                    </a:lnTo>
                    <a:lnTo>
                      <a:pt x="216" y="472"/>
                    </a:lnTo>
                    <a:lnTo>
                      <a:pt x="232" y="474"/>
                    </a:lnTo>
                    <a:lnTo>
                      <a:pt x="248" y="472"/>
                    </a:lnTo>
                    <a:lnTo>
                      <a:pt x="264" y="469"/>
                    </a:lnTo>
                    <a:lnTo>
                      <a:pt x="279" y="467"/>
                    </a:lnTo>
                    <a:lnTo>
                      <a:pt x="294" y="461"/>
                    </a:lnTo>
                    <a:lnTo>
                      <a:pt x="307" y="452"/>
                    </a:lnTo>
                    <a:lnTo>
                      <a:pt x="319" y="444"/>
                    </a:lnTo>
                    <a:lnTo>
                      <a:pt x="332" y="434"/>
                    </a:lnTo>
                    <a:lnTo>
                      <a:pt x="344" y="421"/>
                    </a:lnTo>
                    <a:lnTo>
                      <a:pt x="354" y="406"/>
                    </a:lnTo>
                    <a:lnTo>
                      <a:pt x="362" y="391"/>
                    </a:lnTo>
                    <a:lnTo>
                      <a:pt x="369" y="374"/>
                    </a:lnTo>
                    <a:lnTo>
                      <a:pt x="375" y="353"/>
                    </a:lnTo>
                    <a:lnTo>
                      <a:pt x="381" y="332"/>
                    </a:lnTo>
                    <a:lnTo>
                      <a:pt x="384" y="308"/>
                    </a:lnTo>
                    <a:lnTo>
                      <a:pt x="387" y="283"/>
                    </a:lnTo>
                    <a:lnTo>
                      <a:pt x="387" y="256"/>
                    </a:lnTo>
                    <a:lnTo>
                      <a:pt x="387" y="226"/>
                    </a:lnTo>
                    <a:lnTo>
                      <a:pt x="384" y="199"/>
                    </a:lnTo>
                    <a:lnTo>
                      <a:pt x="380" y="173"/>
                    </a:lnTo>
                    <a:lnTo>
                      <a:pt x="375" y="149"/>
                    </a:lnTo>
                    <a:lnTo>
                      <a:pt x="368" y="127"/>
                    </a:lnTo>
                    <a:lnTo>
                      <a:pt x="359" y="107"/>
                    </a:lnTo>
                    <a:lnTo>
                      <a:pt x="349" y="89"/>
                    </a:lnTo>
                    <a:lnTo>
                      <a:pt x="338" y="73"/>
                    </a:lnTo>
                    <a:lnTo>
                      <a:pt x="328" y="61"/>
                    </a:lnTo>
                    <a:lnTo>
                      <a:pt x="318" y="51"/>
                    </a:lnTo>
                    <a:lnTo>
                      <a:pt x="305" y="44"/>
                    </a:lnTo>
                    <a:lnTo>
                      <a:pt x="292" y="37"/>
                    </a:lnTo>
                    <a:lnTo>
                      <a:pt x="279" y="31"/>
                    </a:lnTo>
                    <a:lnTo>
                      <a:pt x="264" y="29"/>
                    </a:lnTo>
                    <a:lnTo>
                      <a:pt x="248" y="26"/>
                    </a:lnTo>
                    <a:lnTo>
                      <a:pt x="232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68"/>
              <p:cNvSpPr/>
              <p:nvPr/>
            </p:nvSpPr>
            <p:spPr>
              <a:xfrm>
                <a:off x="2819" y="1112"/>
                <a:ext cx="107" cy="17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10" extrusionOk="0">
                    <a:moveTo>
                      <a:pt x="25" y="271"/>
                    </a:moveTo>
                    <a:lnTo>
                      <a:pt x="30" y="258"/>
                    </a:lnTo>
                    <a:lnTo>
                      <a:pt x="35" y="246"/>
                    </a:lnTo>
                    <a:lnTo>
                      <a:pt x="43" y="236"/>
                    </a:lnTo>
                    <a:lnTo>
                      <a:pt x="48" y="226"/>
                    </a:lnTo>
                    <a:lnTo>
                      <a:pt x="56" y="216"/>
                    </a:lnTo>
                    <a:lnTo>
                      <a:pt x="63" y="209"/>
                    </a:lnTo>
                    <a:lnTo>
                      <a:pt x="71" y="200"/>
                    </a:lnTo>
                    <a:lnTo>
                      <a:pt x="80" y="195"/>
                    </a:lnTo>
                    <a:lnTo>
                      <a:pt x="88" y="188"/>
                    </a:lnTo>
                    <a:lnTo>
                      <a:pt x="97" y="183"/>
                    </a:lnTo>
                    <a:lnTo>
                      <a:pt x="107" y="179"/>
                    </a:lnTo>
                    <a:lnTo>
                      <a:pt x="117" y="175"/>
                    </a:lnTo>
                    <a:lnTo>
                      <a:pt x="127" y="172"/>
                    </a:lnTo>
                    <a:lnTo>
                      <a:pt x="139" y="170"/>
                    </a:lnTo>
                    <a:lnTo>
                      <a:pt x="150" y="169"/>
                    </a:lnTo>
                    <a:lnTo>
                      <a:pt x="161" y="169"/>
                    </a:lnTo>
                    <a:lnTo>
                      <a:pt x="177" y="169"/>
                    </a:lnTo>
                    <a:lnTo>
                      <a:pt x="193" y="172"/>
                    </a:lnTo>
                    <a:lnTo>
                      <a:pt x="209" y="176"/>
                    </a:lnTo>
                    <a:lnTo>
                      <a:pt x="223" y="182"/>
                    </a:lnTo>
                    <a:lnTo>
                      <a:pt x="236" y="189"/>
                    </a:lnTo>
                    <a:lnTo>
                      <a:pt x="249" y="198"/>
                    </a:lnTo>
                    <a:lnTo>
                      <a:pt x="260" y="208"/>
                    </a:lnTo>
                    <a:lnTo>
                      <a:pt x="272" y="219"/>
                    </a:lnTo>
                    <a:lnTo>
                      <a:pt x="282" y="232"/>
                    </a:lnTo>
                    <a:lnTo>
                      <a:pt x="290" y="245"/>
                    </a:lnTo>
                    <a:lnTo>
                      <a:pt x="297" y="259"/>
                    </a:lnTo>
                    <a:lnTo>
                      <a:pt x="303" y="273"/>
                    </a:lnTo>
                    <a:lnTo>
                      <a:pt x="307" y="288"/>
                    </a:lnTo>
                    <a:lnTo>
                      <a:pt x="312" y="302"/>
                    </a:lnTo>
                    <a:lnTo>
                      <a:pt x="313" y="318"/>
                    </a:lnTo>
                    <a:lnTo>
                      <a:pt x="315" y="334"/>
                    </a:lnTo>
                    <a:lnTo>
                      <a:pt x="313" y="351"/>
                    </a:lnTo>
                    <a:lnTo>
                      <a:pt x="312" y="366"/>
                    </a:lnTo>
                    <a:lnTo>
                      <a:pt x="307" y="382"/>
                    </a:lnTo>
                    <a:lnTo>
                      <a:pt x="303" y="398"/>
                    </a:lnTo>
                    <a:lnTo>
                      <a:pt x="297" y="412"/>
                    </a:lnTo>
                    <a:lnTo>
                      <a:pt x="290" y="428"/>
                    </a:lnTo>
                    <a:lnTo>
                      <a:pt x="282" y="442"/>
                    </a:lnTo>
                    <a:lnTo>
                      <a:pt x="270" y="455"/>
                    </a:lnTo>
                    <a:lnTo>
                      <a:pt x="260" y="468"/>
                    </a:lnTo>
                    <a:lnTo>
                      <a:pt x="247" y="480"/>
                    </a:lnTo>
                    <a:lnTo>
                      <a:pt x="234" y="490"/>
                    </a:lnTo>
                    <a:lnTo>
                      <a:pt x="220" y="497"/>
                    </a:lnTo>
                    <a:lnTo>
                      <a:pt x="204" y="502"/>
                    </a:lnTo>
                    <a:lnTo>
                      <a:pt x="189" y="507"/>
                    </a:lnTo>
                    <a:lnTo>
                      <a:pt x="171" y="510"/>
                    </a:lnTo>
                    <a:lnTo>
                      <a:pt x="154" y="510"/>
                    </a:lnTo>
                    <a:lnTo>
                      <a:pt x="136" y="510"/>
                    </a:lnTo>
                    <a:lnTo>
                      <a:pt x="118" y="507"/>
                    </a:lnTo>
                    <a:lnTo>
                      <a:pt x="103" y="501"/>
                    </a:lnTo>
                    <a:lnTo>
                      <a:pt x="87" y="495"/>
                    </a:lnTo>
                    <a:lnTo>
                      <a:pt x="74" y="485"/>
                    </a:lnTo>
                    <a:lnTo>
                      <a:pt x="61" y="475"/>
                    </a:lnTo>
                    <a:lnTo>
                      <a:pt x="50" y="462"/>
                    </a:lnTo>
                    <a:lnTo>
                      <a:pt x="40" y="448"/>
                    </a:lnTo>
                    <a:lnTo>
                      <a:pt x="30" y="432"/>
                    </a:lnTo>
                    <a:lnTo>
                      <a:pt x="21" y="415"/>
                    </a:lnTo>
                    <a:lnTo>
                      <a:pt x="15" y="397"/>
                    </a:lnTo>
                    <a:lnTo>
                      <a:pt x="10" y="378"/>
                    </a:lnTo>
                    <a:lnTo>
                      <a:pt x="5" y="359"/>
                    </a:lnTo>
                    <a:lnTo>
                      <a:pt x="3" y="339"/>
                    </a:lnTo>
                    <a:lnTo>
                      <a:pt x="0" y="318"/>
                    </a:lnTo>
                    <a:lnTo>
                      <a:pt x="0" y="296"/>
                    </a:lnTo>
                    <a:lnTo>
                      <a:pt x="1" y="262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20" y="166"/>
                    </a:lnTo>
                    <a:lnTo>
                      <a:pt x="30" y="137"/>
                    </a:lnTo>
                    <a:lnTo>
                      <a:pt x="41" y="113"/>
                    </a:lnTo>
                    <a:lnTo>
                      <a:pt x="51" y="93"/>
                    </a:lnTo>
                    <a:lnTo>
                      <a:pt x="63" y="76"/>
                    </a:lnTo>
                    <a:lnTo>
                      <a:pt x="74" y="62"/>
                    </a:lnTo>
                    <a:lnTo>
                      <a:pt x="87" y="50"/>
                    </a:lnTo>
                    <a:lnTo>
                      <a:pt x="101" y="40"/>
                    </a:lnTo>
                    <a:lnTo>
                      <a:pt x="116" y="31"/>
                    </a:lnTo>
                    <a:lnTo>
                      <a:pt x="123" y="29"/>
                    </a:lnTo>
                    <a:lnTo>
                      <a:pt x="133" y="26"/>
                    </a:lnTo>
                    <a:lnTo>
                      <a:pt x="144" y="23"/>
                    </a:lnTo>
                    <a:lnTo>
                      <a:pt x="156" y="21"/>
                    </a:lnTo>
                    <a:lnTo>
                      <a:pt x="184" y="19"/>
                    </a:lnTo>
                    <a:lnTo>
                      <a:pt x="220" y="17"/>
                    </a:lnTo>
                    <a:lnTo>
                      <a:pt x="243" y="17"/>
                    </a:lnTo>
                    <a:lnTo>
                      <a:pt x="263" y="16"/>
                    </a:lnTo>
                    <a:lnTo>
                      <a:pt x="276" y="16"/>
                    </a:lnTo>
                    <a:lnTo>
                      <a:pt x="285" y="14"/>
                    </a:lnTo>
                    <a:lnTo>
                      <a:pt x="290" y="13"/>
                    </a:lnTo>
                    <a:lnTo>
                      <a:pt x="296" y="10"/>
                    </a:lnTo>
                    <a:lnTo>
                      <a:pt x="300" y="6"/>
                    </a:lnTo>
                    <a:lnTo>
                      <a:pt x="306" y="0"/>
                    </a:lnTo>
                    <a:lnTo>
                      <a:pt x="320" y="0"/>
                    </a:lnTo>
                    <a:lnTo>
                      <a:pt x="313" y="16"/>
                    </a:lnTo>
                    <a:lnTo>
                      <a:pt x="307" y="30"/>
                    </a:lnTo>
                    <a:lnTo>
                      <a:pt x="300" y="42"/>
                    </a:lnTo>
                    <a:lnTo>
                      <a:pt x="292" y="50"/>
                    </a:lnTo>
                    <a:lnTo>
                      <a:pt x="283" y="56"/>
                    </a:lnTo>
                    <a:lnTo>
                      <a:pt x="275" y="62"/>
                    </a:lnTo>
                    <a:lnTo>
                      <a:pt x="266" y="66"/>
                    </a:lnTo>
                    <a:lnTo>
                      <a:pt x="256" y="69"/>
                    </a:lnTo>
                    <a:lnTo>
                      <a:pt x="244" y="72"/>
                    </a:lnTo>
                    <a:lnTo>
                      <a:pt x="230" y="73"/>
                    </a:lnTo>
                    <a:lnTo>
                      <a:pt x="210" y="74"/>
                    </a:lnTo>
                    <a:lnTo>
                      <a:pt x="189" y="76"/>
                    </a:lnTo>
                    <a:lnTo>
                      <a:pt x="164" y="77"/>
                    </a:lnTo>
                    <a:lnTo>
                      <a:pt x="144" y="79"/>
                    </a:lnTo>
                    <a:lnTo>
                      <a:pt x="127" y="80"/>
                    </a:lnTo>
                    <a:lnTo>
                      <a:pt x="116" y="84"/>
                    </a:lnTo>
                    <a:lnTo>
                      <a:pt x="106" y="89"/>
                    </a:lnTo>
                    <a:lnTo>
                      <a:pt x="94" y="94"/>
                    </a:lnTo>
                    <a:lnTo>
                      <a:pt x="84" y="104"/>
                    </a:lnTo>
                    <a:lnTo>
                      <a:pt x="73" y="116"/>
                    </a:lnTo>
                    <a:lnTo>
                      <a:pt x="63" y="129"/>
                    </a:lnTo>
                    <a:lnTo>
                      <a:pt x="54" y="145"/>
                    </a:lnTo>
                    <a:lnTo>
                      <a:pt x="45" y="162"/>
                    </a:lnTo>
                    <a:lnTo>
                      <a:pt x="40" y="182"/>
                    </a:lnTo>
                    <a:lnTo>
                      <a:pt x="34" y="202"/>
                    </a:lnTo>
                    <a:lnTo>
                      <a:pt x="30" y="223"/>
                    </a:lnTo>
                    <a:lnTo>
                      <a:pt x="27" y="246"/>
                    </a:lnTo>
                    <a:lnTo>
                      <a:pt x="25" y="271"/>
                    </a:lnTo>
                    <a:close/>
                    <a:moveTo>
                      <a:pt x="150" y="193"/>
                    </a:moveTo>
                    <a:lnTo>
                      <a:pt x="141" y="193"/>
                    </a:lnTo>
                    <a:lnTo>
                      <a:pt x="133" y="195"/>
                    </a:lnTo>
                    <a:lnTo>
                      <a:pt x="124" y="196"/>
                    </a:lnTo>
                    <a:lnTo>
                      <a:pt x="117" y="200"/>
                    </a:lnTo>
                    <a:lnTo>
                      <a:pt x="110" y="205"/>
                    </a:lnTo>
                    <a:lnTo>
                      <a:pt x="104" y="209"/>
                    </a:lnTo>
                    <a:lnTo>
                      <a:pt x="97" y="215"/>
                    </a:lnTo>
                    <a:lnTo>
                      <a:pt x="91" y="222"/>
                    </a:lnTo>
                    <a:lnTo>
                      <a:pt x="87" y="229"/>
                    </a:lnTo>
                    <a:lnTo>
                      <a:pt x="81" y="239"/>
                    </a:lnTo>
                    <a:lnTo>
                      <a:pt x="78" y="249"/>
                    </a:lnTo>
                    <a:lnTo>
                      <a:pt x="76" y="259"/>
                    </a:lnTo>
                    <a:lnTo>
                      <a:pt x="73" y="272"/>
                    </a:lnTo>
                    <a:lnTo>
                      <a:pt x="71" y="285"/>
                    </a:lnTo>
                    <a:lnTo>
                      <a:pt x="70" y="299"/>
                    </a:lnTo>
                    <a:lnTo>
                      <a:pt x="70" y="314"/>
                    </a:lnTo>
                    <a:lnTo>
                      <a:pt x="70" y="334"/>
                    </a:lnTo>
                    <a:lnTo>
                      <a:pt x="71" y="354"/>
                    </a:lnTo>
                    <a:lnTo>
                      <a:pt x="74" y="371"/>
                    </a:lnTo>
                    <a:lnTo>
                      <a:pt x="77" y="388"/>
                    </a:lnTo>
                    <a:lnTo>
                      <a:pt x="81" y="404"/>
                    </a:lnTo>
                    <a:lnTo>
                      <a:pt x="87" y="418"/>
                    </a:lnTo>
                    <a:lnTo>
                      <a:pt x="93" y="431"/>
                    </a:lnTo>
                    <a:lnTo>
                      <a:pt x="100" y="442"/>
                    </a:lnTo>
                    <a:lnTo>
                      <a:pt x="107" y="452"/>
                    </a:lnTo>
                    <a:lnTo>
                      <a:pt x="116" y="461"/>
                    </a:lnTo>
                    <a:lnTo>
                      <a:pt x="124" y="468"/>
                    </a:lnTo>
                    <a:lnTo>
                      <a:pt x="133" y="475"/>
                    </a:lnTo>
                    <a:lnTo>
                      <a:pt x="141" y="480"/>
                    </a:lnTo>
                    <a:lnTo>
                      <a:pt x="150" y="482"/>
                    </a:lnTo>
                    <a:lnTo>
                      <a:pt x="160" y="485"/>
                    </a:lnTo>
                    <a:lnTo>
                      <a:pt x="170" y="485"/>
                    </a:lnTo>
                    <a:lnTo>
                      <a:pt x="179" y="485"/>
                    </a:lnTo>
                    <a:lnTo>
                      <a:pt x="187" y="484"/>
                    </a:lnTo>
                    <a:lnTo>
                      <a:pt x="194" y="481"/>
                    </a:lnTo>
                    <a:lnTo>
                      <a:pt x="202" y="478"/>
                    </a:lnTo>
                    <a:lnTo>
                      <a:pt x="209" y="474"/>
                    </a:lnTo>
                    <a:lnTo>
                      <a:pt x="216" y="468"/>
                    </a:lnTo>
                    <a:lnTo>
                      <a:pt x="222" y="462"/>
                    </a:lnTo>
                    <a:lnTo>
                      <a:pt x="227" y="455"/>
                    </a:lnTo>
                    <a:lnTo>
                      <a:pt x="232" y="447"/>
                    </a:lnTo>
                    <a:lnTo>
                      <a:pt x="236" y="438"/>
                    </a:lnTo>
                    <a:lnTo>
                      <a:pt x="240" y="428"/>
                    </a:lnTo>
                    <a:lnTo>
                      <a:pt x="243" y="415"/>
                    </a:lnTo>
                    <a:lnTo>
                      <a:pt x="244" y="404"/>
                    </a:lnTo>
                    <a:lnTo>
                      <a:pt x="247" y="389"/>
                    </a:lnTo>
                    <a:lnTo>
                      <a:pt x="247" y="374"/>
                    </a:lnTo>
                    <a:lnTo>
                      <a:pt x="247" y="358"/>
                    </a:lnTo>
                    <a:lnTo>
                      <a:pt x="247" y="341"/>
                    </a:lnTo>
                    <a:lnTo>
                      <a:pt x="246" y="324"/>
                    </a:lnTo>
                    <a:lnTo>
                      <a:pt x="244" y="308"/>
                    </a:lnTo>
                    <a:lnTo>
                      <a:pt x="242" y="293"/>
                    </a:lnTo>
                    <a:lnTo>
                      <a:pt x="237" y="279"/>
                    </a:lnTo>
                    <a:lnTo>
                      <a:pt x="233" y="265"/>
                    </a:lnTo>
                    <a:lnTo>
                      <a:pt x="227" y="252"/>
                    </a:lnTo>
                    <a:lnTo>
                      <a:pt x="220" y="239"/>
                    </a:lnTo>
                    <a:lnTo>
                      <a:pt x="213" y="229"/>
                    </a:lnTo>
                    <a:lnTo>
                      <a:pt x="206" y="219"/>
                    </a:lnTo>
                    <a:lnTo>
                      <a:pt x="197" y="210"/>
                    </a:lnTo>
                    <a:lnTo>
                      <a:pt x="189" y="205"/>
                    </a:lnTo>
                    <a:lnTo>
                      <a:pt x="180" y="199"/>
                    </a:lnTo>
                    <a:lnTo>
                      <a:pt x="170" y="196"/>
                    </a:lnTo>
                    <a:lnTo>
                      <a:pt x="160" y="193"/>
                    </a:lnTo>
                    <a:lnTo>
                      <a:pt x="150" y="19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68"/>
              <p:cNvSpPr/>
              <p:nvPr/>
            </p:nvSpPr>
            <p:spPr>
              <a:xfrm>
                <a:off x="2928" y="1172"/>
                <a:ext cx="113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29" extrusionOk="0">
                    <a:moveTo>
                      <a:pt x="51" y="0"/>
                    </a:moveTo>
                    <a:lnTo>
                      <a:pt x="339" y="0"/>
                    </a:lnTo>
                    <a:lnTo>
                      <a:pt x="339" y="14"/>
                    </a:lnTo>
                    <a:lnTo>
                      <a:pt x="329" y="14"/>
                    </a:lnTo>
                    <a:lnTo>
                      <a:pt x="320" y="15"/>
                    </a:lnTo>
                    <a:lnTo>
                      <a:pt x="313" y="17"/>
                    </a:lnTo>
                    <a:lnTo>
                      <a:pt x="307" y="18"/>
                    </a:lnTo>
                    <a:lnTo>
                      <a:pt x="300" y="24"/>
                    </a:lnTo>
                    <a:lnTo>
                      <a:pt x="296" y="30"/>
                    </a:lnTo>
                    <a:lnTo>
                      <a:pt x="293" y="35"/>
                    </a:lnTo>
                    <a:lnTo>
                      <a:pt x="292" y="45"/>
                    </a:lnTo>
                    <a:lnTo>
                      <a:pt x="292" y="58"/>
                    </a:lnTo>
                    <a:lnTo>
                      <a:pt x="290" y="75"/>
                    </a:lnTo>
                    <a:lnTo>
                      <a:pt x="290" y="247"/>
                    </a:lnTo>
                    <a:lnTo>
                      <a:pt x="290" y="263"/>
                    </a:lnTo>
                    <a:lnTo>
                      <a:pt x="292" y="277"/>
                    </a:lnTo>
                    <a:lnTo>
                      <a:pt x="293" y="286"/>
                    </a:lnTo>
                    <a:lnTo>
                      <a:pt x="295" y="292"/>
                    </a:lnTo>
                    <a:lnTo>
                      <a:pt x="299" y="299"/>
                    </a:lnTo>
                    <a:lnTo>
                      <a:pt x="306" y="304"/>
                    </a:lnTo>
                    <a:lnTo>
                      <a:pt x="312" y="306"/>
                    </a:lnTo>
                    <a:lnTo>
                      <a:pt x="319" y="309"/>
                    </a:lnTo>
                    <a:lnTo>
                      <a:pt x="329" y="309"/>
                    </a:lnTo>
                    <a:lnTo>
                      <a:pt x="339" y="310"/>
                    </a:lnTo>
                    <a:lnTo>
                      <a:pt x="339" y="323"/>
                    </a:lnTo>
                    <a:lnTo>
                      <a:pt x="173" y="323"/>
                    </a:lnTo>
                    <a:lnTo>
                      <a:pt x="173" y="310"/>
                    </a:lnTo>
                    <a:lnTo>
                      <a:pt x="196" y="309"/>
                    </a:lnTo>
                    <a:lnTo>
                      <a:pt x="210" y="307"/>
                    </a:lnTo>
                    <a:lnTo>
                      <a:pt x="216" y="304"/>
                    </a:lnTo>
                    <a:lnTo>
                      <a:pt x="220" y="302"/>
                    </a:lnTo>
                    <a:lnTo>
                      <a:pt x="223" y="297"/>
                    </a:lnTo>
                    <a:lnTo>
                      <a:pt x="227" y="293"/>
                    </a:lnTo>
                    <a:lnTo>
                      <a:pt x="229" y="286"/>
                    </a:lnTo>
                    <a:lnTo>
                      <a:pt x="232" y="276"/>
                    </a:lnTo>
                    <a:lnTo>
                      <a:pt x="233" y="263"/>
                    </a:lnTo>
                    <a:lnTo>
                      <a:pt x="233" y="247"/>
                    </a:lnTo>
                    <a:lnTo>
                      <a:pt x="233" y="22"/>
                    </a:lnTo>
                    <a:lnTo>
                      <a:pt x="126" y="22"/>
                    </a:lnTo>
                    <a:lnTo>
                      <a:pt x="126" y="158"/>
                    </a:lnTo>
                    <a:lnTo>
                      <a:pt x="126" y="194"/>
                    </a:lnTo>
                    <a:lnTo>
                      <a:pt x="124" y="224"/>
                    </a:lnTo>
                    <a:lnTo>
                      <a:pt x="121" y="249"/>
                    </a:lnTo>
                    <a:lnTo>
                      <a:pt x="118" y="267"/>
                    </a:lnTo>
                    <a:lnTo>
                      <a:pt x="114" y="282"/>
                    </a:lnTo>
                    <a:lnTo>
                      <a:pt x="108" y="294"/>
                    </a:lnTo>
                    <a:lnTo>
                      <a:pt x="101" y="304"/>
                    </a:lnTo>
                    <a:lnTo>
                      <a:pt x="91" y="313"/>
                    </a:lnTo>
                    <a:lnTo>
                      <a:pt x="81" y="320"/>
                    </a:lnTo>
                    <a:lnTo>
                      <a:pt x="70" y="324"/>
                    </a:lnTo>
                    <a:lnTo>
                      <a:pt x="58" y="327"/>
                    </a:lnTo>
                    <a:lnTo>
                      <a:pt x="45" y="329"/>
                    </a:lnTo>
                    <a:lnTo>
                      <a:pt x="34" y="327"/>
                    </a:lnTo>
                    <a:lnTo>
                      <a:pt x="25" y="326"/>
                    </a:lnTo>
                    <a:lnTo>
                      <a:pt x="18" y="323"/>
                    </a:lnTo>
                    <a:lnTo>
                      <a:pt x="11" y="319"/>
                    </a:lnTo>
                    <a:lnTo>
                      <a:pt x="7" y="313"/>
                    </a:lnTo>
                    <a:lnTo>
                      <a:pt x="2" y="307"/>
                    </a:lnTo>
                    <a:lnTo>
                      <a:pt x="1" y="300"/>
                    </a:lnTo>
                    <a:lnTo>
                      <a:pt x="0" y="290"/>
                    </a:lnTo>
                    <a:lnTo>
                      <a:pt x="1" y="284"/>
                    </a:lnTo>
                    <a:lnTo>
                      <a:pt x="2" y="279"/>
                    </a:lnTo>
                    <a:lnTo>
                      <a:pt x="4" y="274"/>
                    </a:lnTo>
                    <a:lnTo>
                      <a:pt x="7" y="270"/>
                    </a:lnTo>
                    <a:lnTo>
                      <a:pt x="11" y="267"/>
                    </a:lnTo>
                    <a:lnTo>
                      <a:pt x="15" y="264"/>
                    </a:lnTo>
                    <a:lnTo>
                      <a:pt x="21" y="263"/>
                    </a:lnTo>
                    <a:lnTo>
                      <a:pt x="27" y="261"/>
                    </a:lnTo>
                    <a:lnTo>
                      <a:pt x="33" y="263"/>
                    </a:lnTo>
                    <a:lnTo>
                      <a:pt x="38" y="264"/>
                    </a:lnTo>
                    <a:lnTo>
                      <a:pt x="44" y="267"/>
                    </a:lnTo>
                    <a:lnTo>
                      <a:pt x="48" y="272"/>
                    </a:lnTo>
                    <a:lnTo>
                      <a:pt x="55" y="279"/>
                    </a:lnTo>
                    <a:lnTo>
                      <a:pt x="61" y="282"/>
                    </a:lnTo>
                    <a:lnTo>
                      <a:pt x="65" y="284"/>
                    </a:lnTo>
                    <a:lnTo>
                      <a:pt x="70" y="286"/>
                    </a:lnTo>
                    <a:lnTo>
                      <a:pt x="74" y="284"/>
                    </a:lnTo>
                    <a:lnTo>
                      <a:pt x="77" y="284"/>
                    </a:lnTo>
                    <a:lnTo>
                      <a:pt x="80" y="282"/>
                    </a:lnTo>
                    <a:lnTo>
                      <a:pt x="84" y="279"/>
                    </a:lnTo>
                    <a:lnTo>
                      <a:pt x="88" y="270"/>
                    </a:lnTo>
                    <a:lnTo>
                      <a:pt x="93" y="259"/>
                    </a:lnTo>
                    <a:lnTo>
                      <a:pt x="96" y="243"/>
                    </a:lnTo>
                    <a:lnTo>
                      <a:pt x="98" y="223"/>
                    </a:lnTo>
                    <a:lnTo>
                      <a:pt x="100" y="197"/>
                    </a:lnTo>
                    <a:lnTo>
                      <a:pt x="100" y="166"/>
                    </a:lnTo>
                    <a:lnTo>
                      <a:pt x="100" y="95"/>
                    </a:lnTo>
                    <a:lnTo>
                      <a:pt x="100" y="70"/>
                    </a:lnTo>
                    <a:lnTo>
                      <a:pt x="98" y="51"/>
                    </a:lnTo>
                    <a:lnTo>
                      <a:pt x="96" y="37"/>
                    </a:lnTo>
                    <a:lnTo>
                      <a:pt x="93" y="28"/>
                    </a:lnTo>
                    <a:lnTo>
                      <a:pt x="87" y="22"/>
                    </a:lnTo>
                    <a:lnTo>
                      <a:pt x="78" y="18"/>
                    </a:lnTo>
                    <a:lnTo>
                      <a:pt x="67" y="15"/>
                    </a:lnTo>
                    <a:lnTo>
                      <a:pt x="51" y="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68"/>
              <p:cNvSpPr/>
              <p:nvPr/>
            </p:nvSpPr>
            <p:spPr>
              <a:xfrm>
                <a:off x="3054" y="1169"/>
                <a:ext cx="98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8" extrusionOk="0">
                    <a:moveTo>
                      <a:pt x="181" y="285"/>
                    </a:moveTo>
                    <a:lnTo>
                      <a:pt x="158" y="302"/>
                    </a:lnTo>
                    <a:lnTo>
                      <a:pt x="141" y="315"/>
                    </a:lnTo>
                    <a:lnTo>
                      <a:pt x="126" y="325"/>
                    </a:lnTo>
                    <a:lnTo>
                      <a:pt x="118" y="329"/>
                    </a:lnTo>
                    <a:lnTo>
                      <a:pt x="109" y="333"/>
                    </a:lnTo>
                    <a:lnTo>
                      <a:pt x="99" y="336"/>
                    </a:lnTo>
                    <a:lnTo>
                      <a:pt x="88" y="338"/>
                    </a:lnTo>
                    <a:lnTo>
                      <a:pt x="78" y="338"/>
                    </a:lnTo>
                    <a:lnTo>
                      <a:pt x="69" y="338"/>
                    </a:lnTo>
                    <a:lnTo>
                      <a:pt x="62" y="336"/>
                    </a:lnTo>
                    <a:lnTo>
                      <a:pt x="55" y="335"/>
                    </a:lnTo>
                    <a:lnTo>
                      <a:pt x="48" y="332"/>
                    </a:lnTo>
                    <a:lnTo>
                      <a:pt x="41" y="329"/>
                    </a:lnTo>
                    <a:lnTo>
                      <a:pt x="35" y="325"/>
                    </a:lnTo>
                    <a:lnTo>
                      <a:pt x="28" y="321"/>
                    </a:lnTo>
                    <a:lnTo>
                      <a:pt x="23" y="315"/>
                    </a:lnTo>
                    <a:lnTo>
                      <a:pt x="18" y="309"/>
                    </a:lnTo>
                    <a:lnTo>
                      <a:pt x="13" y="303"/>
                    </a:lnTo>
                    <a:lnTo>
                      <a:pt x="9" y="296"/>
                    </a:lnTo>
                    <a:lnTo>
                      <a:pt x="6" y="289"/>
                    </a:lnTo>
                    <a:lnTo>
                      <a:pt x="5" y="281"/>
                    </a:lnTo>
                    <a:lnTo>
                      <a:pt x="2" y="273"/>
                    </a:lnTo>
                    <a:lnTo>
                      <a:pt x="2" y="265"/>
                    </a:lnTo>
                    <a:lnTo>
                      <a:pt x="0" y="255"/>
                    </a:lnTo>
                    <a:lnTo>
                      <a:pt x="2" y="243"/>
                    </a:lnTo>
                    <a:lnTo>
                      <a:pt x="3" y="233"/>
                    </a:lnTo>
                    <a:lnTo>
                      <a:pt x="8" y="223"/>
                    </a:lnTo>
                    <a:lnTo>
                      <a:pt x="12" y="215"/>
                    </a:lnTo>
                    <a:lnTo>
                      <a:pt x="20" y="203"/>
                    </a:lnTo>
                    <a:lnTo>
                      <a:pt x="32" y="192"/>
                    </a:lnTo>
                    <a:lnTo>
                      <a:pt x="45" y="180"/>
                    </a:lnTo>
                    <a:lnTo>
                      <a:pt x="62" y="169"/>
                    </a:lnTo>
                    <a:lnTo>
                      <a:pt x="82" y="159"/>
                    </a:lnTo>
                    <a:lnTo>
                      <a:pt x="109" y="146"/>
                    </a:lnTo>
                    <a:lnTo>
                      <a:pt x="142" y="133"/>
                    </a:lnTo>
                    <a:lnTo>
                      <a:pt x="181" y="117"/>
                    </a:lnTo>
                    <a:lnTo>
                      <a:pt x="181" y="106"/>
                    </a:lnTo>
                    <a:lnTo>
                      <a:pt x="179" y="83"/>
                    </a:lnTo>
                    <a:lnTo>
                      <a:pt x="177" y="64"/>
                    </a:lnTo>
                    <a:lnTo>
                      <a:pt x="175" y="57"/>
                    </a:lnTo>
                    <a:lnTo>
                      <a:pt x="172" y="50"/>
                    </a:lnTo>
                    <a:lnTo>
                      <a:pt x="169" y="44"/>
                    </a:lnTo>
                    <a:lnTo>
                      <a:pt x="165" y="39"/>
                    </a:lnTo>
                    <a:lnTo>
                      <a:pt x="156" y="31"/>
                    </a:lnTo>
                    <a:lnTo>
                      <a:pt x="146" y="26"/>
                    </a:lnTo>
                    <a:lnTo>
                      <a:pt x="135" y="23"/>
                    </a:lnTo>
                    <a:lnTo>
                      <a:pt x="121" y="21"/>
                    </a:lnTo>
                    <a:lnTo>
                      <a:pt x="111" y="21"/>
                    </a:lnTo>
                    <a:lnTo>
                      <a:pt x="101" y="24"/>
                    </a:lnTo>
                    <a:lnTo>
                      <a:pt x="92" y="29"/>
                    </a:lnTo>
                    <a:lnTo>
                      <a:pt x="85" y="33"/>
                    </a:lnTo>
                    <a:lnTo>
                      <a:pt x="79" y="40"/>
                    </a:lnTo>
                    <a:lnTo>
                      <a:pt x="75" y="46"/>
                    </a:lnTo>
                    <a:lnTo>
                      <a:pt x="73" y="53"/>
                    </a:lnTo>
                    <a:lnTo>
                      <a:pt x="72" y="60"/>
                    </a:lnTo>
                    <a:lnTo>
                      <a:pt x="73" y="82"/>
                    </a:lnTo>
                    <a:lnTo>
                      <a:pt x="72" y="89"/>
                    </a:lnTo>
                    <a:lnTo>
                      <a:pt x="71" y="96"/>
                    </a:lnTo>
                    <a:lnTo>
                      <a:pt x="68" y="102"/>
                    </a:lnTo>
                    <a:lnTo>
                      <a:pt x="65" y="106"/>
                    </a:lnTo>
                    <a:lnTo>
                      <a:pt x="61" y="110"/>
                    </a:lnTo>
                    <a:lnTo>
                      <a:pt x="55" y="113"/>
                    </a:lnTo>
                    <a:lnTo>
                      <a:pt x="49" y="114"/>
                    </a:lnTo>
                    <a:lnTo>
                      <a:pt x="43" y="114"/>
                    </a:lnTo>
                    <a:lnTo>
                      <a:pt x="36" y="114"/>
                    </a:lnTo>
                    <a:lnTo>
                      <a:pt x="30" y="113"/>
                    </a:lnTo>
                    <a:lnTo>
                      <a:pt x="26" y="110"/>
                    </a:lnTo>
                    <a:lnTo>
                      <a:pt x="22" y="106"/>
                    </a:lnTo>
                    <a:lnTo>
                      <a:pt x="18" y="100"/>
                    </a:lnTo>
                    <a:lnTo>
                      <a:pt x="15" y="94"/>
                    </a:lnTo>
                    <a:lnTo>
                      <a:pt x="13" y="89"/>
                    </a:lnTo>
                    <a:lnTo>
                      <a:pt x="13" y="80"/>
                    </a:lnTo>
                    <a:lnTo>
                      <a:pt x="13" y="73"/>
                    </a:lnTo>
                    <a:lnTo>
                      <a:pt x="15" y="66"/>
                    </a:lnTo>
                    <a:lnTo>
                      <a:pt x="18" y="59"/>
                    </a:lnTo>
                    <a:lnTo>
                      <a:pt x="20" y="51"/>
                    </a:lnTo>
                    <a:lnTo>
                      <a:pt x="25" y="44"/>
                    </a:lnTo>
                    <a:lnTo>
                      <a:pt x="30" y="39"/>
                    </a:lnTo>
                    <a:lnTo>
                      <a:pt x="38" y="31"/>
                    </a:lnTo>
                    <a:lnTo>
                      <a:pt x="45" y="26"/>
                    </a:lnTo>
                    <a:lnTo>
                      <a:pt x="52" y="19"/>
                    </a:lnTo>
                    <a:lnTo>
                      <a:pt x="62" y="14"/>
                    </a:lnTo>
                    <a:lnTo>
                      <a:pt x="71" y="10"/>
                    </a:lnTo>
                    <a:lnTo>
                      <a:pt x="82" y="6"/>
                    </a:lnTo>
                    <a:lnTo>
                      <a:pt x="93" y="3"/>
                    </a:lnTo>
                    <a:lnTo>
                      <a:pt x="105" y="1"/>
                    </a:lnTo>
                    <a:lnTo>
                      <a:pt x="118" y="0"/>
                    </a:lnTo>
                    <a:lnTo>
                      <a:pt x="131" y="0"/>
                    </a:lnTo>
                    <a:lnTo>
                      <a:pt x="152" y="0"/>
                    </a:lnTo>
                    <a:lnTo>
                      <a:pt x="171" y="3"/>
                    </a:lnTo>
                    <a:lnTo>
                      <a:pt x="187" y="7"/>
                    </a:lnTo>
                    <a:lnTo>
                      <a:pt x="202" y="14"/>
                    </a:lnTo>
                    <a:lnTo>
                      <a:pt x="211" y="20"/>
                    </a:lnTo>
                    <a:lnTo>
                      <a:pt x="219" y="29"/>
                    </a:lnTo>
                    <a:lnTo>
                      <a:pt x="227" y="37"/>
                    </a:lnTo>
                    <a:lnTo>
                      <a:pt x="232" y="49"/>
                    </a:lnTo>
                    <a:lnTo>
                      <a:pt x="235" y="57"/>
                    </a:lnTo>
                    <a:lnTo>
                      <a:pt x="237" y="71"/>
                    </a:lnTo>
                    <a:lnTo>
                      <a:pt x="238" y="89"/>
                    </a:lnTo>
                    <a:lnTo>
                      <a:pt x="238" y="110"/>
                    </a:lnTo>
                    <a:lnTo>
                      <a:pt x="238" y="219"/>
                    </a:lnTo>
                    <a:lnTo>
                      <a:pt x="238" y="240"/>
                    </a:lnTo>
                    <a:lnTo>
                      <a:pt x="240" y="256"/>
                    </a:lnTo>
                    <a:lnTo>
                      <a:pt x="240" y="269"/>
                    </a:lnTo>
                    <a:lnTo>
                      <a:pt x="241" y="276"/>
                    </a:lnTo>
                    <a:lnTo>
                      <a:pt x="242" y="285"/>
                    </a:lnTo>
                    <a:lnTo>
                      <a:pt x="247" y="291"/>
                    </a:lnTo>
                    <a:lnTo>
                      <a:pt x="251" y="292"/>
                    </a:lnTo>
                    <a:lnTo>
                      <a:pt x="255" y="293"/>
                    </a:lnTo>
                    <a:lnTo>
                      <a:pt x="261" y="293"/>
                    </a:lnTo>
                    <a:lnTo>
                      <a:pt x="265" y="291"/>
                    </a:lnTo>
                    <a:lnTo>
                      <a:pt x="277" y="282"/>
                    </a:lnTo>
                    <a:lnTo>
                      <a:pt x="294" y="265"/>
                    </a:lnTo>
                    <a:lnTo>
                      <a:pt x="294" y="285"/>
                    </a:lnTo>
                    <a:lnTo>
                      <a:pt x="284" y="298"/>
                    </a:lnTo>
                    <a:lnTo>
                      <a:pt x="274" y="308"/>
                    </a:lnTo>
                    <a:lnTo>
                      <a:pt x="265" y="318"/>
                    </a:lnTo>
                    <a:lnTo>
                      <a:pt x="255" y="325"/>
                    </a:lnTo>
                    <a:lnTo>
                      <a:pt x="245" y="331"/>
                    </a:lnTo>
                    <a:lnTo>
                      <a:pt x="237" y="335"/>
                    </a:lnTo>
                    <a:lnTo>
                      <a:pt x="228" y="336"/>
                    </a:lnTo>
                    <a:lnTo>
                      <a:pt x="218" y="338"/>
                    </a:lnTo>
                    <a:lnTo>
                      <a:pt x="211" y="338"/>
                    </a:lnTo>
                    <a:lnTo>
                      <a:pt x="204" y="335"/>
                    </a:lnTo>
                    <a:lnTo>
                      <a:pt x="197" y="331"/>
                    </a:lnTo>
                    <a:lnTo>
                      <a:pt x="191" y="326"/>
                    </a:lnTo>
                    <a:lnTo>
                      <a:pt x="187" y="319"/>
                    </a:lnTo>
                    <a:lnTo>
                      <a:pt x="184" y="309"/>
                    </a:lnTo>
                    <a:lnTo>
                      <a:pt x="181" y="298"/>
                    </a:lnTo>
                    <a:lnTo>
                      <a:pt x="181" y="285"/>
                    </a:lnTo>
                    <a:close/>
                    <a:moveTo>
                      <a:pt x="181" y="262"/>
                    </a:moveTo>
                    <a:lnTo>
                      <a:pt x="181" y="139"/>
                    </a:lnTo>
                    <a:lnTo>
                      <a:pt x="156" y="149"/>
                    </a:lnTo>
                    <a:lnTo>
                      <a:pt x="136" y="157"/>
                    </a:lnTo>
                    <a:lnTo>
                      <a:pt x="122" y="165"/>
                    </a:lnTo>
                    <a:lnTo>
                      <a:pt x="112" y="169"/>
                    </a:lnTo>
                    <a:lnTo>
                      <a:pt x="99" y="177"/>
                    </a:lnTo>
                    <a:lnTo>
                      <a:pt x="88" y="185"/>
                    </a:lnTo>
                    <a:lnTo>
                      <a:pt x="79" y="193"/>
                    </a:lnTo>
                    <a:lnTo>
                      <a:pt x="72" y="202"/>
                    </a:lnTo>
                    <a:lnTo>
                      <a:pt x="66" y="210"/>
                    </a:lnTo>
                    <a:lnTo>
                      <a:pt x="63" y="219"/>
                    </a:lnTo>
                    <a:lnTo>
                      <a:pt x="61" y="229"/>
                    </a:lnTo>
                    <a:lnTo>
                      <a:pt x="61" y="239"/>
                    </a:lnTo>
                    <a:lnTo>
                      <a:pt x="61" y="250"/>
                    </a:lnTo>
                    <a:lnTo>
                      <a:pt x="63" y="262"/>
                    </a:lnTo>
                    <a:lnTo>
                      <a:pt x="69" y="272"/>
                    </a:lnTo>
                    <a:lnTo>
                      <a:pt x="75" y="281"/>
                    </a:lnTo>
                    <a:lnTo>
                      <a:pt x="83" y="288"/>
                    </a:lnTo>
                    <a:lnTo>
                      <a:pt x="92" y="293"/>
                    </a:lnTo>
                    <a:lnTo>
                      <a:pt x="101" y="296"/>
                    </a:lnTo>
                    <a:lnTo>
                      <a:pt x="111" y="298"/>
                    </a:lnTo>
                    <a:lnTo>
                      <a:pt x="118" y="296"/>
                    </a:lnTo>
                    <a:lnTo>
                      <a:pt x="125" y="295"/>
                    </a:lnTo>
                    <a:lnTo>
                      <a:pt x="132" y="292"/>
                    </a:lnTo>
                    <a:lnTo>
                      <a:pt x="141" y="289"/>
                    </a:lnTo>
                    <a:lnTo>
                      <a:pt x="159" y="278"/>
                    </a:lnTo>
                    <a:lnTo>
                      <a:pt x="181" y="26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68"/>
              <p:cNvSpPr/>
              <p:nvPr/>
            </p:nvSpPr>
            <p:spPr>
              <a:xfrm>
                <a:off x="3161" y="1169"/>
                <a:ext cx="91" cy="11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41" extrusionOk="0">
                    <a:moveTo>
                      <a:pt x="272" y="209"/>
                    </a:moveTo>
                    <a:lnTo>
                      <a:pt x="267" y="225"/>
                    </a:lnTo>
                    <a:lnTo>
                      <a:pt x="263" y="239"/>
                    </a:lnTo>
                    <a:lnTo>
                      <a:pt x="259" y="253"/>
                    </a:lnTo>
                    <a:lnTo>
                      <a:pt x="252" y="265"/>
                    </a:lnTo>
                    <a:lnTo>
                      <a:pt x="246" y="278"/>
                    </a:lnTo>
                    <a:lnTo>
                      <a:pt x="237" y="288"/>
                    </a:lnTo>
                    <a:lnTo>
                      <a:pt x="230" y="298"/>
                    </a:lnTo>
                    <a:lnTo>
                      <a:pt x="220" y="306"/>
                    </a:lnTo>
                    <a:lnTo>
                      <a:pt x="210" y="315"/>
                    </a:lnTo>
                    <a:lnTo>
                      <a:pt x="202" y="322"/>
                    </a:lnTo>
                    <a:lnTo>
                      <a:pt x="190" y="328"/>
                    </a:lnTo>
                    <a:lnTo>
                      <a:pt x="180" y="332"/>
                    </a:lnTo>
                    <a:lnTo>
                      <a:pt x="170" y="336"/>
                    </a:lnTo>
                    <a:lnTo>
                      <a:pt x="159" y="339"/>
                    </a:lnTo>
                    <a:lnTo>
                      <a:pt x="147" y="341"/>
                    </a:lnTo>
                    <a:lnTo>
                      <a:pt x="136" y="341"/>
                    </a:lnTo>
                    <a:lnTo>
                      <a:pt x="123" y="341"/>
                    </a:lnTo>
                    <a:lnTo>
                      <a:pt x="110" y="338"/>
                    </a:lnTo>
                    <a:lnTo>
                      <a:pt x="97" y="335"/>
                    </a:lnTo>
                    <a:lnTo>
                      <a:pt x="86" y="329"/>
                    </a:lnTo>
                    <a:lnTo>
                      <a:pt x="73" y="323"/>
                    </a:lnTo>
                    <a:lnTo>
                      <a:pt x="61" y="315"/>
                    </a:lnTo>
                    <a:lnTo>
                      <a:pt x="51" y="306"/>
                    </a:lnTo>
                    <a:lnTo>
                      <a:pt x="41" y="295"/>
                    </a:lnTo>
                    <a:lnTo>
                      <a:pt x="31" y="283"/>
                    </a:lnTo>
                    <a:lnTo>
                      <a:pt x="23" y="270"/>
                    </a:lnTo>
                    <a:lnTo>
                      <a:pt x="15" y="256"/>
                    </a:lnTo>
                    <a:lnTo>
                      <a:pt x="10" y="240"/>
                    </a:lnTo>
                    <a:lnTo>
                      <a:pt x="5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0"/>
                    </a:lnTo>
                    <a:lnTo>
                      <a:pt x="1" y="152"/>
                    </a:lnTo>
                    <a:lnTo>
                      <a:pt x="3" y="134"/>
                    </a:lnTo>
                    <a:lnTo>
                      <a:pt x="7" y="117"/>
                    </a:lnTo>
                    <a:lnTo>
                      <a:pt x="11" y="102"/>
                    </a:lnTo>
                    <a:lnTo>
                      <a:pt x="17" y="87"/>
                    </a:lnTo>
                    <a:lnTo>
                      <a:pt x="25" y="73"/>
                    </a:lnTo>
                    <a:lnTo>
                      <a:pt x="34" y="60"/>
                    </a:lnTo>
                    <a:lnTo>
                      <a:pt x="45" y="47"/>
                    </a:lnTo>
                    <a:lnTo>
                      <a:pt x="57" y="36"/>
                    </a:lnTo>
                    <a:lnTo>
                      <a:pt x="68" y="27"/>
                    </a:lnTo>
                    <a:lnTo>
                      <a:pt x="81" y="19"/>
                    </a:lnTo>
                    <a:lnTo>
                      <a:pt x="94" y="11"/>
                    </a:lnTo>
                    <a:lnTo>
                      <a:pt x="108" y="7"/>
                    </a:lnTo>
                    <a:lnTo>
                      <a:pt x="123" y="3"/>
                    </a:lnTo>
                    <a:lnTo>
                      <a:pt x="139" y="0"/>
                    </a:lnTo>
                    <a:lnTo>
                      <a:pt x="153" y="0"/>
                    </a:lnTo>
                    <a:lnTo>
                      <a:pt x="166" y="0"/>
                    </a:lnTo>
                    <a:lnTo>
                      <a:pt x="176" y="1"/>
                    </a:lnTo>
                    <a:lnTo>
                      <a:pt x="187" y="3"/>
                    </a:lnTo>
                    <a:lnTo>
                      <a:pt x="197" y="6"/>
                    </a:lnTo>
                    <a:lnTo>
                      <a:pt x="206" y="10"/>
                    </a:lnTo>
                    <a:lnTo>
                      <a:pt x="216" y="14"/>
                    </a:lnTo>
                    <a:lnTo>
                      <a:pt x="224" y="19"/>
                    </a:lnTo>
                    <a:lnTo>
                      <a:pt x="232" y="24"/>
                    </a:lnTo>
                    <a:lnTo>
                      <a:pt x="239" y="31"/>
                    </a:lnTo>
                    <a:lnTo>
                      <a:pt x="244" y="37"/>
                    </a:lnTo>
                    <a:lnTo>
                      <a:pt x="250" y="44"/>
                    </a:lnTo>
                    <a:lnTo>
                      <a:pt x="254" y="50"/>
                    </a:lnTo>
                    <a:lnTo>
                      <a:pt x="257" y="57"/>
                    </a:lnTo>
                    <a:lnTo>
                      <a:pt x="260" y="64"/>
                    </a:lnTo>
                    <a:lnTo>
                      <a:pt x="262" y="70"/>
                    </a:lnTo>
                    <a:lnTo>
                      <a:pt x="262" y="77"/>
                    </a:lnTo>
                    <a:lnTo>
                      <a:pt x="262" y="83"/>
                    </a:lnTo>
                    <a:lnTo>
                      <a:pt x="260" y="89"/>
                    </a:lnTo>
                    <a:lnTo>
                      <a:pt x="257" y="94"/>
                    </a:lnTo>
                    <a:lnTo>
                      <a:pt x="253" y="99"/>
                    </a:lnTo>
                    <a:lnTo>
                      <a:pt x="249" y="103"/>
                    </a:lnTo>
                    <a:lnTo>
                      <a:pt x="243" y="104"/>
                    </a:lnTo>
                    <a:lnTo>
                      <a:pt x="237" y="106"/>
                    </a:lnTo>
                    <a:lnTo>
                      <a:pt x="230" y="107"/>
                    </a:lnTo>
                    <a:lnTo>
                      <a:pt x="220" y="106"/>
                    </a:lnTo>
                    <a:lnTo>
                      <a:pt x="212" y="103"/>
                    </a:lnTo>
                    <a:lnTo>
                      <a:pt x="204" y="100"/>
                    </a:lnTo>
                    <a:lnTo>
                      <a:pt x="199" y="93"/>
                    </a:lnTo>
                    <a:lnTo>
                      <a:pt x="196" y="89"/>
                    </a:lnTo>
                    <a:lnTo>
                      <a:pt x="193" y="83"/>
                    </a:lnTo>
                    <a:lnTo>
                      <a:pt x="191" y="74"/>
                    </a:lnTo>
                    <a:lnTo>
                      <a:pt x="190" y="66"/>
                    </a:lnTo>
                    <a:lnTo>
                      <a:pt x="189" y="56"/>
                    </a:lnTo>
                    <a:lnTo>
                      <a:pt x="186" y="47"/>
                    </a:lnTo>
                    <a:lnTo>
                      <a:pt x="181" y="40"/>
                    </a:lnTo>
                    <a:lnTo>
                      <a:pt x="176" y="34"/>
                    </a:lnTo>
                    <a:lnTo>
                      <a:pt x="170" y="29"/>
                    </a:lnTo>
                    <a:lnTo>
                      <a:pt x="161" y="26"/>
                    </a:lnTo>
                    <a:lnTo>
                      <a:pt x="153" y="24"/>
                    </a:lnTo>
                    <a:lnTo>
                      <a:pt x="141" y="23"/>
                    </a:lnTo>
                    <a:lnTo>
                      <a:pt x="133" y="24"/>
                    </a:lnTo>
                    <a:lnTo>
                      <a:pt x="126" y="24"/>
                    </a:lnTo>
                    <a:lnTo>
                      <a:pt x="117" y="27"/>
                    </a:lnTo>
                    <a:lnTo>
                      <a:pt x="110" y="30"/>
                    </a:lnTo>
                    <a:lnTo>
                      <a:pt x="103" y="33"/>
                    </a:lnTo>
                    <a:lnTo>
                      <a:pt x="97" y="39"/>
                    </a:lnTo>
                    <a:lnTo>
                      <a:pt x="91" y="43"/>
                    </a:lnTo>
                    <a:lnTo>
                      <a:pt x="86" y="49"/>
                    </a:lnTo>
                    <a:lnTo>
                      <a:pt x="78" y="59"/>
                    </a:lnTo>
                    <a:lnTo>
                      <a:pt x="73" y="69"/>
                    </a:lnTo>
                    <a:lnTo>
                      <a:pt x="68" y="79"/>
                    </a:lnTo>
                    <a:lnTo>
                      <a:pt x="64" y="89"/>
                    </a:lnTo>
                    <a:lnTo>
                      <a:pt x="61" y="102"/>
                    </a:lnTo>
                    <a:lnTo>
                      <a:pt x="58" y="113"/>
                    </a:lnTo>
                    <a:lnTo>
                      <a:pt x="57" y="127"/>
                    </a:lnTo>
                    <a:lnTo>
                      <a:pt x="57" y="140"/>
                    </a:lnTo>
                    <a:lnTo>
                      <a:pt x="57" y="155"/>
                    </a:lnTo>
                    <a:lnTo>
                      <a:pt x="58" y="169"/>
                    </a:lnTo>
                    <a:lnTo>
                      <a:pt x="61" y="182"/>
                    </a:lnTo>
                    <a:lnTo>
                      <a:pt x="64" y="195"/>
                    </a:lnTo>
                    <a:lnTo>
                      <a:pt x="68" y="207"/>
                    </a:lnTo>
                    <a:lnTo>
                      <a:pt x="73" y="219"/>
                    </a:lnTo>
                    <a:lnTo>
                      <a:pt x="78" y="230"/>
                    </a:lnTo>
                    <a:lnTo>
                      <a:pt x="86" y="242"/>
                    </a:lnTo>
                    <a:lnTo>
                      <a:pt x="93" y="253"/>
                    </a:lnTo>
                    <a:lnTo>
                      <a:pt x="100" y="262"/>
                    </a:lnTo>
                    <a:lnTo>
                      <a:pt x="110" y="269"/>
                    </a:lnTo>
                    <a:lnTo>
                      <a:pt x="118" y="275"/>
                    </a:lnTo>
                    <a:lnTo>
                      <a:pt x="129" y="281"/>
                    </a:lnTo>
                    <a:lnTo>
                      <a:pt x="139" y="283"/>
                    </a:lnTo>
                    <a:lnTo>
                      <a:pt x="150" y="286"/>
                    </a:lnTo>
                    <a:lnTo>
                      <a:pt x="161" y="286"/>
                    </a:lnTo>
                    <a:lnTo>
                      <a:pt x="170" y="286"/>
                    </a:lnTo>
                    <a:lnTo>
                      <a:pt x="179" y="285"/>
                    </a:lnTo>
                    <a:lnTo>
                      <a:pt x="187" y="283"/>
                    </a:lnTo>
                    <a:lnTo>
                      <a:pt x="194" y="281"/>
                    </a:lnTo>
                    <a:lnTo>
                      <a:pt x="202" y="278"/>
                    </a:lnTo>
                    <a:lnTo>
                      <a:pt x="210" y="273"/>
                    </a:lnTo>
                    <a:lnTo>
                      <a:pt x="217" y="269"/>
                    </a:lnTo>
                    <a:lnTo>
                      <a:pt x="223" y="263"/>
                    </a:lnTo>
                    <a:lnTo>
                      <a:pt x="233" y="253"/>
                    </a:lnTo>
                    <a:lnTo>
                      <a:pt x="243" y="240"/>
                    </a:lnTo>
                    <a:lnTo>
                      <a:pt x="252" y="223"/>
                    </a:lnTo>
                    <a:lnTo>
                      <a:pt x="262" y="205"/>
                    </a:lnTo>
                    <a:lnTo>
                      <a:pt x="272" y="20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68"/>
              <p:cNvSpPr/>
              <p:nvPr/>
            </p:nvSpPr>
            <p:spPr>
              <a:xfrm>
                <a:off x="3261" y="1172"/>
                <a:ext cx="102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23" extrusionOk="0">
                    <a:moveTo>
                      <a:pt x="14" y="0"/>
                    </a:moveTo>
                    <a:lnTo>
                      <a:pt x="292" y="0"/>
                    </a:lnTo>
                    <a:lnTo>
                      <a:pt x="306" y="87"/>
                    </a:lnTo>
                    <a:lnTo>
                      <a:pt x="290" y="87"/>
                    </a:lnTo>
                    <a:lnTo>
                      <a:pt x="288" y="75"/>
                    </a:lnTo>
                    <a:lnTo>
                      <a:pt x="285" y="64"/>
                    </a:lnTo>
                    <a:lnTo>
                      <a:pt x="280" y="54"/>
                    </a:lnTo>
                    <a:lnTo>
                      <a:pt x="276" y="47"/>
                    </a:lnTo>
                    <a:lnTo>
                      <a:pt x="272" y="40"/>
                    </a:lnTo>
                    <a:lnTo>
                      <a:pt x="266" y="35"/>
                    </a:lnTo>
                    <a:lnTo>
                      <a:pt x="260" y="31"/>
                    </a:lnTo>
                    <a:lnTo>
                      <a:pt x="253" y="28"/>
                    </a:lnTo>
                    <a:lnTo>
                      <a:pt x="246" y="25"/>
                    </a:lnTo>
                    <a:lnTo>
                      <a:pt x="236" y="24"/>
                    </a:lnTo>
                    <a:lnTo>
                      <a:pt x="225" y="24"/>
                    </a:lnTo>
                    <a:lnTo>
                      <a:pt x="210" y="22"/>
                    </a:lnTo>
                    <a:lnTo>
                      <a:pt x="183" y="22"/>
                    </a:lnTo>
                    <a:lnTo>
                      <a:pt x="183" y="247"/>
                    </a:lnTo>
                    <a:lnTo>
                      <a:pt x="183" y="263"/>
                    </a:lnTo>
                    <a:lnTo>
                      <a:pt x="183" y="276"/>
                    </a:lnTo>
                    <a:lnTo>
                      <a:pt x="185" y="286"/>
                    </a:lnTo>
                    <a:lnTo>
                      <a:pt x="187" y="293"/>
                    </a:lnTo>
                    <a:lnTo>
                      <a:pt x="189" y="297"/>
                    </a:lnTo>
                    <a:lnTo>
                      <a:pt x="193" y="300"/>
                    </a:lnTo>
                    <a:lnTo>
                      <a:pt x="196" y="303"/>
                    </a:lnTo>
                    <a:lnTo>
                      <a:pt x="202" y="306"/>
                    </a:lnTo>
                    <a:lnTo>
                      <a:pt x="207" y="307"/>
                    </a:lnTo>
                    <a:lnTo>
                      <a:pt x="217" y="307"/>
                    </a:lnTo>
                    <a:lnTo>
                      <a:pt x="230" y="309"/>
                    </a:lnTo>
                    <a:lnTo>
                      <a:pt x="246" y="310"/>
                    </a:lnTo>
                    <a:lnTo>
                      <a:pt x="246" y="323"/>
                    </a:lnTo>
                    <a:lnTo>
                      <a:pt x="71" y="323"/>
                    </a:lnTo>
                    <a:lnTo>
                      <a:pt x="71" y="310"/>
                    </a:lnTo>
                    <a:lnTo>
                      <a:pt x="86" y="309"/>
                    </a:lnTo>
                    <a:lnTo>
                      <a:pt x="99" y="306"/>
                    </a:lnTo>
                    <a:lnTo>
                      <a:pt x="109" y="303"/>
                    </a:lnTo>
                    <a:lnTo>
                      <a:pt x="114" y="299"/>
                    </a:lnTo>
                    <a:lnTo>
                      <a:pt x="119" y="292"/>
                    </a:lnTo>
                    <a:lnTo>
                      <a:pt x="122" y="280"/>
                    </a:lnTo>
                    <a:lnTo>
                      <a:pt x="123" y="266"/>
                    </a:lnTo>
                    <a:lnTo>
                      <a:pt x="124" y="247"/>
                    </a:lnTo>
                    <a:lnTo>
                      <a:pt x="124" y="22"/>
                    </a:lnTo>
                    <a:lnTo>
                      <a:pt x="96" y="22"/>
                    </a:lnTo>
                    <a:lnTo>
                      <a:pt x="70" y="24"/>
                    </a:lnTo>
                    <a:lnTo>
                      <a:pt x="54" y="27"/>
                    </a:lnTo>
                    <a:lnTo>
                      <a:pt x="49" y="30"/>
                    </a:lnTo>
                    <a:lnTo>
                      <a:pt x="43" y="32"/>
                    </a:lnTo>
                    <a:lnTo>
                      <a:pt x="39" y="38"/>
                    </a:lnTo>
                    <a:lnTo>
                      <a:pt x="33" y="44"/>
                    </a:lnTo>
                    <a:lnTo>
                      <a:pt x="28" y="52"/>
                    </a:lnTo>
                    <a:lnTo>
                      <a:pt x="24" y="62"/>
                    </a:lnTo>
                    <a:lnTo>
                      <a:pt x="20" y="74"/>
                    </a:lnTo>
                    <a:lnTo>
                      <a:pt x="16" y="87"/>
                    </a:lnTo>
                    <a:lnTo>
                      <a:pt x="0" y="8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68"/>
              <p:cNvSpPr/>
              <p:nvPr/>
            </p:nvSpPr>
            <p:spPr>
              <a:xfrm>
                <a:off x="3370" y="1172"/>
                <a:ext cx="97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23" extrusionOk="0">
                    <a:moveTo>
                      <a:pt x="106" y="144"/>
                    </a:moveTo>
                    <a:lnTo>
                      <a:pt x="146" y="143"/>
                    </a:lnTo>
                    <a:lnTo>
                      <a:pt x="163" y="144"/>
                    </a:lnTo>
                    <a:lnTo>
                      <a:pt x="180" y="144"/>
                    </a:lnTo>
                    <a:lnTo>
                      <a:pt x="194" y="146"/>
                    </a:lnTo>
                    <a:lnTo>
                      <a:pt x="209" y="148"/>
                    </a:lnTo>
                    <a:lnTo>
                      <a:pt x="222" y="151"/>
                    </a:lnTo>
                    <a:lnTo>
                      <a:pt x="233" y="156"/>
                    </a:lnTo>
                    <a:lnTo>
                      <a:pt x="244" y="160"/>
                    </a:lnTo>
                    <a:lnTo>
                      <a:pt x="253" y="166"/>
                    </a:lnTo>
                    <a:lnTo>
                      <a:pt x="262" y="171"/>
                    </a:lnTo>
                    <a:lnTo>
                      <a:pt x="269" y="177"/>
                    </a:lnTo>
                    <a:lnTo>
                      <a:pt x="276" y="186"/>
                    </a:lnTo>
                    <a:lnTo>
                      <a:pt x="280" y="193"/>
                    </a:lnTo>
                    <a:lnTo>
                      <a:pt x="285" y="201"/>
                    </a:lnTo>
                    <a:lnTo>
                      <a:pt x="287" y="211"/>
                    </a:lnTo>
                    <a:lnTo>
                      <a:pt x="289" y="221"/>
                    </a:lnTo>
                    <a:lnTo>
                      <a:pt x="290" y="231"/>
                    </a:lnTo>
                    <a:lnTo>
                      <a:pt x="289" y="241"/>
                    </a:lnTo>
                    <a:lnTo>
                      <a:pt x="287" y="251"/>
                    </a:lnTo>
                    <a:lnTo>
                      <a:pt x="285" y="260"/>
                    </a:lnTo>
                    <a:lnTo>
                      <a:pt x="280" y="269"/>
                    </a:lnTo>
                    <a:lnTo>
                      <a:pt x="276" y="277"/>
                    </a:lnTo>
                    <a:lnTo>
                      <a:pt x="270" y="284"/>
                    </a:lnTo>
                    <a:lnTo>
                      <a:pt x="263" y="292"/>
                    </a:lnTo>
                    <a:lnTo>
                      <a:pt x="255" y="297"/>
                    </a:lnTo>
                    <a:lnTo>
                      <a:pt x="246" y="303"/>
                    </a:lnTo>
                    <a:lnTo>
                      <a:pt x="236" y="309"/>
                    </a:lnTo>
                    <a:lnTo>
                      <a:pt x="224" y="313"/>
                    </a:lnTo>
                    <a:lnTo>
                      <a:pt x="212" y="316"/>
                    </a:lnTo>
                    <a:lnTo>
                      <a:pt x="199" y="319"/>
                    </a:lnTo>
                    <a:lnTo>
                      <a:pt x="184" y="322"/>
                    </a:lnTo>
                    <a:lnTo>
                      <a:pt x="170" y="322"/>
                    </a:lnTo>
                    <a:lnTo>
                      <a:pt x="154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14" y="309"/>
                    </a:lnTo>
                    <a:lnTo>
                      <a:pt x="24" y="307"/>
                    </a:lnTo>
                    <a:lnTo>
                      <a:pt x="34" y="303"/>
                    </a:lnTo>
                    <a:lnTo>
                      <a:pt x="40" y="297"/>
                    </a:lnTo>
                    <a:lnTo>
                      <a:pt x="43" y="290"/>
                    </a:lnTo>
                    <a:lnTo>
                      <a:pt x="46" y="280"/>
                    </a:lnTo>
                    <a:lnTo>
                      <a:pt x="47" y="264"/>
                    </a:lnTo>
                    <a:lnTo>
                      <a:pt x="48" y="247"/>
                    </a:lnTo>
                    <a:lnTo>
                      <a:pt x="48" y="75"/>
                    </a:lnTo>
                    <a:lnTo>
                      <a:pt x="48" y="60"/>
                    </a:lnTo>
                    <a:lnTo>
                      <a:pt x="47" y="45"/>
                    </a:lnTo>
                    <a:lnTo>
                      <a:pt x="46" y="37"/>
                    </a:lnTo>
                    <a:lnTo>
                      <a:pt x="44" y="31"/>
                    </a:lnTo>
                    <a:lnTo>
                      <a:pt x="40" y="25"/>
                    </a:lnTo>
                    <a:lnTo>
                      <a:pt x="33" y="20"/>
                    </a:lnTo>
                    <a:lnTo>
                      <a:pt x="27" y="17"/>
                    </a:lnTo>
                    <a:lnTo>
                      <a:pt x="20" y="15"/>
                    </a:lnTo>
                    <a:lnTo>
                      <a:pt x="11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67" y="0"/>
                    </a:lnTo>
                    <a:lnTo>
                      <a:pt x="167" y="14"/>
                    </a:lnTo>
                    <a:lnTo>
                      <a:pt x="151" y="14"/>
                    </a:lnTo>
                    <a:lnTo>
                      <a:pt x="140" y="15"/>
                    </a:lnTo>
                    <a:lnTo>
                      <a:pt x="130" y="15"/>
                    </a:lnTo>
                    <a:lnTo>
                      <a:pt x="124" y="18"/>
                    </a:lnTo>
                    <a:lnTo>
                      <a:pt x="117" y="22"/>
                    </a:lnTo>
                    <a:lnTo>
                      <a:pt x="111" y="28"/>
                    </a:lnTo>
                    <a:lnTo>
                      <a:pt x="108" y="34"/>
                    </a:lnTo>
                    <a:lnTo>
                      <a:pt x="107" y="44"/>
                    </a:lnTo>
                    <a:lnTo>
                      <a:pt x="106" y="57"/>
                    </a:lnTo>
                    <a:lnTo>
                      <a:pt x="106" y="75"/>
                    </a:lnTo>
                    <a:lnTo>
                      <a:pt x="106" y="144"/>
                    </a:lnTo>
                    <a:close/>
                    <a:moveTo>
                      <a:pt x="106" y="294"/>
                    </a:moveTo>
                    <a:lnTo>
                      <a:pt x="124" y="299"/>
                    </a:lnTo>
                    <a:lnTo>
                      <a:pt x="143" y="300"/>
                    </a:lnTo>
                    <a:lnTo>
                      <a:pt x="160" y="299"/>
                    </a:lnTo>
                    <a:lnTo>
                      <a:pt x="176" y="294"/>
                    </a:lnTo>
                    <a:lnTo>
                      <a:pt x="182" y="293"/>
                    </a:lnTo>
                    <a:lnTo>
                      <a:pt x="189" y="289"/>
                    </a:lnTo>
                    <a:lnTo>
                      <a:pt x="194" y="286"/>
                    </a:lnTo>
                    <a:lnTo>
                      <a:pt x="200" y="282"/>
                    </a:lnTo>
                    <a:lnTo>
                      <a:pt x="206" y="276"/>
                    </a:lnTo>
                    <a:lnTo>
                      <a:pt x="210" y="272"/>
                    </a:lnTo>
                    <a:lnTo>
                      <a:pt x="214" y="266"/>
                    </a:lnTo>
                    <a:lnTo>
                      <a:pt x="217" y="260"/>
                    </a:lnTo>
                    <a:lnTo>
                      <a:pt x="219" y="254"/>
                    </a:lnTo>
                    <a:lnTo>
                      <a:pt x="222" y="247"/>
                    </a:lnTo>
                    <a:lnTo>
                      <a:pt x="222" y="241"/>
                    </a:lnTo>
                    <a:lnTo>
                      <a:pt x="223" y="234"/>
                    </a:lnTo>
                    <a:lnTo>
                      <a:pt x="222" y="226"/>
                    </a:lnTo>
                    <a:lnTo>
                      <a:pt x="222" y="219"/>
                    </a:lnTo>
                    <a:lnTo>
                      <a:pt x="219" y="211"/>
                    </a:lnTo>
                    <a:lnTo>
                      <a:pt x="216" y="204"/>
                    </a:lnTo>
                    <a:lnTo>
                      <a:pt x="213" y="198"/>
                    </a:lnTo>
                    <a:lnTo>
                      <a:pt x="209" y="193"/>
                    </a:lnTo>
                    <a:lnTo>
                      <a:pt x="204" y="187"/>
                    </a:lnTo>
                    <a:lnTo>
                      <a:pt x="199" y="183"/>
                    </a:lnTo>
                    <a:lnTo>
                      <a:pt x="193" y="180"/>
                    </a:lnTo>
                    <a:lnTo>
                      <a:pt x="186" y="176"/>
                    </a:lnTo>
                    <a:lnTo>
                      <a:pt x="179" y="173"/>
                    </a:lnTo>
                    <a:lnTo>
                      <a:pt x="170" y="170"/>
                    </a:lnTo>
                    <a:lnTo>
                      <a:pt x="150" y="167"/>
                    </a:lnTo>
                    <a:lnTo>
                      <a:pt x="129" y="166"/>
                    </a:lnTo>
                    <a:lnTo>
                      <a:pt x="119" y="167"/>
                    </a:lnTo>
                    <a:lnTo>
                      <a:pt x="106" y="167"/>
                    </a:lnTo>
                    <a:lnTo>
                      <a:pt x="106" y="29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68"/>
              <p:cNvSpPr/>
              <p:nvPr/>
            </p:nvSpPr>
            <p:spPr>
              <a:xfrm>
                <a:off x="3539" y="1172"/>
                <a:ext cx="118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23" extrusionOk="0">
                    <a:moveTo>
                      <a:pt x="107" y="144"/>
                    </a:moveTo>
                    <a:lnTo>
                      <a:pt x="246" y="144"/>
                    </a:lnTo>
                    <a:lnTo>
                      <a:pt x="246" y="75"/>
                    </a:lnTo>
                    <a:lnTo>
                      <a:pt x="245" y="51"/>
                    </a:lnTo>
                    <a:lnTo>
                      <a:pt x="243" y="35"/>
                    </a:lnTo>
                    <a:lnTo>
                      <a:pt x="242" y="31"/>
                    </a:lnTo>
                    <a:lnTo>
                      <a:pt x="239" y="27"/>
                    </a:lnTo>
                    <a:lnTo>
                      <a:pt x="236" y="24"/>
                    </a:lnTo>
                    <a:lnTo>
                      <a:pt x="232" y="20"/>
                    </a:lnTo>
                    <a:lnTo>
                      <a:pt x="226" y="17"/>
                    </a:lnTo>
                    <a:lnTo>
                      <a:pt x="217" y="15"/>
                    </a:lnTo>
                    <a:lnTo>
                      <a:pt x="209" y="14"/>
                    </a:lnTo>
                    <a:lnTo>
                      <a:pt x="197" y="14"/>
                    </a:lnTo>
                    <a:lnTo>
                      <a:pt x="197" y="0"/>
                    </a:lnTo>
                    <a:lnTo>
                      <a:pt x="353" y="0"/>
                    </a:lnTo>
                    <a:lnTo>
                      <a:pt x="353" y="14"/>
                    </a:lnTo>
                    <a:lnTo>
                      <a:pt x="342" y="14"/>
                    </a:lnTo>
                    <a:lnTo>
                      <a:pt x="333" y="15"/>
                    </a:lnTo>
                    <a:lnTo>
                      <a:pt x="326" y="17"/>
                    </a:lnTo>
                    <a:lnTo>
                      <a:pt x="321" y="18"/>
                    </a:lnTo>
                    <a:lnTo>
                      <a:pt x="316" y="21"/>
                    </a:lnTo>
                    <a:lnTo>
                      <a:pt x="312" y="24"/>
                    </a:lnTo>
                    <a:lnTo>
                      <a:pt x="309" y="28"/>
                    </a:lnTo>
                    <a:lnTo>
                      <a:pt x="308" y="32"/>
                    </a:lnTo>
                    <a:lnTo>
                      <a:pt x="306" y="40"/>
                    </a:lnTo>
                    <a:lnTo>
                      <a:pt x="305" y="48"/>
                    </a:lnTo>
                    <a:lnTo>
                      <a:pt x="305" y="61"/>
                    </a:lnTo>
                    <a:lnTo>
                      <a:pt x="303" y="75"/>
                    </a:lnTo>
                    <a:lnTo>
                      <a:pt x="303" y="247"/>
                    </a:lnTo>
                    <a:lnTo>
                      <a:pt x="305" y="272"/>
                    </a:lnTo>
                    <a:lnTo>
                      <a:pt x="306" y="287"/>
                    </a:lnTo>
                    <a:lnTo>
                      <a:pt x="309" y="292"/>
                    </a:lnTo>
                    <a:lnTo>
                      <a:pt x="311" y="296"/>
                    </a:lnTo>
                    <a:lnTo>
                      <a:pt x="315" y="300"/>
                    </a:lnTo>
                    <a:lnTo>
                      <a:pt x="319" y="303"/>
                    </a:lnTo>
                    <a:lnTo>
                      <a:pt x="325" y="306"/>
                    </a:lnTo>
                    <a:lnTo>
                      <a:pt x="333" y="307"/>
                    </a:lnTo>
                    <a:lnTo>
                      <a:pt x="342" y="309"/>
                    </a:lnTo>
                    <a:lnTo>
                      <a:pt x="353" y="310"/>
                    </a:lnTo>
                    <a:lnTo>
                      <a:pt x="353" y="323"/>
                    </a:lnTo>
                    <a:lnTo>
                      <a:pt x="197" y="323"/>
                    </a:lnTo>
                    <a:lnTo>
                      <a:pt x="197" y="310"/>
                    </a:lnTo>
                    <a:lnTo>
                      <a:pt x="210" y="309"/>
                    </a:lnTo>
                    <a:lnTo>
                      <a:pt x="222" y="307"/>
                    </a:lnTo>
                    <a:lnTo>
                      <a:pt x="230" y="303"/>
                    </a:lnTo>
                    <a:lnTo>
                      <a:pt x="236" y="299"/>
                    </a:lnTo>
                    <a:lnTo>
                      <a:pt x="240" y="292"/>
                    </a:lnTo>
                    <a:lnTo>
                      <a:pt x="243" y="280"/>
                    </a:lnTo>
                    <a:lnTo>
                      <a:pt x="245" y="266"/>
                    </a:lnTo>
                    <a:lnTo>
                      <a:pt x="246" y="247"/>
                    </a:lnTo>
                    <a:lnTo>
                      <a:pt x="246" y="167"/>
                    </a:lnTo>
                    <a:lnTo>
                      <a:pt x="107" y="167"/>
                    </a:lnTo>
                    <a:lnTo>
                      <a:pt x="107" y="247"/>
                    </a:lnTo>
                    <a:lnTo>
                      <a:pt x="107" y="272"/>
                    </a:lnTo>
                    <a:lnTo>
                      <a:pt x="109" y="287"/>
                    </a:lnTo>
                    <a:lnTo>
                      <a:pt x="112" y="292"/>
                    </a:lnTo>
                    <a:lnTo>
                      <a:pt x="114" y="296"/>
                    </a:lnTo>
                    <a:lnTo>
                      <a:pt x="117" y="300"/>
                    </a:lnTo>
                    <a:lnTo>
                      <a:pt x="122" y="303"/>
                    </a:lnTo>
                    <a:lnTo>
                      <a:pt x="129" y="306"/>
                    </a:lnTo>
                    <a:lnTo>
                      <a:pt x="136" y="307"/>
                    </a:lnTo>
                    <a:lnTo>
                      <a:pt x="144" y="309"/>
                    </a:lnTo>
                    <a:lnTo>
                      <a:pt x="156" y="310"/>
                    </a:lnTo>
                    <a:lnTo>
                      <a:pt x="156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14" y="309"/>
                    </a:lnTo>
                    <a:lnTo>
                      <a:pt x="26" y="307"/>
                    </a:lnTo>
                    <a:lnTo>
                      <a:pt x="34" y="303"/>
                    </a:lnTo>
                    <a:lnTo>
                      <a:pt x="40" y="297"/>
                    </a:lnTo>
                    <a:lnTo>
                      <a:pt x="44" y="290"/>
                    </a:lnTo>
                    <a:lnTo>
                      <a:pt x="47" y="280"/>
                    </a:lnTo>
                    <a:lnTo>
                      <a:pt x="49" y="264"/>
                    </a:lnTo>
                    <a:lnTo>
                      <a:pt x="49" y="247"/>
                    </a:lnTo>
                    <a:lnTo>
                      <a:pt x="49" y="75"/>
                    </a:lnTo>
                    <a:lnTo>
                      <a:pt x="49" y="51"/>
                    </a:lnTo>
                    <a:lnTo>
                      <a:pt x="46" y="35"/>
                    </a:lnTo>
                    <a:lnTo>
                      <a:pt x="44" y="31"/>
                    </a:lnTo>
                    <a:lnTo>
                      <a:pt x="41" y="27"/>
                    </a:lnTo>
                    <a:lnTo>
                      <a:pt x="37" y="22"/>
                    </a:lnTo>
                    <a:lnTo>
                      <a:pt x="33" y="20"/>
                    </a:lnTo>
                    <a:lnTo>
                      <a:pt x="27" y="17"/>
                    </a:lnTo>
                    <a:lnTo>
                      <a:pt x="20" y="15"/>
                    </a:lnTo>
                    <a:lnTo>
                      <a:pt x="1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14"/>
                    </a:lnTo>
                    <a:lnTo>
                      <a:pt x="146" y="14"/>
                    </a:lnTo>
                    <a:lnTo>
                      <a:pt x="137" y="15"/>
                    </a:lnTo>
                    <a:lnTo>
                      <a:pt x="130" y="17"/>
                    </a:lnTo>
                    <a:lnTo>
                      <a:pt x="123" y="18"/>
                    </a:lnTo>
                    <a:lnTo>
                      <a:pt x="119" y="21"/>
                    </a:lnTo>
                    <a:lnTo>
                      <a:pt x="116" y="24"/>
                    </a:lnTo>
                    <a:lnTo>
                      <a:pt x="113" y="28"/>
                    </a:lnTo>
                    <a:lnTo>
                      <a:pt x="110" y="32"/>
                    </a:lnTo>
                    <a:lnTo>
                      <a:pt x="109" y="40"/>
                    </a:lnTo>
                    <a:lnTo>
                      <a:pt x="107" y="48"/>
                    </a:lnTo>
                    <a:lnTo>
                      <a:pt x="107" y="61"/>
                    </a:lnTo>
                    <a:lnTo>
                      <a:pt x="107" y="75"/>
                    </a:lnTo>
                    <a:lnTo>
                      <a:pt x="107" y="14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68"/>
              <p:cNvSpPr/>
              <p:nvPr/>
            </p:nvSpPr>
            <p:spPr>
              <a:xfrm>
                <a:off x="3671" y="1169"/>
                <a:ext cx="97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38" extrusionOk="0">
                    <a:moveTo>
                      <a:pt x="179" y="285"/>
                    </a:moveTo>
                    <a:lnTo>
                      <a:pt x="156" y="302"/>
                    </a:lnTo>
                    <a:lnTo>
                      <a:pt x="139" y="315"/>
                    </a:lnTo>
                    <a:lnTo>
                      <a:pt x="126" y="325"/>
                    </a:lnTo>
                    <a:lnTo>
                      <a:pt x="117" y="329"/>
                    </a:lnTo>
                    <a:lnTo>
                      <a:pt x="107" y="333"/>
                    </a:lnTo>
                    <a:lnTo>
                      <a:pt x="97" y="336"/>
                    </a:lnTo>
                    <a:lnTo>
                      <a:pt x="87" y="338"/>
                    </a:lnTo>
                    <a:lnTo>
                      <a:pt x="76" y="338"/>
                    </a:lnTo>
                    <a:lnTo>
                      <a:pt x="69" y="338"/>
                    </a:lnTo>
                    <a:lnTo>
                      <a:pt x="60" y="336"/>
                    </a:lnTo>
                    <a:lnTo>
                      <a:pt x="53" y="335"/>
                    </a:lnTo>
                    <a:lnTo>
                      <a:pt x="46" y="332"/>
                    </a:lnTo>
                    <a:lnTo>
                      <a:pt x="39" y="329"/>
                    </a:lnTo>
                    <a:lnTo>
                      <a:pt x="33" y="325"/>
                    </a:lnTo>
                    <a:lnTo>
                      <a:pt x="27" y="321"/>
                    </a:lnTo>
                    <a:lnTo>
                      <a:pt x="21" y="315"/>
                    </a:lnTo>
                    <a:lnTo>
                      <a:pt x="16" y="309"/>
                    </a:lnTo>
                    <a:lnTo>
                      <a:pt x="11" y="303"/>
                    </a:lnTo>
                    <a:lnTo>
                      <a:pt x="9" y="296"/>
                    </a:lnTo>
                    <a:lnTo>
                      <a:pt x="6" y="289"/>
                    </a:lnTo>
                    <a:lnTo>
                      <a:pt x="3" y="281"/>
                    </a:lnTo>
                    <a:lnTo>
                      <a:pt x="1" y="273"/>
                    </a:lnTo>
                    <a:lnTo>
                      <a:pt x="0" y="265"/>
                    </a:lnTo>
                    <a:lnTo>
                      <a:pt x="0" y="255"/>
                    </a:lnTo>
                    <a:lnTo>
                      <a:pt x="0" y="243"/>
                    </a:lnTo>
                    <a:lnTo>
                      <a:pt x="3" y="233"/>
                    </a:lnTo>
                    <a:lnTo>
                      <a:pt x="6" y="223"/>
                    </a:lnTo>
                    <a:lnTo>
                      <a:pt x="10" y="215"/>
                    </a:lnTo>
                    <a:lnTo>
                      <a:pt x="19" y="203"/>
                    </a:lnTo>
                    <a:lnTo>
                      <a:pt x="30" y="192"/>
                    </a:lnTo>
                    <a:lnTo>
                      <a:pt x="44" y="180"/>
                    </a:lnTo>
                    <a:lnTo>
                      <a:pt x="60" y="169"/>
                    </a:lnTo>
                    <a:lnTo>
                      <a:pt x="82" y="159"/>
                    </a:lnTo>
                    <a:lnTo>
                      <a:pt x="107" y="146"/>
                    </a:lnTo>
                    <a:lnTo>
                      <a:pt x="140" y="133"/>
                    </a:lnTo>
                    <a:lnTo>
                      <a:pt x="179" y="117"/>
                    </a:lnTo>
                    <a:lnTo>
                      <a:pt x="179" y="106"/>
                    </a:lnTo>
                    <a:lnTo>
                      <a:pt x="179" y="83"/>
                    </a:lnTo>
                    <a:lnTo>
                      <a:pt x="176" y="64"/>
                    </a:lnTo>
                    <a:lnTo>
                      <a:pt x="173" y="57"/>
                    </a:lnTo>
                    <a:lnTo>
                      <a:pt x="170" y="50"/>
                    </a:lnTo>
                    <a:lnTo>
                      <a:pt x="168" y="44"/>
                    </a:lnTo>
                    <a:lnTo>
                      <a:pt x="165" y="39"/>
                    </a:lnTo>
                    <a:lnTo>
                      <a:pt x="156" y="31"/>
                    </a:lnTo>
                    <a:lnTo>
                      <a:pt x="145" y="26"/>
                    </a:lnTo>
                    <a:lnTo>
                      <a:pt x="133" y="23"/>
                    </a:lnTo>
                    <a:lnTo>
                      <a:pt x="119" y="21"/>
                    </a:lnTo>
                    <a:lnTo>
                      <a:pt x="109" y="21"/>
                    </a:lnTo>
                    <a:lnTo>
                      <a:pt x="100" y="24"/>
                    </a:lnTo>
                    <a:lnTo>
                      <a:pt x="92" y="29"/>
                    </a:lnTo>
                    <a:lnTo>
                      <a:pt x="84" y="33"/>
                    </a:lnTo>
                    <a:lnTo>
                      <a:pt x="79" y="40"/>
                    </a:lnTo>
                    <a:lnTo>
                      <a:pt x="74" y="46"/>
                    </a:lnTo>
                    <a:lnTo>
                      <a:pt x="72" y="53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2" y="89"/>
                    </a:lnTo>
                    <a:lnTo>
                      <a:pt x="70" y="96"/>
                    </a:lnTo>
                    <a:lnTo>
                      <a:pt x="67" y="102"/>
                    </a:lnTo>
                    <a:lnTo>
                      <a:pt x="63" y="106"/>
                    </a:lnTo>
                    <a:lnTo>
                      <a:pt x="59" y="110"/>
                    </a:lnTo>
                    <a:lnTo>
                      <a:pt x="54" y="113"/>
                    </a:lnTo>
                    <a:lnTo>
                      <a:pt x="49" y="114"/>
                    </a:lnTo>
                    <a:lnTo>
                      <a:pt x="42" y="114"/>
                    </a:lnTo>
                    <a:lnTo>
                      <a:pt x="36" y="114"/>
                    </a:lnTo>
                    <a:lnTo>
                      <a:pt x="30" y="113"/>
                    </a:lnTo>
                    <a:lnTo>
                      <a:pt x="24" y="110"/>
                    </a:lnTo>
                    <a:lnTo>
                      <a:pt x="20" y="106"/>
                    </a:lnTo>
                    <a:lnTo>
                      <a:pt x="17" y="100"/>
                    </a:lnTo>
                    <a:lnTo>
                      <a:pt x="14" y="94"/>
                    </a:lnTo>
                    <a:lnTo>
                      <a:pt x="13" y="89"/>
                    </a:lnTo>
                    <a:lnTo>
                      <a:pt x="11" y="80"/>
                    </a:lnTo>
                    <a:lnTo>
                      <a:pt x="13" y="73"/>
                    </a:lnTo>
                    <a:lnTo>
                      <a:pt x="14" y="66"/>
                    </a:lnTo>
                    <a:lnTo>
                      <a:pt x="16" y="59"/>
                    </a:lnTo>
                    <a:lnTo>
                      <a:pt x="20" y="51"/>
                    </a:lnTo>
                    <a:lnTo>
                      <a:pt x="24" y="44"/>
                    </a:lnTo>
                    <a:lnTo>
                      <a:pt x="30" y="39"/>
                    </a:lnTo>
                    <a:lnTo>
                      <a:pt x="36" y="31"/>
                    </a:lnTo>
                    <a:lnTo>
                      <a:pt x="43" y="26"/>
                    </a:lnTo>
                    <a:lnTo>
                      <a:pt x="52" y="19"/>
                    </a:lnTo>
                    <a:lnTo>
                      <a:pt x="60" y="14"/>
                    </a:lnTo>
                    <a:lnTo>
                      <a:pt x="70" y="10"/>
                    </a:lnTo>
                    <a:lnTo>
                      <a:pt x="80" y="6"/>
                    </a:lnTo>
                    <a:lnTo>
                      <a:pt x="92" y="3"/>
                    </a:lnTo>
                    <a:lnTo>
                      <a:pt x="103" y="1"/>
                    </a:lnTo>
                    <a:lnTo>
                      <a:pt x="116" y="0"/>
                    </a:lnTo>
                    <a:lnTo>
                      <a:pt x="130" y="0"/>
                    </a:lnTo>
                    <a:lnTo>
                      <a:pt x="150" y="0"/>
                    </a:lnTo>
                    <a:lnTo>
                      <a:pt x="169" y="3"/>
                    </a:lnTo>
                    <a:lnTo>
                      <a:pt x="186" y="7"/>
                    </a:lnTo>
                    <a:lnTo>
                      <a:pt x="200" y="14"/>
                    </a:lnTo>
                    <a:lnTo>
                      <a:pt x="210" y="20"/>
                    </a:lnTo>
                    <a:lnTo>
                      <a:pt x="219" y="29"/>
                    </a:lnTo>
                    <a:lnTo>
                      <a:pt x="225" y="37"/>
                    </a:lnTo>
                    <a:lnTo>
                      <a:pt x="230" y="49"/>
                    </a:lnTo>
                    <a:lnTo>
                      <a:pt x="233" y="57"/>
                    </a:lnTo>
                    <a:lnTo>
                      <a:pt x="236" y="71"/>
                    </a:lnTo>
                    <a:lnTo>
                      <a:pt x="236" y="89"/>
                    </a:lnTo>
                    <a:lnTo>
                      <a:pt x="238" y="110"/>
                    </a:lnTo>
                    <a:lnTo>
                      <a:pt x="238" y="219"/>
                    </a:lnTo>
                    <a:lnTo>
                      <a:pt x="238" y="240"/>
                    </a:lnTo>
                    <a:lnTo>
                      <a:pt x="238" y="256"/>
                    </a:lnTo>
                    <a:lnTo>
                      <a:pt x="238" y="269"/>
                    </a:lnTo>
                    <a:lnTo>
                      <a:pt x="239" y="276"/>
                    </a:lnTo>
                    <a:lnTo>
                      <a:pt x="242" y="285"/>
                    </a:lnTo>
                    <a:lnTo>
                      <a:pt x="245" y="291"/>
                    </a:lnTo>
                    <a:lnTo>
                      <a:pt x="249" y="292"/>
                    </a:lnTo>
                    <a:lnTo>
                      <a:pt x="255" y="293"/>
                    </a:lnTo>
                    <a:lnTo>
                      <a:pt x="259" y="293"/>
                    </a:lnTo>
                    <a:lnTo>
                      <a:pt x="263" y="291"/>
                    </a:lnTo>
                    <a:lnTo>
                      <a:pt x="275" y="282"/>
                    </a:lnTo>
                    <a:lnTo>
                      <a:pt x="292" y="265"/>
                    </a:lnTo>
                    <a:lnTo>
                      <a:pt x="292" y="285"/>
                    </a:lnTo>
                    <a:lnTo>
                      <a:pt x="282" y="298"/>
                    </a:lnTo>
                    <a:lnTo>
                      <a:pt x="273" y="308"/>
                    </a:lnTo>
                    <a:lnTo>
                      <a:pt x="263" y="318"/>
                    </a:lnTo>
                    <a:lnTo>
                      <a:pt x="253" y="325"/>
                    </a:lnTo>
                    <a:lnTo>
                      <a:pt x="245" y="331"/>
                    </a:lnTo>
                    <a:lnTo>
                      <a:pt x="235" y="335"/>
                    </a:lnTo>
                    <a:lnTo>
                      <a:pt x="226" y="336"/>
                    </a:lnTo>
                    <a:lnTo>
                      <a:pt x="218" y="338"/>
                    </a:lnTo>
                    <a:lnTo>
                      <a:pt x="209" y="338"/>
                    </a:lnTo>
                    <a:lnTo>
                      <a:pt x="202" y="335"/>
                    </a:lnTo>
                    <a:lnTo>
                      <a:pt x="195" y="331"/>
                    </a:lnTo>
                    <a:lnTo>
                      <a:pt x="190" y="326"/>
                    </a:lnTo>
                    <a:lnTo>
                      <a:pt x="185" y="319"/>
                    </a:lnTo>
                    <a:lnTo>
                      <a:pt x="182" y="309"/>
                    </a:lnTo>
                    <a:lnTo>
                      <a:pt x="180" y="298"/>
                    </a:lnTo>
                    <a:lnTo>
                      <a:pt x="179" y="285"/>
                    </a:lnTo>
                    <a:close/>
                    <a:moveTo>
                      <a:pt x="179" y="262"/>
                    </a:moveTo>
                    <a:lnTo>
                      <a:pt x="179" y="139"/>
                    </a:lnTo>
                    <a:lnTo>
                      <a:pt x="155" y="149"/>
                    </a:lnTo>
                    <a:lnTo>
                      <a:pt x="136" y="157"/>
                    </a:lnTo>
                    <a:lnTo>
                      <a:pt x="120" y="165"/>
                    </a:lnTo>
                    <a:lnTo>
                      <a:pt x="110" y="169"/>
                    </a:lnTo>
                    <a:lnTo>
                      <a:pt x="97" y="177"/>
                    </a:lnTo>
                    <a:lnTo>
                      <a:pt x="87" y="185"/>
                    </a:lnTo>
                    <a:lnTo>
                      <a:pt x="77" y="193"/>
                    </a:lnTo>
                    <a:lnTo>
                      <a:pt x="72" y="202"/>
                    </a:lnTo>
                    <a:lnTo>
                      <a:pt x="66" y="210"/>
                    </a:lnTo>
                    <a:lnTo>
                      <a:pt x="62" y="219"/>
                    </a:lnTo>
                    <a:lnTo>
                      <a:pt x="60" y="229"/>
                    </a:lnTo>
                    <a:lnTo>
                      <a:pt x="59" y="239"/>
                    </a:lnTo>
                    <a:lnTo>
                      <a:pt x="60" y="250"/>
                    </a:lnTo>
                    <a:lnTo>
                      <a:pt x="63" y="262"/>
                    </a:lnTo>
                    <a:lnTo>
                      <a:pt x="67" y="272"/>
                    </a:lnTo>
                    <a:lnTo>
                      <a:pt x="74" y="281"/>
                    </a:lnTo>
                    <a:lnTo>
                      <a:pt x="82" y="288"/>
                    </a:lnTo>
                    <a:lnTo>
                      <a:pt x="90" y="293"/>
                    </a:lnTo>
                    <a:lnTo>
                      <a:pt x="99" y="296"/>
                    </a:lnTo>
                    <a:lnTo>
                      <a:pt x="109" y="298"/>
                    </a:lnTo>
                    <a:lnTo>
                      <a:pt x="116" y="296"/>
                    </a:lnTo>
                    <a:lnTo>
                      <a:pt x="123" y="295"/>
                    </a:lnTo>
                    <a:lnTo>
                      <a:pt x="132" y="292"/>
                    </a:lnTo>
                    <a:lnTo>
                      <a:pt x="140" y="289"/>
                    </a:lnTo>
                    <a:lnTo>
                      <a:pt x="159" y="278"/>
                    </a:lnTo>
                    <a:lnTo>
                      <a:pt x="179" y="26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68"/>
              <p:cNvSpPr/>
              <p:nvPr/>
            </p:nvSpPr>
            <p:spPr>
              <a:xfrm>
                <a:off x="3777" y="1169"/>
                <a:ext cx="91" cy="11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41" extrusionOk="0">
                    <a:moveTo>
                      <a:pt x="272" y="209"/>
                    </a:moveTo>
                    <a:lnTo>
                      <a:pt x="269" y="225"/>
                    </a:lnTo>
                    <a:lnTo>
                      <a:pt x="265" y="239"/>
                    </a:lnTo>
                    <a:lnTo>
                      <a:pt x="259" y="253"/>
                    </a:lnTo>
                    <a:lnTo>
                      <a:pt x="253" y="265"/>
                    </a:lnTo>
                    <a:lnTo>
                      <a:pt x="246" y="278"/>
                    </a:lnTo>
                    <a:lnTo>
                      <a:pt x="239" y="288"/>
                    </a:lnTo>
                    <a:lnTo>
                      <a:pt x="230" y="298"/>
                    </a:lnTo>
                    <a:lnTo>
                      <a:pt x="222" y="306"/>
                    </a:lnTo>
                    <a:lnTo>
                      <a:pt x="212" y="315"/>
                    </a:lnTo>
                    <a:lnTo>
                      <a:pt x="202" y="322"/>
                    </a:lnTo>
                    <a:lnTo>
                      <a:pt x="192" y="328"/>
                    </a:lnTo>
                    <a:lnTo>
                      <a:pt x="182" y="332"/>
                    </a:lnTo>
                    <a:lnTo>
                      <a:pt x="170" y="336"/>
                    </a:lnTo>
                    <a:lnTo>
                      <a:pt x="160" y="339"/>
                    </a:lnTo>
                    <a:lnTo>
                      <a:pt x="149" y="341"/>
                    </a:lnTo>
                    <a:lnTo>
                      <a:pt x="137" y="341"/>
                    </a:lnTo>
                    <a:lnTo>
                      <a:pt x="123" y="341"/>
                    </a:lnTo>
                    <a:lnTo>
                      <a:pt x="110" y="338"/>
                    </a:lnTo>
                    <a:lnTo>
                      <a:pt x="97" y="335"/>
                    </a:lnTo>
                    <a:lnTo>
                      <a:pt x="86" y="329"/>
                    </a:lnTo>
                    <a:lnTo>
                      <a:pt x="74" y="323"/>
                    </a:lnTo>
                    <a:lnTo>
                      <a:pt x="63" y="315"/>
                    </a:lnTo>
                    <a:lnTo>
                      <a:pt x="51" y="306"/>
                    </a:lnTo>
                    <a:lnTo>
                      <a:pt x="41" y="295"/>
                    </a:lnTo>
                    <a:lnTo>
                      <a:pt x="31" y="283"/>
                    </a:lnTo>
                    <a:lnTo>
                      <a:pt x="24" y="270"/>
                    </a:lnTo>
                    <a:lnTo>
                      <a:pt x="17" y="256"/>
                    </a:lnTo>
                    <a:lnTo>
                      <a:pt x="11" y="240"/>
                    </a:lnTo>
                    <a:lnTo>
                      <a:pt x="6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0"/>
                    </a:lnTo>
                    <a:lnTo>
                      <a:pt x="1" y="152"/>
                    </a:lnTo>
                    <a:lnTo>
                      <a:pt x="3" y="134"/>
                    </a:lnTo>
                    <a:lnTo>
                      <a:pt x="7" y="117"/>
                    </a:lnTo>
                    <a:lnTo>
                      <a:pt x="11" y="102"/>
                    </a:lnTo>
                    <a:lnTo>
                      <a:pt x="18" y="87"/>
                    </a:lnTo>
                    <a:lnTo>
                      <a:pt x="26" y="73"/>
                    </a:lnTo>
                    <a:lnTo>
                      <a:pt x="36" y="60"/>
                    </a:lnTo>
                    <a:lnTo>
                      <a:pt x="46" y="47"/>
                    </a:lnTo>
                    <a:lnTo>
                      <a:pt x="57" y="36"/>
                    </a:lnTo>
                    <a:lnTo>
                      <a:pt x="70" y="27"/>
                    </a:lnTo>
                    <a:lnTo>
                      <a:pt x="83" y="19"/>
                    </a:lnTo>
                    <a:lnTo>
                      <a:pt x="96" y="11"/>
                    </a:lnTo>
                    <a:lnTo>
                      <a:pt x="109" y="7"/>
                    </a:lnTo>
                    <a:lnTo>
                      <a:pt x="124" y="3"/>
                    </a:lnTo>
                    <a:lnTo>
                      <a:pt x="139" y="0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7" y="1"/>
                    </a:lnTo>
                    <a:lnTo>
                      <a:pt x="187" y="3"/>
                    </a:lnTo>
                    <a:lnTo>
                      <a:pt x="197" y="6"/>
                    </a:lnTo>
                    <a:lnTo>
                      <a:pt x="207" y="10"/>
                    </a:lnTo>
                    <a:lnTo>
                      <a:pt x="216" y="14"/>
                    </a:lnTo>
                    <a:lnTo>
                      <a:pt x="225" y="19"/>
                    </a:lnTo>
                    <a:lnTo>
                      <a:pt x="232" y="24"/>
                    </a:lnTo>
                    <a:lnTo>
                      <a:pt x="239" y="31"/>
                    </a:lnTo>
                    <a:lnTo>
                      <a:pt x="246" y="37"/>
                    </a:lnTo>
                    <a:lnTo>
                      <a:pt x="250" y="44"/>
                    </a:lnTo>
                    <a:lnTo>
                      <a:pt x="256" y="50"/>
                    </a:lnTo>
                    <a:lnTo>
                      <a:pt x="259" y="57"/>
                    </a:lnTo>
                    <a:lnTo>
                      <a:pt x="262" y="64"/>
                    </a:lnTo>
                    <a:lnTo>
                      <a:pt x="263" y="70"/>
                    </a:lnTo>
                    <a:lnTo>
                      <a:pt x="263" y="77"/>
                    </a:lnTo>
                    <a:lnTo>
                      <a:pt x="262" y="83"/>
                    </a:lnTo>
                    <a:lnTo>
                      <a:pt x="260" y="89"/>
                    </a:lnTo>
                    <a:lnTo>
                      <a:pt x="257" y="94"/>
                    </a:lnTo>
                    <a:lnTo>
                      <a:pt x="255" y="99"/>
                    </a:lnTo>
                    <a:lnTo>
                      <a:pt x="249" y="103"/>
                    </a:lnTo>
                    <a:lnTo>
                      <a:pt x="245" y="104"/>
                    </a:lnTo>
                    <a:lnTo>
                      <a:pt x="237" y="106"/>
                    </a:lnTo>
                    <a:lnTo>
                      <a:pt x="230" y="107"/>
                    </a:lnTo>
                    <a:lnTo>
                      <a:pt x="220" y="106"/>
                    </a:lnTo>
                    <a:lnTo>
                      <a:pt x="212" y="103"/>
                    </a:lnTo>
                    <a:lnTo>
                      <a:pt x="205" y="100"/>
                    </a:lnTo>
                    <a:lnTo>
                      <a:pt x="199" y="93"/>
                    </a:lnTo>
                    <a:lnTo>
                      <a:pt x="196" y="89"/>
                    </a:lnTo>
                    <a:lnTo>
                      <a:pt x="195" y="83"/>
                    </a:lnTo>
                    <a:lnTo>
                      <a:pt x="192" y="74"/>
                    </a:lnTo>
                    <a:lnTo>
                      <a:pt x="192" y="66"/>
                    </a:lnTo>
                    <a:lnTo>
                      <a:pt x="189" y="56"/>
                    </a:lnTo>
                    <a:lnTo>
                      <a:pt x="186" y="47"/>
                    </a:lnTo>
                    <a:lnTo>
                      <a:pt x="182" y="40"/>
                    </a:lnTo>
                    <a:lnTo>
                      <a:pt x="177" y="34"/>
                    </a:lnTo>
                    <a:lnTo>
                      <a:pt x="170" y="29"/>
                    </a:lnTo>
                    <a:lnTo>
                      <a:pt x="162" y="26"/>
                    </a:lnTo>
                    <a:lnTo>
                      <a:pt x="153" y="24"/>
                    </a:lnTo>
                    <a:lnTo>
                      <a:pt x="143" y="23"/>
                    </a:lnTo>
                    <a:lnTo>
                      <a:pt x="134" y="24"/>
                    </a:lnTo>
                    <a:lnTo>
                      <a:pt x="126" y="24"/>
                    </a:lnTo>
                    <a:lnTo>
                      <a:pt x="119" y="27"/>
                    </a:lnTo>
                    <a:lnTo>
                      <a:pt x="111" y="30"/>
                    </a:lnTo>
                    <a:lnTo>
                      <a:pt x="104" y="33"/>
                    </a:lnTo>
                    <a:lnTo>
                      <a:pt x="97" y="39"/>
                    </a:lnTo>
                    <a:lnTo>
                      <a:pt x="91" y="43"/>
                    </a:lnTo>
                    <a:lnTo>
                      <a:pt x="86" y="49"/>
                    </a:lnTo>
                    <a:lnTo>
                      <a:pt x="80" y="59"/>
                    </a:lnTo>
                    <a:lnTo>
                      <a:pt x="74" y="69"/>
                    </a:lnTo>
                    <a:lnTo>
                      <a:pt x="69" y="79"/>
                    </a:lnTo>
                    <a:lnTo>
                      <a:pt x="64" y="89"/>
                    </a:lnTo>
                    <a:lnTo>
                      <a:pt x="61" y="102"/>
                    </a:lnTo>
                    <a:lnTo>
                      <a:pt x="60" y="113"/>
                    </a:lnTo>
                    <a:lnTo>
                      <a:pt x="59" y="127"/>
                    </a:lnTo>
                    <a:lnTo>
                      <a:pt x="57" y="140"/>
                    </a:lnTo>
                    <a:lnTo>
                      <a:pt x="59" y="155"/>
                    </a:lnTo>
                    <a:lnTo>
                      <a:pt x="60" y="169"/>
                    </a:lnTo>
                    <a:lnTo>
                      <a:pt x="61" y="182"/>
                    </a:lnTo>
                    <a:lnTo>
                      <a:pt x="64" y="195"/>
                    </a:lnTo>
                    <a:lnTo>
                      <a:pt x="69" y="207"/>
                    </a:lnTo>
                    <a:lnTo>
                      <a:pt x="73" y="219"/>
                    </a:lnTo>
                    <a:lnTo>
                      <a:pt x="79" y="230"/>
                    </a:lnTo>
                    <a:lnTo>
                      <a:pt x="86" y="242"/>
                    </a:lnTo>
                    <a:lnTo>
                      <a:pt x="93" y="253"/>
                    </a:lnTo>
                    <a:lnTo>
                      <a:pt x="101" y="262"/>
                    </a:lnTo>
                    <a:lnTo>
                      <a:pt x="110" y="269"/>
                    </a:lnTo>
                    <a:lnTo>
                      <a:pt x="119" y="275"/>
                    </a:lnTo>
                    <a:lnTo>
                      <a:pt x="129" y="281"/>
                    </a:lnTo>
                    <a:lnTo>
                      <a:pt x="140" y="283"/>
                    </a:lnTo>
                    <a:lnTo>
                      <a:pt x="150" y="286"/>
                    </a:lnTo>
                    <a:lnTo>
                      <a:pt x="163" y="286"/>
                    </a:lnTo>
                    <a:lnTo>
                      <a:pt x="170" y="286"/>
                    </a:lnTo>
                    <a:lnTo>
                      <a:pt x="179" y="285"/>
                    </a:lnTo>
                    <a:lnTo>
                      <a:pt x="187" y="283"/>
                    </a:lnTo>
                    <a:lnTo>
                      <a:pt x="195" y="281"/>
                    </a:lnTo>
                    <a:lnTo>
                      <a:pt x="203" y="278"/>
                    </a:lnTo>
                    <a:lnTo>
                      <a:pt x="210" y="273"/>
                    </a:lnTo>
                    <a:lnTo>
                      <a:pt x="217" y="269"/>
                    </a:lnTo>
                    <a:lnTo>
                      <a:pt x="225" y="263"/>
                    </a:lnTo>
                    <a:lnTo>
                      <a:pt x="235" y="253"/>
                    </a:lnTo>
                    <a:lnTo>
                      <a:pt x="243" y="240"/>
                    </a:lnTo>
                    <a:lnTo>
                      <a:pt x="253" y="223"/>
                    </a:lnTo>
                    <a:lnTo>
                      <a:pt x="262" y="205"/>
                    </a:lnTo>
                    <a:lnTo>
                      <a:pt x="272" y="20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68"/>
              <p:cNvSpPr/>
              <p:nvPr/>
            </p:nvSpPr>
            <p:spPr>
              <a:xfrm>
                <a:off x="3881" y="1172"/>
                <a:ext cx="150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23" extrusionOk="0">
                    <a:moveTo>
                      <a:pt x="289" y="14"/>
                    </a:moveTo>
                    <a:lnTo>
                      <a:pt x="289" y="0"/>
                    </a:lnTo>
                    <a:lnTo>
                      <a:pt x="451" y="0"/>
                    </a:lnTo>
                    <a:lnTo>
                      <a:pt x="451" y="14"/>
                    </a:lnTo>
                    <a:lnTo>
                      <a:pt x="441" y="14"/>
                    </a:lnTo>
                    <a:lnTo>
                      <a:pt x="434" y="15"/>
                    </a:lnTo>
                    <a:lnTo>
                      <a:pt x="427" y="17"/>
                    </a:lnTo>
                    <a:lnTo>
                      <a:pt x="421" y="18"/>
                    </a:lnTo>
                    <a:lnTo>
                      <a:pt x="415" y="21"/>
                    </a:lnTo>
                    <a:lnTo>
                      <a:pt x="412" y="24"/>
                    </a:lnTo>
                    <a:lnTo>
                      <a:pt x="409" y="28"/>
                    </a:lnTo>
                    <a:lnTo>
                      <a:pt x="406" y="32"/>
                    </a:lnTo>
                    <a:lnTo>
                      <a:pt x="405" y="38"/>
                    </a:lnTo>
                    <a:lnTo>
                      <a:pt x="404" y="48"/>
                    </a:lnTo>
                    <a:lnTo>
                      <a:pt x="404" y="60"/>
                    </a:lnTo>
                    <a:lnTo>
                      <a:pt x="404" y="75"/>
                    </a:lnTo>
                    <a:lnTo>
                      <a:pt x="404" y="247"/>
                    </a:lnTo>
                    <a:lnTo>
                      <a:pt x="404" y="274"/>
                    </a:lnTo>
                    <a:lnTo>
                      <a:pt x="406" y="290"/>
                    </a:lnTo>
                    <a:lnTo>
                      <a:pt x="408" y="294"/>
                    </a:lnTo>
                    <a:lnTo>
                      <a:pt x="411" y="299"/>
                    </a:lnTo>
                    <a:lnTo>
                      <a:pt x="415" y="302"/>
                    </a:lnTo>
                    <a:lnTo>
                      <a:pt x="419" y="304"/>
                    </a:lnTo>
                    <a:lnTo>
                      <a:pt x="425" y="306"/>
                    </a:lnTo>
                    <a:lnTo>
                      <a:pt x="432" y="309"/>
                    </a:lnTo>
                    <a:lnTo>
                      <a:pt x="441" y="309"/>
                    </a:lnTo>
                    <a:lnTo>
                      <a:pt x="451" y="310"/>
                    </a:lnTo>
                    <a:lnTo>
                      <a:pt x="451" y="323"/>
                    </a:lnTo>
                    <a:lnTo>
                      <a:pt x="289" y="323"/>
                    </a:lnTo>
                    <a:lnTo>
                      <a:pt x="289" y="310"/>
                    </a:lnTo>
                    <a:lnTo>
                      <a:pt x="312" y="307"/>
                    </a:lnTo>
                    <a:lnTo>
                      <a:pt x="325" y="306"/>
                    </a:lnTo>
                    <a:lnTo>
                      <a:pt x="329" y="304"/>
                    </a:lnTo>
                    <a:lnTo>
                      <a:pt x="332" y="302"/>
                    </a:lnTo>
                    <a:lnTo>
                      <a:pt x="336" y="297"/>
                    </a:lnTo>
                    <a:lnTo>
                      <a:pt x="339" y="292"/>
                    </a:lnTo>
                    <a:lnTo>
                      <a:pt x="342" y="286"/>
                    </a:lnTo>
                    <a:lnTo>
                      <a:pt x="343" y="276"/>
                    </a:lnTo>
                    <a:lnTo>
                      <a:pt x="345" y="263"/>
                    </a:lnTo>
                    <a:lnTo>
                      <a:pt x="345" y="247"/>
                    </a:lnTo>
                    <a:lnTo>
                      <a:pt x="345" y="75"/>
                    </a:lnTo>
                    <a:lnTo>
                      <a:pt x="345" y="60"/>
                    </a:lnTo>
                    <a:lnTo>
                      <a:pt x="343" y="48"/>
                    </a:lnTo>
                    <a:lnTo>
                      <a:pt x="342" y="38"/>
                    </a:lnTo>
                    <a:lnTo>
                      <a:pt x="341" y="32"/>
                    </a:lnTo>
                    <a:lnTo>
                      <a:pt x="339" y="27"/>
                    </a:lnTo>
                    <a:lnTo>
                      <a:pt x="335" y="24"/>
                    </a:lnTo>
                    <a:lnTo>
                      <a:pt x="332" y="21"/>
                    </a:lnTo>
                    <a:lnTo>
                      <a:pt x="328" y="18"/>
                    </a:lnTo>
                    <a:lnTo>
                      <a:pt x="313" y="15"/>
                    </a:lnTo>
                    <a:lnTo>
                      <a:pt x="289" y="14"/>
                    </a:lnTo>
                    <a:close/>
                    <a:moveTo>
                      <a:pt x="106" y="144"/>
                    </a:moveTo>
                    <a:lnTo>
                      <a:pt x="146" y="143"/>
                    </a:lnTo>
                    <a:lnTo>
                      <a:pt x="165" y="144"/>
                    </a:lnTo>
                    <a:lnTo>
                      <a:pt x="180" y="144"/>
                    </a:lnTo>
                    <a:lnTo>
                      <a:pt x="195" y="146"/>
                    </a:lnTo>
                    <a:lnTo>
                      <a:pt x="209" y="148"/>
                    </a:lnTo>
                    <a:lnTo>
                      <a:pt x="222" y="151"/>
                    </a:lnTo>
                    <a:lnTo>
                      <a:pt x="235" y="156"/>
                    </a:lnTo>
                    <a:lnTo>
                      <a:pt x="245" y="160"/>
                    </a:lnTo>
                    <a:lnTo>
                      <a:pt x="255" y="166"/>
                    </a:lnTo>
                    <a:lnTo>
                      <a:pt x="263" y="171"/>
                    </a:lnTo>
                    <a:lnTo>
                      <a:pt x="270" y="177"/>
                    </a:lnTo>
                    <a:lnTo>
                      <a:pt x="276" y="186"/>
                    </a:lnTo>
                    <a:lnTo>
                      <a:pt x="280" y="193"/>
                    </a:lnTo>
                    <a:lnTo>
                      <a:pt x="285" y="201"/>
                    </a:lnTo>
                    <a:lnTo>
                      <a:pt x="288" y="211"/>
                    </a:lnTo>
                    <a:lnTo>
                      <a:pt x="289" y="221"/>
                    </a:lnTo>
                    <a:lnTo>
                      <a:pt x="291" y="231"/>
                    </a:lnTo>
                    <a:lnTo>
                      <a:pt x="289" y="241"/>
                    </a:lnTo>
                    <a:lnTo>
                      <a:pt x="288" y="251"/>
                    </a:lnTo>
                    <a:lnTo>
                      <a:pt x="285" y="260"/>
                    </a:lnTo>
                    <a:lnTo>
                      <a:pt x="282" y="269"/>
                    </a:lnTo>
                    <a:lnTo>
                      <a:pt x="276" y="277"/>
                    </a:lnTo>
                    <a:lnTo>
                      <a:pt x="270" y="284"/>
                    </a:lnTo>
                    <a:lnTo>
                      <a:pt x="263" y="292"/>
                    </a:lnTo>
                    <a:lnTo>
                      <a:pt x="255" y="297"/>
                    </a:lnTo>
                    <a:lnTo>
                      <a:pt x="246" y="303"/>
                    </a:lnTo>
                    <a:lnTo>
                      <a:pt x="236" y="309"/>
                    </a:lnTo>
                    <a:lnTo>
                      <a:pt x="225" y="313"/>
                    </a:lnTo>
                    <a:lnTo>
                      <a:pt x="212" y="316"/>
                    </a:lnTo>
                    <a:lnTo>
                      <a:pt x="199" y="319"/>
                    </a:lnTo>
                    <a:lnTo>
                      <a:pt x="185" y="322"/>
                    </a:lnTo>
                    <a:lnTo>
                      <a:pt x="170" y="322"/>
                    </a:lnTo>
                    <a:lnTo>
                      <a:pt x="155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14" y="309"/>
                    </a:lnTo>
                    <a:lnTo>
                      <a:pt x="26" y="307"/>
                    </a:lnTo>
                    <a:lnTo>
                      <a:pt x="34" y="303"/>
                    </a:lnTo>
                    <a:lnTo>
                      <a:pt x="40" y="297"/>
                    </a:lnTo>
                    <a:lnTo>
                      <a:pt x="43" y="290"/>
                    </a:lnTo>
                    <a:lnTo>
                      <a:pt x="46" y="280"/>
                    </a:lnTo>
                    <a:lnTo>
                      <a:pt x="49" y="264"/>
                    </a:lnTo>
                    <a:lnTo>
                      <a:pt x="49" y="247"/>
                    </a:lnTo>
                    <a:lnTo>
                      <a:pt x="49" y="75"/>
                    </a:lnTo>
                    <a:lnTo>
                      <a:pt x="49" y="60"/>
                    </a:lnTo>
                    <a:lnTo>
                      <a:pt x="47" y="45"/>
                    </a:lnTo>
                    <a:lnTo>
                      <a:pt x="46" y="37"/>
                    </a:lnTo>
                    <a:lnTo>
                      <a:pt x="44" y="31"/>
                    </a:lnTo>
                    <a:lnTo>
                      <a:pt x="40" y="25"/>
                    </a:lnTo>
                    <a:lnTo>
                      <a:pt x="33" y="20"/>
                    </a:lnTo>
                    <a:lnTo>
                      <a:pt x="27" y="17"/>
                    </a:lnTo>
                    <a:lnTo>
                      <a:pt x="20" y="15"/>
                    </a:lnTo>
                    <a:lnTo>
                      <a:pt x="11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67" y="0"/>
                    </a:lnTo>
                    <a:lnTo>
                      <a:pt x="167" y="14"/>
                    </a:lnTo>
                    <a:lnTo>
                      <a:pt x="152" y="14"/>
                    </a:lnTo>
                    <a:lnTo>
                      <a:pt x="140" y="15"/>
                    </a:lnTo>
                    <a:lnTo>
                      <a:pt x="130" y="15"/>
                    </a:lnTo>
                    <a:lnTo>
                      <a:pt x="124" y="18"/>
                    </a:lnTo>
                    <a:lnTo>
                      <a:pt x="117" y="22"/>
                    </a:lnTo>
                    <a:lnTo>
                      <a:pt x="112" y="28"/>
                    </a:lnTo>
                    <a:lnTo>
                      <a:pt x="109" y="34"/>
                    </a:lnTo>
                    <a:lnTo>
                      <a:pt x="107" y="44"/>
                    </a:lnTo>
                    <a:lnTo>
                      <a:pt x="107" y="57"/>
                    </a:lnTo>
                    <a:lnTo>
                      <a:pt x="106" y="75"/>
                    </a:lnTo>
                    <a:lnTo>
                      <a:pt x="106" y="144"/>
                    </a:lnTo>
                    <a:close/>
                    <a:moveTo>
                      <a:pt x="106" y="294"/>
                    </a:moveTo>
                    <a:lnTo>
                      <a:pt x="124" y="299"/>
                    </a:lnTo>
                    <a:lnTo>
                      <a:pt x="143" y="300"/>
                    </a:lnTo>
                    <a:lnTo>
                      <a:pt x="160" y="299"/>
                    </a:lnTo>
                    <a:lnTo>
                      <a:pt x="176" y="294"/>
                    </a:lnTo>
                    <a:lnTo>
                      <a:pt x="183" y="293"/>
                    </a:lnTo>
                    <a:lnTo>
                      <a:pt x="189" y="289"/>
                    </a:lnTo>
                    <a:lnTo>
                      <a:pt x="195" y="286"/>
                    </a:lnTo>
                    <a:lnTo>
                      <a:pt x="200" y="282"/>
                    </a:lnTo>
                    <a:lnTo>
                      <a:pt x="206" y="276"/>
                    </a:lnTo>
                    <a:lnTo>
                      <a:pt x="210" y="272"/>
                    </a:lnTo>
                    <a:lnTo>
                      <a:pt x="215" y="266"/>
                    </a:lnTo>
                    <a:lnTo>
                      <a:pt x="217" y="260"/>
                    </a:lnTo>
                    <a:lnTo>
                      <a:pt x="220" y="254"/>
                    </a:lnTo>
                    <a:lnTo>
                      <a:pt x="222" y="247"/>
                    </a:lnTo>
                    <a:lnTo>
                      <a:pt x="223" y="241"/>
                    </a:lnTo>
                    <a:lnTo>
                      <a:pt x="223" y="234"/>
                    </a:lnTo>
                    <a:lnTo>
                      <a:pt x="223" y="226"/>
                    </a:lnTo>
                    <a:lnTo>
                      <a:pt x="222" y="219"/>
                    </a:lnTo>
                    <a:lnTo>
                      <a:pt x="219" y="211"/>
                    </a:lnTo>
                    <a:lnTo>
                      <a:pt x="217" y="204"/>
                    </a:lnTo>
                    <a:lnTo>
                      <a:pt x="213" y="198"/>
                    </a:lnTo>
                    <a:lnTo>
                      <a:pt x="210" y="193"/>
                    </a:lnTo>
                    <a:lnTo>
                      <a:pt x="205" y="187"/>
                    </a:lnTo>
                    <a:lnTo>
                      <a:pt x="199" y="183"/>
                    </a:lnTo>
                    <a:lnTo>
                      <a:pt x="193" y="180"/>
                    </a:lnTo>
                    <a:lnTo>
                      <a:pt x="186" y="176"/>
                    </a:lnTo>
                    <a:lnTo>
                      <a:pt x="179" y="173"/>
                    </a:lnTo>
                    <a:lnTo>
                      <a:pt x="170" y="170"/>
                    </a:lnTo>
                    <a:lnTo>
                      <a:pt x="152" y="167"/>
                    </a:lnTo>
                    <a:lnTo>
                      <a:pt x="129" y="166"/>
                    </a:lnTo>
                    <a:lnTo>
                      <a:pt x="119" y="167"/>
                    </a:lnTo>
                    <a:lnTo>
                      <a:pt x="106" y="167"/>
                    </a:lnTo>
                    <a:lnTo>
                      <a:pt x="106" y="29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68"/>
              <p:cNvSpPr/>
              <p:nvPr/>
            </p:nvSpPr>
            <p:spPr>
              <a:xfrm>
                <a:off x="4042" y="1172"/>
                <a:ext cx="174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12" extrusionOk="0">
                    <a:moveTo>
                      <a:pt x="0" y="323"/>
                    </a:moveTo>
                    <a:lnTo>
                      <a:pt x="0" y="310"/>
                    </a:lnTo>
                    <a:lnTo>
                      <a:pt x="13" y="309"/>
                    </a:lnTo>
                    <a:lnTo>
                      <a:pt x="24" y="307"/>
                    </a:lnTo>
                    <a:lnTo>
                      <a:pt x="33" y="303"/>
                    </a:lnTo>
                    <a:lnTo>
                      <a:pt x="38" y="299"/>
                    </a:lnTo>
                    <a:lnTo>
                      <a:pt x="43" y="292"/>
                    </a:lnTo>
                    <a:lnTo>
                      <a:pt x="47" y="280"/>
                    </a:lnTo>
                    <a:lnTo>
                      <a:pt x="48" y="266"/>
                    </a:lnTo>
                    <a:lnTo>
                      <a:pt x="48" y="247"/>
                    </a:lnTo>
                    <a:lnTo>
                      <a:pt x="48" y="75"/>
                    </a:lnTo>
                    <a:lnTo>
                      <a:pt x="48" y="60"/>
                    </a:lnTo>
                    <a:lnTo>
                      <a:pt x="48" y="45"/>
                    </a:lnTo>
                    <a:lnTo>
                      <a:pt x="47" y="37"/>
                    </a:lnTo>
                    <a:lnTo>
                      <a:pt x="46" y="31"/>
                    </a:lnTo>
                    <a:lnTo>
                      <a:pt x="40" y="25"/>
                    </a:lnTo>
                    <a:lnTo>
                      <a:pt x="33" y="20"/>
                    </a:lnTo>
                    <a:lnTo>
                      <a:pt x="28" y="17"/>
                    </a:lnTo>
                    <a:lnTo>
                      <a:pt x="21" y="15"/>
                    </a:lnTo>
                    <a:lnTo>
                      <a:pt x="11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14"/>
                    </a:lnTo>
                    <a:lnTo>
                      <a:pt x="144" y="14"/>
                    </a:lnTo>
                    <a:lnTo>
                      <a:pt x="136" y="15"/>
                    </a:lnTo>
                    <a:lnTo>
                      <a:pt x="129" y="17"/>
                    </a:lnTo>
                    <a:lnTo>
                      <a:pt x="124" y="18"/>
                    </a:lnTo>
                    <a:lnTo>
                      <a:pt x="117" y="24"/>
                    </a:lnTo>
                    <a:lnTo>
                      <a:pt x="111" y="30"/>
                    </a:lnTo>
                    <a:lnTo>
                      <a:pt x="110" y="35"/>
                    </a:lnTo>
                    <a:lnTo>
                      <a:pt x="109" y="45"/>
                    </a:lnTo>
                    <a:lnTo>
                      <a:pt x="107" y="58"/>
                    </a:lnTo>
                    <a:lnTo>
                      <a:pt x="107" y="75"/>
                    </a:lnTo>
                    <a:lnTo>
                      <a:pt x="107" y="253"/>
                    </a:lnTo>
                    <a:lnTo>
                      <a:pt x="107" y="269"/>
                    </a:lnTo>
                    <a:lnTo>
                      <a:pt x="109" y="280"/>
                    </a:lnTo>
                    <a:lnTo>
                      <a:pt x="110" y="289"/>
                    </a:lnTo>
                    <a:lnTo>
                      <a:pt x="113" y="293"/>
                    </a:lnTo>
                    <a:lnTo>
                      <a:pt x="117" y="296"/>
                    </a:lnTo>
                    <a:lnTo>
                      <a:pt x="126" y="299"/>
                    </a:lnTo>
                    <a:lnTo>
                      <a:pt x="137" y="299"/>
                    </a:lnTo>
                    <a:lnTo>
                      <a:pt x="153" y="300"/>
                    </a:lnTo>
                    <a:lnTo>
                      <a:pt x="192" y="300"/>
                    </a:lnTo>
                    <a:lnTo>
                      <a:pt x="210" y="299"/>
                    </a:lnTo>
                    <a:lnTo>
                      <a:pt x="220" y="297"/>
                    </a:lnTo>
                    <a:lnTo>
                      <a:pt x="223" y="296"/>
                    </a:lnTo>
                    <a:lnTo>
                      <a:pt x="226" y="293"/>
                    </a:lnTo>
                    <a:lnTo>
                      <a:pt x="229" y="292"/>
                    </a:lnTo>
                    <a:lnTo>
                      <a:pt x="230" y="289"/>
                    </a:lnTo>
                    <a:lnTo>
                      <a:pt x="232" y="274"/>
                    </a:lnTo>
                    <a:lnTo>
                      <a:pt x="232" y="246"/>
                    </a:lnTo>
                    <a:lnTo>
                      <a:pt x="232" y="75"/>
                    </a:lnTo>
                    <a:lnTo>
                      <a:pt x="232" y="60"/>
                    </a:lnTo>
                    <a:lnTo>
                      <a:pt x="232" y="47"/>
                    </a:lnTo>
                    <a:lnTo>
                      <a:pt x="230" y="37"/>
                    </a:lnTo>
                    <a:lnTo>
                      <a:pt x="229" y="31"/>
                    </a:lnTo>
                    <a:lnTo>
                      <a:pt x="223" y="25"/>
                    </a:lnTo>
                    <a:lnTo>
                      <a:pt x="216" y="20"/>
                    </a:lnTo>
                    <a:lnTo>
                      <a:pt x="212" y="17"/>
                    </a:lnTo>
                    <a:lnTo>
                      <a:pt x="203" y="15"/>
                    </a:lnTo>
                    <a:lnTo>
                      <a:pt x="194" y="14"/>
                    </a:lnTo>
                    <a:lnTo>
                      <a:pt x="183" y="14"/>
                    </a:lnTo>
                    <a:lnTo>
                      <a:pt x="183" y="0"/>
                    </a:lnTo>
                    <a:lnTo>
                      <a:pt x="333" y="0"/>
                    </a:lnTo>
                    <a:lnTo>
                      <a:pt x="333" y="14"/>
                    </a:lnTo>
                    <a:lnTo>
                      <a:pt x="325" y="14"/>
                    </a:lnTo>
                    <a:lnTo>
                      <a:pt x="316" y="15"/>
                    </a:lnTo>
                    <a:lnTo>
                      <a:pt x="310" y="17"/>
                    </a:lnTo>
                    <a:lnTo>
                      <a:pt x="305" y="20"/>
                    </a:lnTo>
                    <a:lnTo>
                      <a:pt x="300" y="22"/>
                    </a:lnTo>
                    <a:lnTo>
                      <a:pt x="298" y="27"/>
                    </a:lnTo>
                    <a:lnTo>
                      <a:pt x="295" y="31"/>
                    </a:lnTo>
                    <a:lnTo>
                      <a:pt x="293" y="35"/>
                    </a:lnTo>
                    <a:lnTo>
                      <a:pt x="290" y="50"/>
                    </a:lnTo>
                    <a:lnTo>
                      <a:pt x="290" y="75"/>
                    </a:lnTo>
                    <a:lnTo>
                      <a:pt x="290" y="257"/>
                    </a:lnTo>
                    <a:lnTo>
                      <a:pt x="290" y="272"/>
                    </a:lnTo>
                    <a:lnTo>
                      <a:pt x="292" y="282"/>
                    </a:lnTo>
                    <a:lnTo>
                      <a:pt x="293" y="289"/>
                    </a:lnTo>
                    <a:lnTo>
                      <a:pt x="296" y="294"/>
                    </a:lnTo>
                    <a:lnTo>
                      <a:pt x="300" y="296"/>
                    </a:lnTo>
                    <a:lnTo>
                      <a:pt x="309" y="299"/>
                    </a:lnTo>
                    <a:lnTo>
                      <a:pt x="319" y="299"/>
                    </a:lnTo>
                    <a:lnTo>
                      <a:pt x="333" y="300"/>
                    </a:lnTo>
                    <a:lnTo>
                      <a:pt x="375" y="300"/>
                    </a:lnTo>
                    <a:lnTo>
                      <a:pt x="391" y="299"/>
                    </a:lnTo>
                    <a:lnTo>
                      <a:pt x="402" y="297"/>
                    </a:lnTo>
                    <a:lnTo>
                      <a:pt x="409" y="296"/>
                    </a:lnTo>
                    <a:lnTo>
                      <a:pt x="412" y="293"/>
                    </a:lnTo>
                    <a:lnTo>
                      <a:pt x="413" y="287"/>
                    </a:lnTo>
                    <a:lnTo>
                      <a:pt x="415" y="277"/>
                    </a:lnTo>
                    <a:lnTo>
                      <a:pt x="415" y="264"/>
                    </a:lnTo>
                    <a:lnTo>
                      <a:pt x="415" y="249"/>
                    </a:lnTo>
                    <a:lnTo>
                      <a:pt x="415" y="75"/>
                    </a:lnTo>
                    <a:lnTo>
                      <a:pt x="415" y="60"/>
                    </a:lnTo>
                    <a:lnTo>
                      <a:pt x="415" y="45"/>
                    </a:lnTo>
                    <a:lnTo>
                      <a:pt x="413" y="37"/>
                    </a:lnTo>
                    <a:lnTo>
                      <a:pt x="412" y="31"/>
                    </a:lnTo>
                    <a:lnTo>
                      <a:pt x="406" y="25"/>
                    </a:lnTo>
                    <a:lnTo>
                      <a:pt x="399" y="20"/>
                    </a:lnTo>
                    <a:lnTo>
                      <a:pt x="395" y="17"/>
                    </a:lnTo>
                    <a:lnTo>
                      <a:pt x="388" y="15"/>
                    </a:lnTo>
                    <a:lnTo>
                      <a:pt x="378" y="14"/>
                    </a:lnTo>
                    <a:lnTo>
                      <a:pt x="366" y="14"/>
                    </a:lnTo>
                    <a:lnTo>
                      <a:pt x="366" y="0"/>
                    </a:lnTo>
                    <a:lnTo>
                      <a:pt x="522" y="0"/>
                    </a:lnTo>
                    <a:lnTo>
                      <a:pt x="522" y="14"/>
                    </a:lnTo>
                    <a:lnTo>
                      <a:pt x="511" y="14"/>
                    </a:lnTo>
                    <a:lnTo>
                      <a:pt x="502" y="15"/>
                    </a:lnTo>
                    <a:lnTo>
                      <a:pt x="495" y="17"/>
                    </a:lnTo>
                    <a:lnTo>
                      <a:pt x="491" y="18"/>
                    </a:lnTo>
                    <a:lnTo>
                      <a:pt x="484" y="24"/>
                    </a:lnTo>
                    <a:lnTo>
                      <a:pt x="478" y="30"/>
                    </a:lnTo>
                    <a:lnTo>
                      <a:pt x="476" y="35"/>
                    </a:lnTo>
                    <a:lnTo>
                      <a:pt x="475" y="45"/>
                    </a:lnTo>
                    <a:lnTo>
                      <a:pt x="474" y="58"/>
                    </a:lnTo>
                    <a:lnTo>
                      <a:pt x="474" y="75"/>
                    </a:lnTo>
                    <a:lnTo>
                      <a:pt x="474" y="227"/>
                    </a:lnTo>
                    <a:lnTo>
                      <a:pt x="474" y="249"/>
                    </a:lnTo>
                    <a:lnTo>
                      <a:pt x="474" y="266"/>
                    </a:lnTo>
                    <a:lnTo>
                      <a:pt x="475" y="279"/>
                    </a:lnTo>
                    <a:lnTo>
                      <a:pt x="476" y="286"/>
                    </a:lnTo>
                    <a:lnTo>
                      <a:pt x="478" y="292"/>
                    </a:lnTo>
                    <a:lnTo>
                      <a:pt x="481" y="296"/>
                    </a:lnTo>
                    <a:lnTo>
                      <a:pt x="484" y="300"/>
                    </a:lnTo>
                    <a:lnTo>
                      <a:pt x="488" y="303"/>
                    </a:lnTo>
                    <a:lnTo>
                      <a:pt x="494" y="306"/>
                    </a:lnTo>
                    <a:lnTo>
                      <a:pt x="502" y="307"/>
                    </a:lnTo>
                    <a:lnTo>
                      <a:pt x="511" y="309"/>
                    </a:lnTo>
                    <a:lnTo>
                      <a:pt x="522" y="310"/>
                    </a:lnTo>
                    <a:lnTo>
                      <a:pt x="522" y="412"/>
                    </a:lnTo>
                    <a:lnTo>
                      <a:pt x="509" y="412"/>
                    </a:lnTo>
                    <a:lnTo>
                      <a:pt x="508" y="402"/>
                    </a:lnTo>
                    <a:lnTo>
                      <a:pt x="507" y="392"/>
                    </a:lnTo>
                    <a:lnTo>
                      <a:pt x="504" y="382"/>
                    </a:lnTo>
                    <a:lnTo>
                      <a:pt x="501" y="373"/>
                    </a:lnTo>
                    <a:lnTo>
                      <a:pt x="498" y="366"/>
                    </a:lnTo>
                    <a:lnTo>
                      <a:pt x="494" y="357"/>
                    </a:lnTo>
                    <a:lnTo>
                      <a:pt x="488" y="352"/>
                    </a:lnTo>
                    <a:lnTo>
                      <a:pt x="482" y="346"/>
                    </a:lnTo>
                    <a:lnTo>
                      <a:pt x="475" y="340"/>
                    </a:lnTo>
                    <a:lnTo>
                      <a:pt x="468" y="336"/>
                    </a:lnTo>
                    <a:lnTo>
                      <a:pt x="458" y="332"/>
                    </a:lnTo>
                    <a:lnTo>
                      <a:pt x="448" y="329"/>
                    </a:lnTo>
                    <a:lnTo>
                      <a:pt x="436" y="326"/>
                    </a:lnTo>
                    <a:lnTo>
                      <a:pt x="424" y="324"/>
                    </a:lnTo>
                    <a:lnTo>
                      <a:pt x="409" y="323"/>
                    </a:lnTo>
                    <a:lnTo>
                      <a:pt x="393" y="323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68"/>
              <p:cNvSpPr/>
              <p:nvPr/>
            </p:nvSpPr>
            <p:spPr>
              <a:xfrm>
                <a:off x="4231" y="1169"/>
                <a:ext cx="90" cy="11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41" extrusionOk="0">
                    <a:moveTo>
                      <a:pt x="50" y="130"/>
                    </a:moveTo>
                    <a:lnTo>
                      <a:pt x="50" y="147"/>
                    </a:lnTo>
                    <a:lnTo>
                      <a:pt x="52" y="165"/>
                    </a:lnTo>
                    <a:lnTo>
                      <a:pt x="55" y="180"/>
                    </a:lnTo>
                    <a:lnTo>
                      <a:pt x="59" y="195"/>
                    </a:lnTo>
                    <a:lnTo>
                      <a:pt x="63" y="209"/>
                    </a:lnTo>
                    <a:lnTo>
                      <a:pt x="70" y="220"/>
                    </a:lnTo>
                    <a:lnTo>
                      <a:pt x="78" y="232"/>
                    </a:lnTo>
                    <a:lnTo>
                      <a:pt x="85" y="243"/>
                    </a:lnTo>
                    <a:lnTo>
                      <a:pt x="95" y="253"/>
                    </a:lnTo>
                    <a:lnTo>
                      <a:pt x="103" y="260"/>
                    </a:lnTo>
                    <a:lnTo>
                      <a:pt x="113" y="268"/>
                    </a:lnTo>
                    <a:lnTo>
                      <a:pt x="123" y="273"/>
                    </a:lnTo>
                    <a:lnTo>
                      <a:pt x="133" y="278"/>
                    </a:lnTo>
                    <a:lnTo>
                      <a:pt x="145" y="282"/>
                    </a:lnTo>
                    <a:lnTo>
                      <a:pt x="156" y="283"/>
                    </a:lnTo>
                    <a:lnTo>
                      <a:pt x="168" y="283"/>
                    </a:lnTo>
                    <a:lnTo>
                      <a:pt x="183" y="283"/>
                    </a:lnTo>
                    <a:lnTo>
                      <a:pt x="198" y="279"/>
                    </a:lnTo>
                    <a:lnTo>
                      <a:pt x="211" y="275"/>
                    </a:lnTo>
                    <a:lnTo>
                      <a:pt x="222" y="266"/>
                    </a:lnTo>
                    <a:lnTo>
                      <a:pt x="234" y="256"/>
                    </a:lnTo>
                    <a:lnTo>
                      <a:pt x="244" y="243"/>
                    </a:lnTo>
                    <a:lnTo>
                      <a:pt x="254" y="226"/>
                    </a:lnTo>
                    <a:lnTo>
                      <a:pt x="262" y="207"/>
                    </a:lnTo>
                    <a:lnTo>
                      <a:pt x="272" y="213"/>
                    </a:lnTo>
                    <a:lnTo>
                      <a:pt x="271" y="226"/>
                    </a:lnTo>
                    <a:lnTo>
                      <a:pt x="268" y="238"/>
                    </a:lnTo>
                    <a:lnTo>
                      <a:pt x="264" y="249"/>
                    </a:lnTo>
                    <a:lnTo>
                      <a:pt x="258" y="260"/>
                    </a:lnTo>
                    <a:lnTo>
                      <a:pt x="252" y="270"/>
                    </a:lnTo>
                    <a:lnTo>
                      <a:pt x="246" y="282"/>
                    </a:lnTo>
                    <a:lnTo>
                      <a:pt x="238" y="292"/>
                    </a:lnTo>
                    <a:lnTo>
                      <a:pt x="231" y="302"/>
                    </a:lnTo>
                    <a:lnTo>
                      <a:pt x="221" y="311"/>
                    </a:lnTo>
                    <a:lnTo>
                      <a:pt x="211" y="319"/>
                    </a:lnTo>
                    <a:lnTo>
                      <a:pt x="201" y="326"/>
                    </a:lnTo>
                    <a:lnTo>
                      <a:pt x="191" y="332"/>
                    </a:lnTo>
                    <a:lnTo>
                      <a:pt x="179" y="336"/>
                    </a:lnTo>
                    <a:lnTo>
                      <a:pt x="166" y="339"/>
                    </a:lnTo>
                    <a:lnTo>
                      <a:pt x="153" y="341"/>
                    </a:lnTo>
                    <a:lnTo>
                      <a:pt x="141" y="341"/>
                    </a:lnTo>
                    <a:lnTo>
                      <a:pt x="126" y="341"/>
                    </a:lnTo>
                    <a:lnTo>
                      <a:pt x="113" y="339"/>
                    </a:lnTo>
                    <a:lnTo>
                      <a:pt x="100" y="335"/>
                    </a:lnTo>
                    <a:lnTo>
                      <a:pt x="88" y="331"/>
                    </a:lnTo>
                    <a:lnTo>
                      <a:pt x="75" y="323"/>
                    </a:lnTo>
                    <a:lnTo>
                      <a:pt x="63" y="316"/>
                    </a:lnTo>
                    <a:lnTo>
                      <a:pt x="52" y="306"/>
                    </a:lnTo>
                    <a:lnTo>
                      <a:pt x="42" y="296"/>
                    </a:lnTo>
                    <a:lnTo>
                      <a:pt x="32" y="285"/>
                    </a:lnTo>
                    <a:lnTo>
                      <a:pt x="23" y="272"/>
                    </a:lnTo>
                    <a:lnTo>
                      <a:pt x="16" y="258"/>
                    </a:lnTo>
                    <a:lnTo>
                      <a:pt x="10" y="243"/>
                    </a:lnTo>
                    <a:lnTo>
                      <a:pt x="6" y="228"/>
                    </a:lnTo>
                    <a:lnTo>
                      <a:pt x="3" y="210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55"/>
                    </a:lnTo>
                    <a:lnTo>
                      <a:pt x="3" y="136"/>
                    </a:lnTo>
                    <a:lnTo>
                      <a:pt x="6" y="117"/>
                    </a:lnTo>
                    <a:lnTo>
                      <a:pt x="10" y="102"/>
                    </a:lnTo>
                    <a:lnTo>
                      <a:pt x="17" y="86"/>
                    </a:lnTo>
                    <a:lnTo>
                      <a:pt x="25" y="71"/>
                    </a:lnTo>
                    <a:lnTo>
                      <a:pt x="33" y="57"/>
                    </a:lnTo>
                    <a:lnTo>
                      <a:pt x="43" y="46"/>
                    </a:lnTo>
                    <a:lnTo>
                      <a:pt x="53" y="34"/>
                    </a:lnTo>
                    <a:lnTo>
                      <a:pt x="65" y="26"/>
                    </a:lnTo>
                    <a:lnTo>
                      <a:pt x="78" y="17"/>
                    </a:lnTo>
                    <a:lnTo>
                      <a:pt x="90" y="11"/>
                    </a:lnTo>
                    <a:lnTo>
                      <a:pt x="105" y="6"/>
                    </a:lnTo>
                    <a:lnTo>
                      <a:pt x="119" y="3"/>
                    </a:lnTo>
                    <a:lnTo>
                      <a:pt x="133" y="0"/>
                    </a:lnTo>
                    <a:lnTo>
                      <a:pt x="149" y="0"/>
                    </a:lnTo>
                    <a:lnTo>
                      <a:pt x="162" y="0"/>
                    </a:lnTo>
                    <a:lnTo>
                      <a:pt x="175" y="1"/>
                    </a:lnTo>
                    <a:lnTo>
                      <a:pt x="186" y="4"/>
                    </a:lnTo>
                    <a:lnTo>
                      <a:pt x="198" y="9"/>
                    </a:lnTo>
                    <a:lnTo>
                      <a:pt x="209" y="13"/>
                    </a:lnTo>
                    <a:lnTo>
                      <a:pt x="219" y="20"/>
                    </a:lnTo>
                    <a:lnTo>
                      <a:pt x="229" y="27"/>
                    </a:lnTo>
                    <a:lnTo>
                      <a:pt x="238" y="36"/>
                    </a:lnTo>
                    <a:lnTo>
                      <a:pt x="246" y="44"/>
                    </a:lnTo>
                    <a:lnTo>
                      <a:pt x="254" y="54"/>
                    </a:lnTo>
                    <a:lnTo>
                      <a:pt x="259" y="66"/>
                    </a:lnTo>
                    <a:lnTo>
                      <a:pt x="264" y="77"/>
                    </a:lnTo>
                    <a:lnTo>
                      <a:pt x="268" y="89"/>
                    </a:lnTo>
                    <a:lnTo>
                      <a:pt x="271" y="102"/>
                    </a:lnTo>
                    <a:lnTo>
                      <a:pt x="272" y="116"/>
                    </a:lnTo>
                    <a:lnTo>
                      <a:pt x="272" y="130"/>
                    </a:lnTo>
                    <a:lnTo>
                      <a:pt x="50" y="130"/>
                    </a:lnTo>
                    <a:close/>
                    <a:moveTo>
                      <a:pt x="50" y="110"/>
                    </a:moveTo>
                    <a:lnTo>
                      <a:pt x="199" y="110"/>
                    </a:lnTo>
                    <a:lnTo>
                      <a:pt x="198" y="96"/>
                    </a:lnTo>
                    <a:lnTo>
                      <a:pt x="196" y="84"/>
                    </a:lnTo>
                    <a:lnTo>
                      <a:pt x="195" y="74"/>
                    </a:lnTo>
                    <a:lnTo>
                      <a:pt x="192" y="67"/>
                    </a:lnTo>
                    <a:lnTo>
                      <a:pt x="188" y="57"/>
                    </a:lnTo>
                    <a:lnTo>
                      <a:pt x="181" y="49"/>
                    </a:lnTo>
                    <a:lnTo>
                      <a:pt x="173" y="41"/>
                    </a:lnTo>
                    <a:lnTo>
                      <a:pt x="166" y="36"/>
                    </a:lnTo>
                    <a:lnTo>
                      <a:pt x="156" y="30"/>
                    </a:lnTo>
                    <a:lnTo>
                      <a:pt x="148" y="27"/>
                    </a:lnTo>
                    <a:lnTo>
                      <a:pt x="139" y="26"/>
                    </a:lnTo>
                    <a:lnTo>
                      <a:pt x="129" y="24"/>
                    </a:lnTo>
                    <a:lnTo>
                      <a:pt x="122" y="24"/>
                    </a:lnTo>
                    <a:lnTo>
                      <a:pt x="115" y="26"/>
                    </a:lnTo>
                    <a:lnTo>
                      <a:pt x="109" y="27"/>
                    </a:lnTo>
                    <a:lnTo>
                      <a:pt x="102" y="30"/>
                    </a:lnTo>
                    <a:lnTo>
                      <a:pt x="89" y="37"/>
                    </a:lnTo>
                    <a:lnTo>
                      <a:pt x="78" y="47"/>
                    </a:lnTo>
                    <a:lnTo>
                      <a:pt x="72" y="53"/>
                    </a:lnTo>
                    <a:lnTo>
                      <a:pt x="68" y="60"/>
                    </a:lnTo>
                    <a:lnTo>
                      <a:pt x="63" y="67"/>
                    </a:lnTo>
                    <a:lnTo>
                      <a:pt x="59" y="74"/>
                    </a:lnTo>
                    <a:lnTo>
                      <a:pt x="56" y="83"/>
                    </a:lnTo>
                    <a:lnTo>
                      <a:pt x="53" y="92"/>
                    </a:lnTo>
                    <a:lnTo>
                      <a:pt x="52" y="100"/>
                    </a:lnTo>
                    <a:lnTo>
                      <a:pt x="50" y="1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68"/>
              <p:cNvSpPr/>
              <p:nvPr/>
            </p:nvSpPr>
            <p:spPr>
              <a:xfrm>
                <a:off x="4334" y="1172"/>
                <a:ext cx="118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23" extrusionOk="0">
                    <a:moveTo>
                      <a:pt x="108" y="144"/>
                    </a:moveTo>
                    <a:lnTo>
                      <a:pt x="247" y="144"/>
                    </a:lnTo>
                    <a:lnTo>
                      <a:pt x="247" y="75"/>
                    </a:lnTo>
                    <a:lnTo>
                      <a:pt x="247" y="51"/>
                    </a:lnTo>
                    <a:lnTo>
                      <a:pt x="244" y="35"/>
                    </a:lnTo>
                    <a:lnTo>
                      <a:pt x="242" y="31"/>
                    </a:lnTo>
                    <a:lnTo>
                      <a:pt x="240" y="27"/>
                    </a:lnTo>
                    <a:lnTo>
                      <a:pt x="237" y="24"/>
                    </a:lnTo>
                    <a:lnTo>
                      <a:pt x="232" y="20"/>
                    </a:lnTo>
                    <a:lnTo>
                      <a:pt x="227" y="17"/>
                    </a:lnTo>
                    <a:lnTo>
                      <a:pt x="218" y="15"/>
                    </a:lnTo>
                    <a:lnTo>
                      <a:pt x="209" y="14"/>
                    </a:lnTo>
                    <a:lnTo>
                      <a:pt x="198" y="14"/>
                    </a:lnTo>
                    <a:lnTo>
                      <a:pt x="198" y="0"/>
                    </a:lnTo>
                    <a:lnTo>
                      <a:pt x="354" y="0"/>
                    </a:lnTo>
                    <a:lnTo>
                      <a:pt x="354" y="14"/>
                    </a:lnTo>
                    <a:lnTo>
                      <a:pt x="344" y="14"/>
                    </a:lnTo>
                    <a:lnTo>
                      <a:pt x="335" y="15"/>
                    </a:lnTo>
                    <a:lnTo>
                      <a:pt x="328" y="17"/>
                    </a:lnTo>
                    <a:lnTo>
                      <a:pt x="323" y="18"/>
                    </a:lnTo>
                    <a:lnTo>
                      <a:pt x="317" y="21"/>
                    </a:lnTo>
                    <a:lnTo>
                      <a:pt x="314" y="24"/>
                    </a:lnTo>
                    <a:lnTo>
                      <a:pt x="311" y="28"/>
                    </a:lnTo>
                    <a:lnTo>
                      <a:pt x="308" y="32"/>
                    </a:lnTo>
                    <a:lnTo>
                      <a:pt x="307" y="40"/>
                    </a:lnTo>
                    <a:lnTo>
                      <a:pt x="305" y="48"/>
                    </a:lnTo>
                    <a:lnTo>
                      <a:pt x="305" y="61"/>
                    </a:lnTo>
                    <a:lnTo>
                      <a:pt x="305" y="75"/>
                    </a:lnTo>
                    <a:lnTo>
                      <a:pt x="305" y="247"/>
                    </a:lnTo>
                    <a:lnTo>
                      <a:pt x="305" y="272"/>
                    </a:lnTo>
                    <a:lnTo>
                      <a:pt x="307" y="287"/>
                    </a:lnTo>
                    <a:lnTo>
                      <a:pt x="310" y="292"/>
                    </a:lnTo>
                    <a:lnTo>
                      <a:pt x="313" y="296"/>
                    </a:lnTo>
                    <a:lnTo>
                      <a:pt x="315" y="300"/>
                    </a:lnTo>
                    <a:lnTo>
                      <a:pt x="320" y="303"/>
                    </a:lnTo>
                    <a:lnTo>
                      <a:pt x="327" y="306"/>
                    </a:lnTo>
                    <a:lnTo>
                      <a:pt x="334" y="307"/>
                    </a:lnTo>
                    <a:lnTo>
                      <a:pt x="343" y="309"/>
                    </a:lnTo>
                    <a:lnTo>
                      <a:pt x="354" y="310"/>
                    </a:lnTo>
                    <a:lnTo>
                      <a:pt x="354" y="323"/>
                    </a:lnTo>
                    <a:lnTo>
                      <a:pt x="198" y="323"/>
                    </a:lnTo>
                    <a:lnTo>
                      <a:pt x="198" y="310"/>
                    </a:lnTo>
                    <a:lnTo>
                      <a:pt x="211" y="309"/>
                    </a:lnTo>
                    <a:lnTo>
                      <a:pt x="222" y="307"/>
                    </a:lnTo>
                    <a:lnTo>
                      <a:pt x="231" y="303"/>
                    </a:lnTo>
                    <a:lnTo>
                      <a:pt x="237" y="299"/>
                    </a:lnTo>
                    <a:lnTo>
                      <a:pt x="241" y="292"/>
                    </a:lnTo>
                    <a:lnTo>
                      <a:pt x="244" y="280"/>
                    </a:lnTo>
                    <a:lnTo>
                      <a:pt x="247" y="266"/>
                    </a:lnTo>
                    <a:lnTo>
                      <a:pt x="247" y="247"/>
                    </a:lnTo>
                    <a:lnTo>
                      <a:pt x="247" y="167"/>
                    </a:lnTo>
                    <a:lnTo>
                      <a:pt x="108" y="167"/>
                    </a:lnTo>
                    <a:lnTo>
                      <a:pt x="108" y="247"/>
                    </a:lnTo>
                    <a:lnTo>
                      <a:pt x="108" y="272"/>
                    </a:lnTo>
                    <a:lnTo>
                      <a:pt x="111" y="287"/>
                    </a:lnTo>
                    <a:lnTo>
                      <a:pt x="112" y="292"/>
                    </a:lnTo>
                    <a:lnTo>
                      <a:pt x="115" y="296"/>
                    </a:lnTo>
                    <a:lnTo>
                      <a:pt x="118" y="300"/>
                    </a:lnTo>
                    <a:lnTo>
                      <a:pt x="124" y="303"/>
                    </a:lnTo>
                    <a:lnTo>
                      <a:pt x="129" y="306"/>
                    </a:lnTo>
                    <a:lnTo>
                      <a:pt x="136" y="307"/>
                    </a:lnTo>
                    <a:lnTo>
                      <a:pt x="145" y="309"/>
                    </a:lnTo>
                    <a:lnTo>
                      <a:pt x="156" y="310"/>
                    </a:lnTo>
                    <a:lnTo>
                      <a:pt x="156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15" y="309"/>
                    </a:lnTo>
                    <a:lnTo>
                      <a:pt x="26" y="307"/>
                    </a:lnTo>
                    <a:lnTo>
                      <a:pt x="35" y="303"/>
                    </a:lnTo>
                    <a:lnTo>
                      <a:pt x="41" y="297"/>
                    </a:lnTo>
                    <a:lnTo>
                      <a:pt x="45" y="290"/>
                    </a:lnTo>
                    <a:lnTo>
                      <a:pt x="48" y="280"/>
                    </a:lnTo>
                    <a:lnTo>
                      <a:pt x="49" y="264"/>
                    </a:lnTo>
                    <a:lnTo>
                      <a:pt x="49" y="247"/>
                    </a:lnTo>
                    <a:lnTo>
                      <a:pt x="49" y="75"/>
                    </a:lnTo>
                    <a:lnTo>
                      <a:pt x="49" y="51"/>
                    </a:lnTo>
                    <a:lnTo>
                      <a:pt x="46" y="35"/>
                    </a:lnTo>
                    <a:lnTo>
                      <a:pt x="45" y="31"/>
                    </a:lnTo>
                    <a:lnTo>
                      <a:pt x="42" y="27"/>
                    </a:lnTo>
                    <a:lnTo>
                      <a:pt x="39" y="22"/>
                    </a:lnTo>
                    <a:lnTo>
                      <a:pt x="33" y="20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14"/>
                    </a:lnTo>
                    <a:lnTo>
                      <a:pt x="146" y="14"/>
                    </a:lnTo>
                    <a:lnTo>
                      <a:pt x="138" y="15"/>
                    </a:lnTo>
                    <a:lnTo>
                      <a:pt x="131" y="17"/>
                    </a:lnTo>
                    <a:lnTo>
                      <a:pt x="125" y="18"/>
                    </a:lnTo>
                    <a:lnTo>
                      <a:pt x="119" y="21"/>
                    </a:lnTo>
                    <a:lnTo>
                      <a:pt x="116" y="24"/>
                    </a:lnTo>
                    <a:lnTo>
                      <a:pt x="114" y="28"/>
                    </a:lnTo>
                    <a:lnTo>
                      <a:pt x="111" y="32"/>
                    </a:lnTo>
                    <a:lnTo>
                      <a:pt x="109" y="40"/>
                    </a:lnTo>
                    <a:lnTo>
                      <a:pt x="108" y="48"/>
                    </a:lnTo>
                    <a:lnTo>
                      <a:pt x="108" y="61"/>
                    </a:lnTo>
                    <a:lnTo>
                      <a:pt x="108" y="75"/>
                    </a:lnTo>
                    <a:lnTo>
                      <a:pt x="108" y="14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68"/>
              <p:cNvSpPr/>
              <p:nvPr/>
            </p:nvSpPr>
            <p:spPr>
              <a:xfrm>
                <a:off x="4462" y="1172"/>
                <a:ext cx="118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23" extrusionOk="0">
                    <a:moveTo>
                      <a:pt x="107" y="223"/>
                    </a:moveTo>
                    <a:lnTo>
                      <a:pt x="246" y="62"/>
                    </a:lnTo>
                    <a:lnTo>
                      <a:pt x="246" y="50"/>
                    </a:lnTo>
                    <a:lnTo>
                      <a:pt x="243" y="40"/>
                    </a:lnTo>
                    <a:lnTo>
                      <a:pt x="240" y="31"/>
                    </a:lnTo>
                    <a:lnTo>
                      <a:pt x="236" y="24"/>
                    </a:lnTo>
                    <a:lnTo>
                      <a:pt x="230" y="20"/>
                    </a:lnTo>
                    <a:lnTo>
                      <a:pt x="223" y="17"/>
                    </a:lnTo>
                    <a:lnTo>
                      <a:pt x="214" y="14"/>
                    </a:lnTo>
                    <a:lnTo>
                      <a:pt x="203" y="14"/>
                    </a:lnTo>
                    <a:lnTo>
                      <a:pt x="203" y="0"/>
                    </a:lnTo>
                    <a:lnTo>
                      <a:pt x="353" y="0"/>
                    </a:lnTo>
                    <a:lnTo>
                      <a:pt x="353" y="14"/>
                    </a:lnTo>
                    <a:lnTo>
                      <a:pt x="343" y="14"/>
                    </a:lnTo>
                    <a:lnTo>
                      <a:pt x="333" y="15"/>
                    </a:lnTo>
                    <a:lnTo>
                      <a:pt x="326" y="17"/>
                    </a:lnTo>
                    <a:lnTo>
                      <a:pt x="322" y="18"/>
                    </a:lnTo>
                    <a:lnTo>
                      <a:pt x="314" y="24"/>
                    </a:lnTo>
                    <a:lnTo>
                      <a:pt x="309" y="30"/>
                    </a:lnTo>
                    <a:lnTo>
                      <a:pt x="307" y="35"/>
                    </a:lnTo>
                    <a:lnTo>
                      <a:pt x="306" y="45"/>
                    </a:lnTo>
                    <a:lnTo>
                      <a:pt x="304" y="58"/>
                    </a:lnTo>
                    <a:lnTo>
                      <a:pt x="304" y="75"/>
                    </a:lnTo>
                    <a:lnTo>
                      <a:pt x="304" y="247"/>
                    </a:lnTo>
                    <a:lnTo>
                      <a:pt x="304" y="263"/>
                    </a:lnTo>
                    <a:lnTo>
                      <a:pt x="306" y="277"/>
                    </a:lnTo>
                    <a:lnTo>
                      <a:pt x="306" y="286"/>
                    </a:lnTo>
                    <a:lnTo>
                      <a:pt x="309" y="292"/>
                    </a:lnTo>
                    <a:lnTo>
                      <a:pt x="313" y="299"/>
                    </a:lnTo>
                    <a:lnTo>
                      <a:pt x="320" y="304"/>
                    </a:lnTo>
                    <a:lnTo>
                      <a:pt x="326" y="306"/>
                    </a:lnTo>
                    <a:lnTo>
                      <a:pt x="333" y="309"/>
                    </a:lnTo>
                    <a:lnTo>
                      <a:pt x="342" y="309"/>
                    </a:lnTo>
                    <a:lnTo>
                      <a:pt x="353" y="310"/>
                    </a:lnTo>
                    <a:lnTo>
                      <a:pt x="353" y="323"/>
                    </a:lnTo>
                    <a:lnTo>
                      <a:pt x="197" y="323"/>
                    </a:lnTo>
                    <a:lnTo>
                      <a:pt x="197" y="310"/>
                    </a:lnTo>
                    <a:lnTo>
                      <a:pt x="211" y="309"/>
                    </a:lnTo>
                    <a:lnTo>
                      <a:pt x="221" y="307"/>
                    </a:lnTo>
                    <a:lnTo>
                      <a:pt x="230" y="303"/>
                    </a:lnTo>
                    <a:lnTo>
                      <a:pt x="237" y="299"/>
                    </a:lnTo>
                    <a:lnTo>
                      <a:pt x="241" y="292"/>
                    </a:lnTo>
                    <a:lnTo>
                      <a:pt x="244" y="280"/>
                    </a:lnTo>
                    <a:lnTo>
                      <a:pt x="246" y="266"/>
                    </a:lnTo>
                    <a:lnTo>
                      <a:pt x="246" y="247"/>
                    </a:lnTo>
                    <a:lnTo>
                      <a:pt x="246" y="95"/>
                    </a:lnTo>
                    <a:lnTo>
                      <a:pt x="107" y="257"/>
                    </a:lnTo>
                    <a:lnTo>
                      <a:pt x="108" y="270"/>
                    </a:lnTo>
                    <a:lnTo>
                      <a:pt x="110" y="282"/>
                    </a:lnTo>
                    <a:lnTo>
                      <a:pt x="113" y="292"/>
                    </a:lnTo>
                    <a:lnTo>
                      <a:pt x="115" y="297"/>
                    </a:lnTo>
                    <a:lnTo>
                      <a:pt x="120" y="303"/>
                    </a:lnTo>
                    <a:lnTo>
                      <a:pt x="128" y="306"/>
                    </a:lnTo>
                    <a:lnTo>
                      <a:pt x="137" y="309"/>
                    </a:lnTo>
                    <a:lnTo>
                      <a:pt x="148" y="310"/>
                    </a:lnTo>
                    <a:lnTo>
                      <a:pt x="148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14" y="309"/>
                    </a:lnTo>
                    <a:lnTo>
                      <a:pt x="25" y="307"/>
                    </a:lnTo>
                    <a:lnTo>
                      <a:pt x="34" y="303"/>
                    </a:lnTo>
                    <a:lnTo>
                      <a:pt x="40" y="297"/>
                    </a:lnTo>
                    <a:lnTo>
                      <a:pt x="44" y="290"/>
                    </a:lnTo>
                    <a:lnTo>
                      <a:pt x="47" y="280"/>
                    </a:lnTo>
                    <a:lnTo>
                      <a:pt x="48" y="264"/>
                    </a:lnTo>
                    <a:lnTo>
                      <a:pt x="50" y="247"/>
                    </a:lnTo>
                    <a:lnTo>
                      <a:pt x="50" y="75"/>
                    </a:lnTo>
                    <a:lnTo>
                      <a:pt x="48" y="60"/>
                    </a:lnTo>
                    <a:lnTo>
                      <a:pt x="48" y="45"/>
                    </a:lnTo>
                    <a:lnTo>
                      <a:pt x="47" y="37"/>
                    </a:lnTo>
                    <a:lnTo>
                      <a:pt x="45" y="31"/>
                    </a:lnTo>
                    <a:lnTo>
                      <a:pt x="40" y="25"/>
                    </a:lnTo>
                    <a:lnTo>
                      <a:pt x="32" y="20"/>
                    </a:lnTo>
                    <a:lnTo>
                      <a:pt x="28" y="17"/>
                    </a:lnTo>
                    <a:lnTo>
                      <a:pt x="21" y="15"/>
                    </a:lnTo>
                    <a:lnTo>
                      <a:pt x="11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156" y="14"/>
                    </a:lnTo>
                    <a:lnTo>
                      <a:pt x="146" y="14"/>
                    </a:lnTo>
                    <a:lnTo>
                      <a:pt x="136" y="15"/>
                    </a:lnTo>
                    <a:lnTo>
                      <a:pt x="130" y="17"/>
                    </a:lnTo>
                    <a:lnTo>
                      <a:pt x="124" y="18"/>
                    </a:lnTo>
                    <a:lnTo>
                      <a:pt x="117" y="24"/>
                    </a:lnTo>
                    <a:lnTo>
                      <a:pt x="111" y="30"/>
                    </a:lnTo>
                    <a:lnTo>
                      <a:pt x="110" y="35"/>
                    </a:lnTo>
                    <a:lnTo>
                      <a:pt x="108" y="45"/>
                    </a:lnTo>
                    <a:lnTo>
                      <a:pt x="107" y="58"/>
                    </a:lnTo>
                    <a:lnTo>
                      <a:pt x="107" y="75"/>
                    </a:lnTo>
                    <a:lnTo>
                      <a:pt x="107" y="2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68"/>
              <p:cNvSpPr/>
              <p:nvPr/>
            </p:nvSpPr>
            <p:spPr>
              <a:xfrm>
                <a:off x="4585" y="1172"/>
                <a:ext cx="106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23" extrusionOk="0">
                    <a:moveTo>
                      <a:pt x="316" y="0"/>
                    </a:moveTo>
                    <a:lnTo>
                      <a:pt x="316" y="14"/>
                    </a:lnTo>
                    <a:lnTo>
                      <a:pt x="305" y="14"/>
                    </a:lnTo>
                    <a:lnTo>
                      <a:pt x="296" y="15"/>
                    </a:lnTo>
                    <a:lnTo>
                      <a:pt x="289" y="17"/>
                    </a:lnTo>
                    <a:lnTo>
                      <a:pt x="283" y="20"/>
                    </a:lnTo>
                    <a:lnTo>
                      <a:pt x="279" y="22"/>
                    </a:lnTo>
                    <a:lnTo>
                      <a:pt x="275" y="27"/>
                    </a:lnTo>
                    <a:lnTo>
                      <a:pt x="272" y="31"/>
                    </a:lnTo>
                    <a:lnTo>
                      <a:pt x="270" y="35"/>
                    </a:lnTo>
                    <a:lnTo>
                      <a:pt x="268" y="50"/>
                    </a:lnTo>
                    <a:lnTo>
                      <a:pt x="266" y="75"/>
                    </a:lnTo>
                    <a:lnTo>
                      <a:pt x="266" y="247"/>
                    </a:lnTo>
                    <a:lnTo>
                      <a:pt x="268" y="272"/>
                    </a:lnTo>
                    <a:lnTo>
                      <a:pt x="269" y="287"/>
                    </a:lnTo>
                    <a:lnTo>
                      <a:pt x="272" y="292"/>
                    </a:lnTo>
                    <a:lnTo>
                      <a:pt x="275" y="296"/>
                    </a:lnTo>
                    <a:lnTo>
                      <a:pt x="278" y="300"/>
                    </a:lnTo>
                    <a:lnTo>
                      <a:pt x="283" y="303"/>
                    </a:lnTo>
                    <a:lnTo>
                      <a:pt x="289" y="306"/>
                    </a:lnTo>
                    <a:lnTo>
                      <a:pt x="296" y="307"/>
                    </a:lnTo>
                    <a:lnTo>
                      <a:pt x="305" y="309"/>
                    </a:lnTo>
                    <a:lnTo>
                      <a:pt x="316" y="310"/>
                    </a:lnTo>
                    <a:lnTo>
                      <a:pt x="316" y="323"/>
                    </a:lnTo>
                    <a:lnTo>
                      <a:pt x="160" y="323"/>
                    </a:lnTo>
                    <a:lnTo>
                      <a:pt x="160" y="310"/>
                    </a:lnTo>
                    <a:lnTo>
                      <a:pt x="173" y="309"/>
                    </a:lnTo>
                    <a:lnTo>
                      <a:pt x="185" y="307"/>
                    </a:lnTo>
                    <a:lnTo>
                      <a:pt x="193" y="303"/>
                    </a:lnTo>
                    <a:lnTo>
                      <a:pt x="199" y="299"/>
                    </a:lnTo>
                    <a:lnTo>
                      <a:pt x="203" y="292"/>
                    </a:lnTo>
                    <a:lnTo>
                      <a:pt x="206" y="280"/>
                    </a:lnTo>
                    <a:lnTo>
                      <a:pt x="207" y="266"/>
                    </a:lnTo>
                    <a:lnTo>
                      <a:pt x="209" y="247"/>
                    </a:lnTo>
                    <a:lnTo>
                      <a:pt x="209" y="177"/>
                    </a:lnTo>
                    <a:lnTo>
                      <a:pt x="195" y="177"/>
                    </a:lnTo>
                    <a:lnTo>
                      <a:pt x="190" y="177"/>
                    </a:lnTo>
                    <a:lnTo>
                      <a:pt x="183" y="177"/>
                    </a:lnTo>
                    <a:lnTo>
                      <a:pt x="80" y="323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8" y="309"/>
                    </a:lnTo>
                    <a:lnTo>
                      <a:pt x="16" y="309"/>
                    </a:lnTo>
                    <a:lnTo>
                      <a:pt x="20" y="307"/>
                    </a:lnTo>
                    <a:lnTo>
                      <a:pt x="24" y="304"/>
                    </a:lnTo>
                    <a:lnTo>
                      <a:pt x="34" y="294"/>
                    </a:lnTo>
                    <a:lnTo>
                      <a:pt x="50" y="273"/>
                    </a:lnTo>
                    <a:lnTo>
                      <a:pt x="126" y="167"/>
                    </a:lnTo>
                    <a:lnTo>
                      <a:pt x="106" y="160"/>
                    </a:lnTo>
                    <a:lnTo>
                      <a:pt x="90" y="151"/>
                    </a:lnTo>
                    <a:lnTo>
                      <a:pt x="76" y="143"/>
                    </a:lnTo>
                    <a:lnTo>
                      <a:pt x="64" y="131"/>
                    </a:lnTo>
                    <a:lnTo>
                      <a:pt x="56" y="120"/>
                    </a:lnTo>
                    <a:lnTo>
                      <a:pt x="50" y="108"/>
                    </a:lnTo>
                    <a:lnTo>
                      <a:pt x="46" y="95"/>
                    </a:lnTo>
                    <a:lnTo>
                      <a:pt x="44" y="81"/>
                    </a:lnTo>
                    <a:lnTo>
                      <a:pt x="44" y="73"/>
                    </a:lnTo>
                    <a:lnTo>
                      <a:pt x="46" y="65"/>
                    </a:lnTo>
                    <a:lnTo>
                      <a:pt x="49" y="58"/>
                    </a:lnTo>
                    <a:lnTo>
                      <a:pt x="51" y="51"/>
                    </a:lnTo>
                    <a:lnTo>
                      <a:pt x="56" y="44"/>
                    </a:lnTo>
                    <a:lnTo>
                      <a:pt x="61" y="37"/>
                    </a:lnTo>
                    <a:lnTo>
                      <a:pt x="67" y="31"/>
                    </a:lnTo>
                    <a:lnTo>
                      <a:pt x="73" y="24"/>
                    </a:lnTo>
                    <a:lnTo>
                      <a:pt x="81" y="18"/>
                    </a:lnTo>
                    <a:lnTo>
                      <a:pt x="90" y="14"/>
                    </a:lnTo>
                    <a:lnTo>
                      <a:pt x="102" y="10"/>
                    </a:lnTo>
                    <a:lnTo>
                      <a:pt x="113" y="7"/>
                    </a:lnTo>
                    <a:lnTo>
                      <a:pt x="126" y="4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3" y="0"/>
                    </a:lnTo>
                    <a:lnTo>
                      <a:pt x="316" y="0"/>
                    </a:lnTo>
                    <a:close/>
                    <a:moveTo>
                      <a:pt x="209" y="27"/>
                    </a:moveTo>
                    <a:lnTo>
                      <a:pt x="196" y="24"/>
                    </a:lnTo>
                    <a:lnTo>
                      <a:pt x="183" y="22"/>
                    </a:lnTo>
                    <a:lnTo>
                      <a:pt x="166" y="24"/>
                    </a:lnTo>
                    <a:lnTo>
                      <a:pt x="152" y="28"/>
                    </a:lnTo>
                    <a:lnTo>
                      <a:pt x="146" y="30"/>
                    </a:lnTo>
                    <a:lnTo>
                      <a:pt x="140" y="32"/>
                    </a:lnTo>
                    <a:lnTo>
                      <a:pt x="134" y="37"/>
                    </a:lnTo>
                    <a:lnTo>
                      <a:pt x="130" y="41"/>
                    </a:lnTo>
                    <a:lnTo>
                      <a:pt x="122" y="50"/>
                    </a:lnTo>
                    <a:lnTo>
                      <a:pt x="116" y="60"/>
                    </a:lnTo>
                    <a:lnTo>
                      <a:pt x="113" y="71"/>
                    </a:lnTo>
                    <a:lnTo>
                      <a:pt x="112" y="83"/>
                    </a:lnTo>
                    <a:lnTo>
                      <a:pt x="113" y="90"/>
                    </a:lnTo>
                    <a:lnTo>
                      <a:pt x="113" y="97"/>
                    </a:lnTo>
                    <a:lnTo>
                      <a:pt x="116" y="104"/>
                    </a:lnTo>
                    <a:lnTo>
                      <a:pt x="119" y="111"/>
                    </a:lnTo>
                    <a:lnTo>
                      <a:pt x="122" y="117"/>
                    </a:lnTo>
                    <a:lnTo>
                      <a:pt x="126" y="123"/>
                    </a:lnTo>
                    <a:lnTo>
                      <a:pt x="132" y="128"/>
                    </a:lnTo>
                    <a:lnTo>
                      <a:pt x="137" y="134"/>
                    </a:lnTo>
                    <a:lnTo>
                      <a:pt x="143" y="138"/>
                    </a:lnTo>
                    <a:lnTo>
                      <a:pt x="150" y="143"/>
                    </a:lnTo>
                    <a:lnTo>
                      <a:pt x="157" y="147"/>
                    </a:lnTo>
                    <a:lnTo>
                      <a:pt x="165" y="150"/>
                    </a:lnTo>
                    <a:lnTo>
                      <a:pt x="182" y="153"/>
                    </a:lnTo>
                    <a:lnTo>
                      <a:pt x="200" y="154"/>
                    </a:lnTo>
                    <a:lnTo>
                      <a:pt x="205" y="154"/>
                    </a:lnTo>
                    <a:lnTo>
                      <a:pt x="209" y="154"/>
                    </a:lnTo>
                    <a:lnTo>
                      <a:pt x="209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68"/>
              <p:cNvSpPr/>
              <p:nvPr/>
            </p:nvSpPr>
            <p:spPr>
              <a:xfrm>
                <a:off x="6893" y="4424"/>
                <a:ext cx="198" cy="19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70" extrusionOk="0">
                    <a:moveTo>
                      <a:pt x="396" y="16"/>
                    </a:moveTo>
                    <a:lnTo>
                      <a:pt x="396" y="0"/>
                    </a:lnTo>
                    <a:lnTo>
                      <a:pt x="593" y="0"/>
                    </a:lnTo>
                    <a:lnTo>
                      <a:pt x="593" y="16"/>
                    </a:lnTo>
                    <a:lnTo>
                      <a:pt x="573" y="16"/>
                    </a:lnTo>
                    <a:lnTo>
                      <a:pt x="564" y="16"/>
                    </a:lnTo>
                    <a:lnTo>
                      <a:pt x="557" y="17"/>
                    </a:lnTo>
                    <a:lnTo>
                      <a:pt x="550" y="20"/>
                    </a:lnTo>
                    <a:lnTo>
                      <a:pt x="542" y="23"/>
                    </a:lnTo>
                    <a:lnTo>
                      <a:pt x="537" y="26"/>
                    </a:lnTo>
                    <a:lnTo>
                      <a:pt x="531" y="32"/>
                    </a:lnTo>
                    <a:lnTo>
                      <a:pt x="527" y="37"/>
                    </a:lnTo>
                    <a:lnTo>
                      <a:pt x="521" y="43"/>
                    </a:lnTo>
                    <a:lnTo>
                      <a:pt x="518" y="52"/>
                    </a:lnTo>
                    <a:lnTo>
                      <a:pt x="515" y="65"/>
                    </a:lnTo>
                    <a:lnTo>
                      <a:pt x="514" y="82"/>
                    </a:lnTo>
                    <a:lnTo>
                      <a:pt x="512" y="102"/>
                    </a:lnTo>
                    <a:lnTo>
                      <a:pt x="512" y="328"/>
                    </a:lnTo>
                    <a:lnTo>
                      <a:pt x="512" y="368"/>
                    </a:lnTo>
                    <a:lnTo>
                      <a:pt x="508" y="402"/>
                    </a:lnTo>
                    <a:lnTo>
                      <a:pt x="507" y="418"/>
                    </a:lnTo>
                    <a:lnTo>
                      <a:pt x="504" y="432"/>
                    </a:lnTo>
                    <a:lnTo>
                      <a:pt x="500" y="445"/>
                    </a:lnTo>
                    <a:lnTo>
                      <a:pt x="497" y="458"/>
                    </a:lnTo>
                    <a:lnTo>
                      <a:pt x="492" y="470"/>
                    </a:lnTo>
                    <a:lnTo>
                      <a:pt x="487" y="480"/>
                    </a:lnTo>
                    <a:lnTo>
                      <a:pt x="479" y="491"/>
                    </a:lnTo>
                    <a:lnTo>
                      <a:pt x="472" y="501"/>
                    </a:lnTo>
                    <a:lnTo>
                      <a:pt x="462" y="510"/>
                    </a:lnTo>
                    <a:lnTo>
                      <a:pt x="454" y="520"/>
                    </a:lnTo>
                    <a:lnTo>
                      <a:pt x="442" y="528"/>
                    </a:lnTo>
                    <a:lnTo>
                      <a:pt x="431" y="537"/>
                    </a:lnTo>
                    <a:lnTo>
                      <a:pt x="418" y="544"/>
                    </a:lnTo>
                    <a:lnTo>
                      <a:pt x="405" y="551"/>
                    </a:lnTo>
                    <a:lnTo>
                      <a:pt x="389" y="557"/>
                    </a:lnTo>
                    <a:lnTo>
                      <a:pt x="374" y="561"/>
                    </a:lnTo>
                    <a:lnTo>
                      <a:pt x="356" y="566"/>
                    </a:lnTo>
                    <a:lnTo>
                      <a:pt x="338" y="568"/>
                    </a:lnTo>
                    <a:lnTo>
                      <a:pt x="319" y="570"/>
                    </a:lnTo>
                    <a:lnTo>
                      <a:pt x="299" y="570"/>
                    </a:lnTo>
                    <a:lnTo>
                      <a:pt x="276" y="570"/>
                    </a:lnTo>
                    <a:lnTo>
                      <a:pt x="256" y="568"/>
                    </a:lnTo>
                    <a:lnTo>
                      <a:pt x="236" y="566"/>
                    </a:lnTo>
                    <a:lnTo>
                      <a:pt x="219" y="563"/>
                    </a:lnTo>
                    <a:lnTo>
                      <a:pt x="202" y="558"/>
                    </a:lnTo>
                    <a:lnTo>
                      <a:pt x="186" y="553"/>
                    </a:lnTo>
                    <a:lnTo>
                      <a:pt x="173" y="546"/>
                    </a:lnTo>
                    <a:lnTo>
                      <a:pt x="160" y="538"/>
                    </a:lnTo>
                    <a:lnTo>
                      <a:pt x="149" y="530"/>
                    </a:lnTo>
                    <a:lnTo>
                      <a:pt x="139" y="521"/>
                    </a:lnTo>
                    <a:lnTo>
                      <a:pt x="129" y="511"/>
                    </a:lnTo>
                    <a:lnTo>
                      <a:pt x="120" y="501"/>
                    </a:lnTo>
                    <a:lnTo>
                      <a:pt x="112" y="491"/>
                    </a:lnTo>
                    <a:lnTo>
                      <a:pt x="104" y="478"/>
                    </a:lnTo>
                    <a:lnTo>
                      <a:pt x="99" y="467"/>
                    </a:lnTo>
                    <a:lnTo>
                      <a:pt x="93" y="454"/>
                    </a:lnTo>
                    <a:lnTo>
                      <a:pt x="90" y="444"/>
                    </a:lnTo>
                    <a:lnTo>
                      <a:pt x="87" y="431"/>
                    </a:lnTo>
                    <a:lnTo>
                      <a:pt x="86" y="417"/>
                    </a:lnTo>
                    <a:lnTo>
                      <a:pt x="83" y="401"/>
                    </a:lnTo>
                    <a:lnTo>
                      <a:pt x="82" y="362"/>
                    </a:lnTo>
                    <a:lnTo>
                      <a:pt x="80" y="316"/>
                    </a:lnTo>
                    <a:lnTo>
                      <a:pt x="80" y="99"/>
                    </a:lnTo>
                    <a:lnTo>
                      <a:pt x="79" y="76"/>
                    </a:lnTo>
                    <a:lnTo>
                      <a:pt x="77" y="56"/>
                    </a:lnTo>
                    <a:lnTo>
                      <a:pt x="74" y="49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66" y="32"/>
                    </a:lnTo>
                    <a:lnTo>
                      <a:pt x="59" y="24"/>
                    </a:lnTo>
                    <a:lnTo>
                      <a:pt x="47" y="20"/>
                    </a:lnTo>
                    <a:lnTo>
                      <a:pt x="36" y="17"/>
                    </a:lnTo>
                    <a:lnTo>
                      <a:pt x="2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16"/>
                    </a:lnTo>
                    <a:lnTo>
                      <a:pt x="219" y="16"/>
                    </a:lnTo>
                    <a:lnTo>
                      <a:pt x="210" y="16"/>
                    </a:lnTo>
                    <a:lnTo>
                      <a:pt x="203" y="17"/>
                    </a:lnTo>
                    <a:lnTo>
                      <a:pt x="196" y="19"/>
                    </a:lnTo>
                    <a:lnTo>
                      <a:pt x="189" y="22"/>
                    </a:lnTo>
                    <a:lnTo>
                      <a:pt x="183" y="24"/>
                    </a:lnTo>
                    <a:lnTo>
                      <a:pt x="177" y="27"/>
                    </a:lnTo>
                    <a:lnTo>
                      <a:pt x="173" y="32"/>
                    </a:lnTo>
                    <a:lnTo>
                      <a:pt x="169" y="37"/>
                    </a:lnTo>
                    <a:lnTo>
                      <a:pt x="165" y="47"/>
                    </a:lnTo>
                    <a:lnTo>
                      <a:pt x="162" y="60"/>
                    </a:lnTo>
                    <a:lnTo>
                      <a:pt x="160" y="77"/>
                    </a:lnTo>
                    <a:lnTo>
                      <a:pt x="159" y="99"/>
                    </a:lnTo>
                    <a:lnTo>
                      <a:pt x="159" y="341"/>
                    </a:lnTo>
                    <a:lnTo>
                      <a:pt x="159" y="358"/>
                    </a:lnTo>
                    <a:lnTo>
                      <a:pt x="160" y="377"/>
                    </a:lnTo>
                    <a:lnTo>
                      <a:pt x="163" y="395"/>
                    </a:lnTo>
                    <a:lnTo>
                      <a:pt x="165" y="415"/>
                    </a:lnTo>
                    <a:lnTo>
                      <a:pt x="169" y="435"/>
                    </a:lnTo>
                    <a:lnTo>
                      <a:pt x="173" y="452"/>
                    </a:lnTo>
                    <a:lnTo>
                      <a:pt x="179" y="468"/>
                    </a:lnTo>
                    <a:lnTo>
                      <a:pt x="186" y="481"/>
                    </a:lnTo>
                    <a:lnTo>
                      <a:pt x="195" y="493"/>
                    </a:lnTo>
                    <a:lnTo>
                      <a:pt x="206" y="503"/>
                    </a:lnTo>
                    <a:lnTo>
                      <a:pt x="218" y="511"/>
                    </a:lnTo>
                    <a:lnTo>
                      <a:pt x="232" y="520"/>
                    </a:lnTo>
                    <a:lnTo>
                      <a:pt x="248" y="527"/>
                    </a:lnTo>
                    <a:lnTo>
                      <a:pt x="265" y="531"/>
                    </a:lnTo>
                    <a:lnTo>
                      <a:pt x="283" y="534"/>
                    </a:lnTo>
                    <a:lnTo>
                      <a:pt x="303" y="534"/>
                    </a:lnTo>
                    <a:lnTo>
                      <a:pt x="318" y="534"/>
                    </a:lnTo>
                    <a:lnTo>
                      <a:pt x="331" y="533"/>
                    </a:lnTo>
                    <a:lnTo>
                      <a:pt x="343" y="531"/>
                    </a:lnTo>
                    <a:lnTo>
                      <a:pt x="355" y="528"/>
                    </a:lnTo>
                    <a:lnTo>
                      <a:pt x="368" y="525"/>
                    </a:lnTo>
                    <a:lnTo>
                      <a:pt x="379" y="521"/>
                    </a:lnTo>
                    <a:lnTo>
                      <a:pt x="391" y="517"/>
                    </a:lnTo>
                    <a:lnTo>
                      <a:pt x="401" y="511"/>
                    </a:lnTo>
                    <a:lnTo>
                      <a:pt x="412" y="505"/>
                    </a:lnTo>
                    <a:lnTo>
                      <a:pt x="421" y="498"/>
                    </a:lnTo>
                    <a:lnTo>
                      <a:pt x="429" y="491"/>
                    </a:lnTo>
                    <a:lnTo>
                      <a:pt x="438" y="484"/>
                    </a:lnTo>
                    <a:lnTo>
                      <a:pt x="445" y="475"/>
                    </a:lnTo>
                    <a:lnTo>
                      <a:pt x="451" y="468"/>
                    </a:lnTo>
                    <a:lnTo>
                      <a:pt x="455" y="460"/>
                    </a:lnTo>
                    <a:lnTo>
                      <a:pt x="461" y="450"/>
                    </a:lnTo>
                    <a:lnTo>
                      <a:pt x="464" y="440"/>
                    </a:lnTo>
                    <a:lnTo>
                      <a:pt x="467" y="428"/>
                    </a:lnTo>
                    <a:lnTo>
                      <a:pt x="469" y="415"/>
                    </a:lnTo>
                    <a:lnTo>
                      <a:pt x="472" y="399"/>
                    </a:lnTo>
                    <a:lnTo>
                      <a:pt x="475" y="365"/>
                    </a:lnTo>
                    <a:lnTo>
                      <a:pt x="477" y="324"/>
                    </a:lnTo>
                    <a:lnTo>
                      <a:pt x="477" y="99"/>
                    </a:lnTo>
                    <a:lnTo>
                      <a:pt x="475" y="75"/>
                    </a:lnTo>
                    <a:lnTo>
                      <a:pt x="474" y="56"/>
                    </a:lnTo>
                    <a:lnTo>
                      <a:pt x="471" y="49"/>
                    </a:lnTo>
                    <a:lnTo>
                      <a:pt x="469" y="43"/>
                    </a:lnTo>
                    <a:lnTo>
                      <a:pt x="467" y="37"/>
                    </a:lnTo>
                    <a:lnTo>
                      <a:pt x="465" y="33"/>
                    </a:lnTo>
                    <a:lnTo>
                      <a:pt x="461" y="29"/>
                    </a:lnTo>
                    <a:lnTo>
                      <a:pt x="455" y="26"/>
                    </a:lnTo>
                    <a:lnTo>
                      <a:pt x="451" y="23"/>
                    </a:lnTo>
                    <a:lnTo>
                      <a:pt x="445" y="20"/>
                    </a:lnTo>
                    <a:lnTo>
                      <a:pt x="432" y="17"/>
                    </a:lnTo>
                    <a:lnTo>
                      <a:pt x="417" y="16"/>
                    </a:lnTo>
                    <a:lnTo>
                      <a:pt x="396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68"/>
              <p:cNvSpPr/>
              <p:nvPr/>
            </p:nvSpPr>
            <p:spPr>
              <a:xfrm>
                <a:off x="7338" y="4582"/>
                <a:ext cx="41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22" extrusionOk="0">
                    <a:moveTo>
                      <a:pt x="0" y="222"/>
                    </a:moveTo>
                    <a:lnTo>
                      <a:pt x="0" y="204"/>
                    </a:lnTo>
                    <a:lnTo>
                      <a:pt x="20" y="196"/>
                    </a:lnTo>
                    <a:lnTo>
                      <a:pt x="38" y="186"/>
                    </a:lnTo>
                    <a:lnTo>
                      <a:pt x="45" y="181"/>
                    </a:lnTo>
                    <a:lnTo>
                      <a:pt x="53" y="174"/>
                    </a:lnTo>
                    <a:lnTo>
                      <a:pt x="60" y="168"/>
                    </a:lnTo>
                    <a:lnTo>
                      <a:pt x="65" y="161"/>
                    </a:lnTo>
                    <a:lnTo>
                      <a:pt x="75" y="145"/>
                    </a:lnTo>
                    <a:lnTo>
                      <a:pt x="83" y="131"/>
                    </a:lnTo>
                    <a:lnTo>
                      <a:pt x="85" y="122"/>
                    </a:lnTo>
                    <a:lnTo>
                      <a:pt x="87" y="115"/>
                    </a:lnTo>
                    <a:lnTo>
                      <a:pt x="88" y="106"/>
                    </a:lnTo>
                    <a:lnTo>
                      <a:pt x="88" y="98"/>
                    </a:lnTo>
                    <a:lnTo>
                      <a:pt x="88" y="91"/>
                    </a:lnTo>
                    <a:lnTo>
                      <a:pt x="85" y="85"/>
                    </a:lnTo>
                    <a:lnTo>
                      <a:pt x="83" y="82"/>
                    </a:lnTo>
                    <a:lnTo>
                      <a:pt x="80" y="82"/>
                    </a:lnTo>
                    <a:lnTo>
                      <a:pt x="73" y="83"/>
                    </a:lnTo>
                    <a:lnTo>
                      <a:pt x="60" y="89"/>
                    </a:lnTo>
                    <a:lnTo>
                      <a:pt x="53" y="92"/>
                    </a:lnTo>
                    <a:lnTo>
                      <a:pt x="44" y="93"/>
                    </a:lnTo>
                    <a:lnTo>
                      <a:pt x="34" y="92"/>
                    </a:lnTo>
                    <a:lnTo>
                      <a:pt x="25" y="91"/>
                    </a:lnTo>
                    <a:lnTo>
                      <a:pt x="18" y="86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2" y="68"/>
                    </a:lnTo>
                    <a:lnTo>
                      <a:pt x="1" y="59"/>
                    </a:lnTo>
                    <a:lnTo>
                      <a:pt x="0" y="49"/>
                    </a:lnTo>
                    <a:lnTo>
                      <a:pt x="1" y="39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4" y="8"/>
                    </a:lnTo>
                    <a:lnTo>
                      <a:pt x="32" y="3"/>
                    </a:lnTo>
                    <a:lnTo>
                      <a:pt x="43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7" y="2"/>
                    </a:lnTo>
                    <a:lnTo>
                      <a:pt x="73" y="3"/>
                    </a:lnTo>
                    <a:lnTo>
                      <a:pt x="78" y="6"/>
                    </a:lnTo>
                    <a:lnTo>
                      <a:pt x="90" y="13"/>
                    </a:lnTo>
                    <a:lnTo>
                      <a:pt x="101" y="23"/>
                    </a:lnTo>
                    <a:lnTo>
                      <a:pt x="106" y="29"/>
                    </a:lnTo>
                    <a:lnTo>
                      <a:pt x="110" y="36"/>
                    </a:lnTo>
                    <a:lnTo>
                      <a:pt x="114" y="43"/>
                    </a:lnTo>
                    <a:lnTo>
                      <a:pt x="117" y="50"/>
                    </a:lnTo>
                    <a:lnTo>
                      <a:pt x="120" y="59"/>
                    </a:lnTo>
                    <a:lnTo>
                      <a:pt x="121" y="68"/>
                    </a:lnTo>
                    <a:lnTo>
                      <a:pt x="123" y="76"/>
                    </a:lnTo>
                    <a:lnTo>
                      <a:pt x="123" y="86"/>
                    </a:lnTo>
                    <a:lnTo>
                      <a:pt x="121" y="96"/>
                    </a:lnTo>
                    <a:lnTo>
                      <a:pt x="121" y="106"/>
                    </a:lnTo>
                    <a:lnTo>
                      <a:pt x="118" y="116"/>
                    </a:lnTo>
                    <a:lnTo>
                      <a:pt x="116" y="126"/>
                    </a:lnTo>
                    <a:lnTo>
                      <a:pt x="111" y="136"/>
                    </a:lnTo>
                    <a:lnTo>
                      <a:pt x="106" y="146"/>
                    </a:lnTo>
                    <a:lnTo>
                      <a:pt x="100" y="155"/>
                    </a:lnTo>
                    <a:lnTo>
                      <a:pt x="93" y="165"/>
                    </a:lnTo>
                    <a:lnTo>
                      <a:pt x="85" y="174"/>
                    </a:lnTo>
                    <a:lnTo>
                      <a:pt x="77" y="182"/>
                    </a:lnTo>
                    <a:lnTo>
                      <a:pt x="67" y="189"/>
                    </a:lnTo>
                    <a:lnTo>
                      <a:pt x="55" y="196"/>
                    </a:lnTo>
                    <a:lnTo>
                      <a:pt x="43" y="204"/>
                    </a:lnTo>
                    <a:lnTo>
                      <a:pt x="30" y="211"/>
                    </a:lnTo>
                    <a:lnTo>
                      <a:pt x="15" y="217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68"/>
              <p:cNvSpPr/>
              <p:nvPr/>
            </p:nvSpPr>
            <p:spPr>
              <a:xfrm>
                <a:off x="7099" y="4571"/>
                <a:ext cx="83" cy="97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92" extrusionOk="0">
                    <a:moveTo>
                      <a:pt x="238" y="0"/>
                    </a:moveTo>
                    <a:lnTo>
                      <a:pt x="245" y="95"/>
                    </a:lnTo>
                    <a:lnTo>
                      <a:pt x="238" y="95"/>
                    </a:lnTo>
                    <a:lnTo>
                      <a:pt x="230" y="75"/>
                    </a:lnTo>
                    <a:lnTo>
                      <a:pt x="223" y="58"/>
                    </a:lnTo>
                    <a:lnTo>
                      <a:pt x="218" y="51"/>
                    </a:lnTo>
                    <a:lnTo>
                      <a:pt x="213" y="44"/>
                    </a:lnTo>
                    <a:lnTo>
                      <a:pt x="208" y="38"/>
                    </a:lnTo>
                    <a:lnTo>
                      <a:pt x="202" y="34"/>
                    </a:lnTo>
                    <a:lnTo>
                      <a:pt x="189" y="25"/>
                    </a:lnTo>
                    <a:lnTo>
                      <a:pt x="176" y="20"/>
                    </a:lnTo>
                    <a:lnTo>
                      <a:pt x="162" y="17"/>
                    </a:lnTo>
                    <a:lnTo>
                      <a:pt x="145" y="15"/>
                    </a:lnTo>
                    <a:lnTo>
                      <a:pt x="132" y="15"/>
                    </a:lnTo>
                    <a:lnTo>
                      <a:pt x="119" y="18"/>
                    </a:lnTo>
                    <a:lnTo>
                      <a:pt x="106" y="22"/>
                    </a:lnTo>
                    <a:lnTo>
                      <a:pt x="94" y="30"/>
                    </a:lnTo>
                    <a:lnTo>
                      <a:pt x="84" y="37"/>
                    </a:lnTo>
                    <a:lnTo>
                      <a:pt x="74" y="47"/>
                    </a:lnTo>
                    <a:lnTo>
                      <a:pt x="67" y="60"/>
                    </a:lnTo>
                    <a:lnTo>
                      <a:pt x="60" y="74"/>
                    </a:lnTo>
                    <a:lnTo>
                      <a:pt x="54" y="90"/>
                    </a:lnTo>
                    <a:lnTo>
                      <a:pt x="50" y="108"/>
                    </a:lnTo>
                    <a:lnTo>
                      <a:pt x="47" y="128"/>
                    </a:lnTo>
                    <a:lnTo>
                      <a:pt x="47" y="150"/>
                    </a:lnTo>
                    <a:lnTo>
                      <a:pt x="47" y="169"/>
                    </a:lnTo>
                    <a:lnTo>
                      <a:pt x="50" y="186"/>
                    </a:lnTo>
                    <a:lnTo>
                      <a:pt x="54" y="201"/>
                    </a:lnTo>
                    <a:lnTo>
                      <a:pt x="59" y="216"/>
                    </a:lnTo>
                    <a:lnTo>
                      <a:pt x="66" y="229"/>
                    </a:lnTo>
                    <a:lnTo>
                      <a:pt x="74" y="240"/>
                    </a:lnTo>
                    <a:lnTo>
                      <a:pt x="84" y="250"/>
                    </a:lnTo>
                    <a:lnTo>
                      <a:pt x="96" y="259"/>
                    </a:lnTo>
                    <a:lnTo>
                      <a:pt x="109" y="264"/>
                    </a:lnTo>
                    <a:lnTo>
                      <a:pt x="122" y="269"/>
                    </a:lnTo>
                    <a:lnTo>
                      <a:pt x="136" y="272"/>
                    </a:lnTo>
                    <a:lnTo>
                      <a:pt x="152" y="273"/>
                    </a:lnTo>
                    <a:lnTo>
                      <a:pt x="165" y="273"/>
                    </a:lnTo>
                    <a:lnTo>
                      <a:pt x="176" y="270"/>
                    </a:lnTo>
                    <a:lnTo>
                      <a:pt x="187" y="267"/>
                    </a:lnTo>
                    <a:lnTo>
                      <a:pt x="199" y="262"/>
                    </a:lnTo>
                    <a:lnTo>
                      <a:pt x="209" y="254"/>
                    </a:lnTo>
                    <a:lnTo>
                      <a:pt x="220" y="244"/>
                    </a:lnTo>
                    <a:lnTo>
                      <a:pt x="232" y="231"/>
                    </a:lnTo>
                    <a:lnTo>
                      <a:pt x="245" y="216"/>
                    </a:lnTo>
                    <a:lnTo>
                      <a:pt x="250" y="220"/>
                    </a:lnTo>
                    <a:lnTo>
                      <a:pt x="240" y="237"/>
                    </a:lnTo>
                    <a:lnTo>
                      <a:pt x="228" y="252"/>
                    </a:lnTo>
                    <a:lnTo>
                      <a:pt x="215" y="264"/>
                    </a:lnTo>
                    <a:lnTo>
                      <a:pt x="202" y="274"/>
                    </a:lnTo>
                    <a:lnTo>
                      <a:pt x="187" y="282"/>
                    </a:lnTo>
                    <a:lnTo>
                      <a:pt x="172" y="287"/>
                    </a:lnTo>
                    <a:lnTo>
                      <a:pt x="155" y="290"/>
                    </a:lnTo>
                    <a:lnTo>
                      <a:pt x="136" y="292"/>
                    </a:lnTo>
                    <a:lnTo>
                      <a:pt x="119" y="290"/>
                    </a:lnTo>
                    <a:lnTo>
                      <a:pt x="103" y="287"/>
                    </a:lnTo>
                    <a:lnTo>
                      <a:pt x="89" y="284"/>
                    </a:lnTo>
                    <a:lnTo>
                      <a:pt x="74" y="279"/>
                    </a:lnTo>
                    <a:lnTo>
                      <a:pt x="61" y="272"/>
                    </a:lnTo>
                    <a:lnTo>
                      <a:pt x="50" y="263"/>
                    </a:lnTo>
                    <a:lnTo>
                      <a:pt x="39" y="252"/>
                    </a:lnTo>
                    <a:lnTo>
                      <a:pt x="29" y="240"/>
                    </a:lnTo>
                    <a:lnTo>
                      <a:pt x="21" y="230"/>
                    </a:lnTo>
                    <a:lnTo>
                      <a:pt x="16" y="220"/>
                    </a:lnTo>
                    <a:lnTo>
                      <a:pt x="11" y="210"/>
                    </a:lnTo>
                    <a:lnTo>
                      <a:pt x="7" y="199"/>
                    </a:lnTo>
                    <a:lnTo>
                      <a:pt x="4" y="187"/>
                    </a:lnTo>
                    <a:lnTo>
                      <a:pt x="1" y="176"/>
                    </a:lnTo>
                    <a:lnTo>
                      <a:pt x="0" y="163"/>
                    </a:lnTo>
                    <a:lnTo>
                      <a:pt x="0" y="150"/>
                    </a:lnTo>
                    <a:lnTo>
                      <a:pt x="1" y="130"/>
                    </a:lnTo>
                    <a:lnTo>
                      <a:pt x="4" y="110"/>
                    </a:lnTo>
                    <a:lnTo>
                      <a:pt x="10" y="91"/>
                    </a:lnTo>
                    <a:lnTo>
                      <a:pt x="19" y="74"/>
                    </a:lnTo>
                    <a:lnTo>
                      <a:pt x="29" y="57"/>
                    </a:lnTo>
                    <a:lnTo>
                      <a:pt x="41" y="43"/>
                    </a:lnTo>
                    <a:lnTo>
                      <a:pt x="54" y="30"/>
                    </a:lnTo>
                    <a:lnTo>
                      <a:pt x="70" y="20"/>
                    </a:lnTo>
                    <a:lnTo>
                      <a:pt x="87" y="11"/>
                    </a:lnTo>
                    <a:lnTo>
                      <a:pt x="104" y="5"/>
                    </a:lnTo>
                    <a:lnTo>
                      <a:pt x="123" y="1"/>
                    </a:lnTo>
                    <a:lnTo>
                      <a:pt x="142" y="0"/>
                    </a:lnTo>
                    <a:lnTo>
                      <a:pt x="157" y="1"/>
                    </a:lnTo>
                    <a:lnTo>
                      <a:pt x="172" y="4"/>
                    </a:lnTo>
                    <a:lnTo>
                      <a:pt x="186" y="8"/>
                    </a:lnTo>
                    <a:lnTo>
                      <a:pt x="202" y="15"/>
                    </a:lnTo>
                    <a:lnTo>
                      <a:pt x="209" y="18"/>
                    </a:lnTo>
                    <a:lnTo>
                      <a:pt x="213" y="20"/>
                    </a:lnTo>
                    <a:lnTo>
                      <a:pt x="219" y="18"/>
                    </a:lnTo>
                    <a:lnTo>
                      <a:pt x="223" y="15"/>
                    </a:lnTo>
                    <a:lnTo>
                      <a:pt x="228" y="10"/>
                    </a:lnTo>
                    <a:lnTo>
                      <a:pt x="230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68"/>
              <p:cNvSpPr/>
              <p:nvPr/>
            </p:nvSpPr>
            <p:spPr>
              <a:xfrm>
                <a:off x="7190" y="4573"/>
                <a:ext cx="96" cy="9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208" y="46"/>
                    </a:moveTo>
                    <a:lnTo>
                      <a:pt x="208" y="34"/>
                    </a:lnTo>
                    <a:lnTo>
                      <a:pt x="206" y="26"/>
                    </a:lnTo>
                    <a:lnTo>
                      <a:pt x="204" y="18"/>
                    </a:lnTo>
                    <a:lnTo>
                      <a:pt x="201" y="14"/>
                    </a:lnTo>
                    <a:lnTo>
                      <a:pt x="195" y="11"/>
                    </a:lnTo>
                    <a:lnTo>
                      <a:pt x="188" y="8"/>
                    </a:lnTo>
                    <a:lnTo>
                      <a:pt x="179" y="8"/>
                    </a:lnTo>
                    <a:lnTo>
                      <a:pt x="168" y="7"/>
                    </a:lnTo>
                    <a:lnTo>
                      <a:pt x="168" y="0"/>
                    </a:lnTo>
                    <a:lnTo>
                      <a:pt x="288" y="0"/>
                    </a:lnTo>
                    <a:lnTo>
                      <a:pt x="288" y="7"/>
                    </a:lnTo>
                    <a:lnTo>
                      <a:pt x="277" y="8"/>
                    </a:lnTo>
                    <a:lnTo>
                      <a:pt x="267" y="10"/>
                    </a:lnTo>
                    <a:lnTo>
                      <a:pt x="259" y="13"/>
                    </a:lnTo>
                    <a:lnTo>
                      <a:pt x="255" y="15"/>
                    </a:lnTo>
                    <a:lnTo>
                      <a:pt x="252" y="20"/>
                    </a:lnTo>
                    <a:lnTo>
                      <a:pt x="249" y="28"/>
                    </a:lnTo>
                    <a:lnTo>
                      <a:pt x="248" y="38"/>
                    </a:lnTo>
                    <a:lnTo>
                      <a:pt x="248" y="50"/>
                    </a:lnTo>
                    <a:lnTo>
                      <a:pt x="248" y="227"/>
                    </a:lnTo>
                    <a:lnTo>
                      <a:pt x="248" y="240"/>
                    </a:lnTo>
                    <a:lnTo>
                      <a:pt x="249" y="250"/>
                    </a:lnTo>
                    <a:lnTo>
                      <a:pt x="252" y="257"/>
                    </a:lnTo>
                    <a:lnTo>
                      <a:pt x="255" y="262"/>
                    </a:lnTo>
                    <a:lnTo>
                      <a:pt x="259" y="266"/>
                    </a:lnTo>
                    <a:lnTo>
                      <a:pt x="267" y="267"/>
                    </a:lnTo>
                    <a:lnTo>
                      <a:pt x="277" y="269"/>
                    </a:lnTo>
                    <a:lnTo>
                      <a:pt x="288" y="270"/>
                    </a:lnTo>
                    <a:lnTo>
                      <a:pt x="288" y="277"/>
                    </a:lnTo>
                    <a:lnTo>
                      <a:pt x="168" y="277"/>
                    </a:lnTo>
                    <a:lnTo>
                      <a:pt x="168" y="270"/>
                    </a:lnTo>
                    <a:lnTo>
                      <a:pt x="179" y="269"/>
                    </a:lnTo>
                    <a:lnTo>
                      <a:pt x="189" y="267"/>
                    </a:lnTo>
                    <a:lnTo>
                      <a:pt x="196" y="265"/>
                    </a:lnTo>
                    <a:lnTo>
                      <a:pt x="201" y="262"/>
                    </a:lnTo>
                    <a:lnTo>
                      <a:pt x="205" y="257"/>
                    </a:lnTo>
                    <a:lnTo>
                      <a:pt x="206" y="249"/>
                    </a:lnTo>
                    <a:lnTo>
                      <a:pt x="208" y="240"/>
                    </a:lnTo>
                    <a:lnTo>
                      <a:pt x="208" y="227"/>
                    </a:lnTo>
                    <a:lnTo>
                      <a:pt x="208" y="67"/>
                    </a:lnTo>
                    <a:lnTo>
                      <a:pt x="79" y="233"/>
                    </a:lnTo>
                    <a:lnTo>
                      <a:pt x="81" y="247"/>
                    </a:lnTo>
                    <a:lnTo>
                      <a:pt x="82" y="257"/>
                    </a:lnTo>
                    <a:lnTo>
                      <a:pt x="85" y="262"/>
                    </a:lnTo>
                    <a:lnTo>
                      <a:pt x="92" y="266"/>
                    </a:lnTo>
                    <a:lnTo>
                      <a:pt x="103" y="269"/>
                    </a:lnTo>
                    <a:lnTo>
                      <a:pt x="121" y="270"/>
                    </a:lnTo>
                    <a:lnTo>
                      <a:pt x="121" y="277"/>
                    </a:lnTo>
                    <a:lnTo>
                      <a:pt x="0" y="277"/>
                    </a:lnTo>
                    <a:lnTo>
                      <a:pt x="0" y="270"/>
                    </a:lnTo>
                    <a:lnTo>
                      <a:pt x="12" y="269"/>
                    </a:lnTo>
                    <a:lnTo>
                      <a:pt x="20" y="267"/>
                    </a:lnTo>
                    <a:lnTo>
                      <a:pt x="28" y="266"/>
                    </a:lnTo>
                    <a:lnTo>
                      <a:pt x="33" y="262"/>
                    </a:lnTo>
                    <a:lnTo>
                      <a:pt x="36" y="257"/>
                    </a:lnTo>
                    <a:lnTo>
                      <a:pt x="39" y="250"/>
                    </a:lnTo>
                    <a:lnTo>
                      <a:pt x="39" y="240"/>
                    </a:lnTo>
                    <a:lnTo>
                      <a:pt x="40" y="227"/>
                    </a:lnTo>
                    <a:lnTo>
                      <a:pt x="40" y="50"/>
                    </a:lnTo>
                    <a:lnTo>
                      <a:pt x="39" y="38"/>
                    </a:lnTo>
                    <a:lnTo>
                      <a:pt x="39" y="28"/>
                    </a:lnTo>
                    <a:lnTo>
                      <a:pt x="36" y="20"/>
                    </a:lnTo>
                    <a:lnTo>
                      <a:pt x="33" y="15"/>
                    </a:lnTo>
                    <a:lnTo>
                      <a:pt x="28" y="13"/>
                    </a:lnTo>
                    <a:lnTo>
                      <a:pt x="20" y="10"/>
                    </a:lnTo>
                    <a:lnTo>
                      <a:pt x="12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21" y="0"/>
                    </a:lnTo>
                    <a:lnTo>
                      <a:pt x="121" y="7"/>
                    </a:lnTo>
                    <a:lnTo>
                      <a:pt x="108" y="8"/>
                    </a:lnTo>
                    <a:lnTo>
                      <a:pt x="99" y="10"/>
                    </a:lnTo>
                    <a:lnTo>
                      <a:pt x="92" y="13"/>
                    </a:lnTo>
                    <a:lnTo>
                      <a:pt x="86" y="15"/>
                    </a:lnTo>
                    <a:lnTo>
                      <a:pt x="83" y="20"/>
                    </a:lnTo>
                    <a:lnTo>
                      <a:pt x="82" y="28"/>
                    </a:lnTo>
                    <a:lnTo>
                      <a:pt x="81" y="38"/>
                    </a:lnTo>
                    <a:lnTo>
                      <a:pt x="79" y="50"/>
                    </a:lnTo>
                    <a:lnTo>
                      <a:pt x="79" y="210"/>
                    </a:lnTo>
                    <a:lnTo>
                      <a:pt x="208" y="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68"/>
              <p:cNvSpPr/>
              <p:nvPr/>
            </p:nvSpPr>
            <p:spPr>
              <a:xfrm>
                <a:off x="7468" y="4424"/>
                <a:ext cx="167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57" extrusionOk="0">
                    <a:moveTo>
                      <a:pt x="375" y="274"/>
                    </a:moveTo>
                    <a:lnTo>
                      <a:pt x="402" y="281"/>
                    </a:lnTo>
                    <a:lnTo>
                      <a:pt x="425" y="289"/>
                    </a:lnTo>
                    <a:lnTo>
                      <a:pt x="435" y="294"/>
                    </a:lnTo>
                    <a:lnTo>
                      <a:pt x="445" y="299"/>
                    </a:lnTo>
                    <a:lnTo>
                      <a:pt x="454" y="306"/>
                    </a:lnTo>
                    <a:lnTo>
                      <a:pt x="461" y="312"/>
                    </a:lnTo>
                    <a:lnTo>
                      <a:pt x="471" y="322"/>
                    </a:lnTo>
                    <a:lnTo>
                      <a:pt x="478" y="332"/>
                    </a:lnTo>
                    <a:lnTo>
                      <a:pt x="485" y="344"/>
                    </a:lnTo>
                    <a:lnTo>
                      <a:pt x="491" y="354"/>
                    </a:lnTo>
                    <a:lnTo>
                      <a:pt x="495" y="367"/>
                    </a:lnTo>
                    <a:lnTo>
                      <a:pt x="498" y="378"/>
                    </a:lnTo>
                    <a:lnTo>
                      <a:pt x="501" y="391"/>
                    </a:lnTo>
                    <a:lnTo>
                      <a:pt x="501" y="405"/>
                    </a:lnTo>
                    <a:lnTo>
                      <a:pt x="501" y="415"/>
                    </a:lnTo>
                    <a:lnTo>
                      <a:pt x="500" y="425"/>
                    </a:lnTo>
                    <a:lnTo>
                      <a:pt x="497" y="435"/>
                    </a:lnTo>
                    <a:lnTo>
                      <a:pt x="494" y="445"/>
                    </a:lnTo>
                    <a:lnTo>
                      <a:pt x="491" y="455"/>
                    </a:lnTo>
                    <a:lnTo>
                      <a:pt x="487" y="465"/>
                    </a:lnTo>
                    <a:lnTo>
                      <a:pt x="481" y="474"/>
                    </a:lnTo>
                    <a:lnTo>
                      <a:pt x="475" y="484"/>
                    </a:lnTo>
                    <a:lnTo>
                      <a:pt x="468" y="493"/>
                    </a:lnTo>
                    <a:lnTo>
                      <a:pt x="461" y="501"/>
                    </a:lnTo>
                    <a:lnTo>
                      <a:pt x="452" y="510"/>
                    </a:lnTo>
                    <a:lnTo>
                      <a:pt x="444" y="517"/>
                    </a:lnTo>
                    <a:lnTo>
                      <a:pt x="434" y="524"/>
                    </a:lnTo>
                    <a:lnTo>
                      <a:pt x="424" y="530"/>
                    </a:lnTo>
                    <a:lnTo>
                      <a:pt x="414" y="534"/>
                    </a:lnTo>
                    <a:lnTo>
                      <a:pt x="402" y="540"/>
                    </a:lnTo>
                    <a:lnTo>
                      <a:pt x="391" y="544"/>
                    </a:lnTo>
                    <a:lnTo>
                      <a:pt x="376" y="547"/>
                    </a:lnTo>
                    <a:lnTo>
                      <a:pt x="362" y="550"/>
                    </a:lnTo>
                    <a:lnTo>
                      <a:pt x="345" y="553"/>
                    </a:lnTo>
                    <a:lnTo>
                      <a:pt x="306" y="556"/>
                    </a:lnTo>
                    <a:lnTo>
                      <a:pt x="263" y="557"/>
                    </a:lnTo>
                    <a:lnTo>
                      <a:pt x="0" y="557"/>
                    </a:lnTo>
                    <a:lnTo>
                      <a:pt x="0" y="541"/>
                    </a:lnTo>
                    <a:lnTo>
                      <a:pt x="21" y="541"/>
                    </a:lnTo>
                    <a:lnTo>
                      <a:pt x="30" y="541"/>
                    </a:lnTo>
                    <a:lnTo>
                      <a:pt x="37" y="540"/>
                    </a:lnTo>
                    <a:lnTo>
                      <a:pt x="44" y="538"/>
                    </a:lnTo>
                    <a:lnTo>
                      <a:pt x="51" y="535"/>
                    </a:lnTo>
                    <a:lnTo>
                      <a:pt x="57" y="533"/>
                    </a:lnTo>
                    <a:lnTo>
                      <a:pt x="63" y="530"/>
                    </a:lnTo>
                    <a:lnTo>
                      <a:pt x="67" y="524"/>
                    </a:lnTo>
                    <a:lnTo>
                      <a:pt x="72" y="520"/>
                    </a:lnTo>
                    <a:lnTo>
                      <a:pt x="76" y="510"/>
                    </a:lnTo>
                    <a:lnTo>
                      <a:pt x="79" y="497"/>
                    </a:lnTo>
                    <a:lnTo>
                      <a:pt x="80" y="480"/>
                    </a:lnTo>
                    <a:lnTo>
                      <a:pt x="80" y="458"/>
                    </a:lnTo>
                    <a:lnTo>
                      <a:pt x="80" y="99"/>
                    </a:lnTo>
                    <a:lnTo>
                      <a:pt x="80" y="76"/>
                    </a:lnTo>
                    <a:lnTo>
                      <a:pt x="77" y="57"/>
                    </a:lnTo>
                    <a:lnTo>
                      <a:pt x="76" y="49"/>
                    </a:lnTo>
                    <a:lnTo>
                      <a:pt x="74" y="43"/>
                    </a:lnTo>
                    <a:lnTo>
                      <a:pt x="72" y="37"/>
                    </a:lnTo>
                    <a:lnTo>
                      <a:pt x="69" y="33"/>
                    </a:lnTo>
                    <a:lnTo>
                      <a:pt x="64" y="29"/>
                    </a:lnTo>
                    <a:lnTo>
                      <a:pt x="60" y="26"/>
                    </a:lnTo>
                    <a:lnTo>
                      <a:pt x="54" y="23"/>
                    </a:lnTo>
                    <a:lnTo>
                      <a:pt x="49" y="20"/>
                    </a:lnTo>
                    <a:lnTo>
                      <a:pt x="36" y="17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73" y="2"/>
                    </a:lnTo>
                    <a:lnTo>
                      <a:pt x="302" y="3"/>
                    </a:lnTo>
                    <a:lnTo>
                      <a:pt x="326" y="6"/>
                    </a:lnTo>
                    <a:lnTo>
                      <a:pt x="349" y="10"/>
                    </a:lnTo>
                    <a:lnTo>
                      <a:pt x="364" y="14"/>
                    </a:lnTo>
                    <a:lnTo>
                      <a:pt x="378" y="19"/>
                    </a:lnTo>
                    <a:lnTo>
                      <a:pt x="391" y="24"/>
                    </a:lnTo>
                    <a:lnTo>
                      <a:pt x="404" y="30"/>
                    </a:lnTo>
                    <a:lnTo>
                      <a:pt x="414" y="37"/>
                    </a:lnTo>
                    <a:lnTo>
                      <a:pt x="425" y="44"/>
                    </a:lnTo>
                    <a:lnTo>
                      <a:pt x="434" y="53"/>
                    </a:lnTo>
                    <a:lnTo>
                      <a:pt x="442" y="63"/>
                    </a:lnTo>
                    <a:lnTo>
                      <a:pt x="451" y="72"/>
                    </a:lnTo>
                    <a:lnTo>
                      <a:pt x="457" y="82"/>
                    </a:lnTo>
                    <a:lnTo>
                      <a:pt x="462" y="92"/>
                    </a:lnTo>
                    <a:lnTo>
                      <a:pt x="467" y="103"/>
                    </a:lnTo>
                    <a:lnTo>
                      <a:pt x="471" y="113"/>
                    </a:lnTo>
                    <a:lnTo>
                      <a:pt x="472" y="125"/>
                    </a:lnTo>
                    <a:lnTo>
                      <a:pt x="475" y="138"/>
                    </a:lnTo>
                    <a:lnTo>
                      <a:pt x="475" y="149"/>
                    </a:lnTo>
                    <a:lnTo>
                      <a:pt x="475" y="159"/>
                    </a:lnTo>
                    <a:lnTo>
                      <a:pt x="474" y="169"/>
                    </a:lnTo>
                    <a:lnTo>
                      <a:pt x="471" y="179"/>
                    </a:lnTo>
                    <a:lnTo>
                      <a:pt x="468" y="189"/>
                    </a:lnTo>
                    <a:lnTo>
                      <a:pt x="465" y="198"/>
                    </a:lnTo>
                    <a:lnTo>
                      <a:pt x="461" y="206"/>
                    </a:lnTo>
                    <a:lnTo>
                      <a:pt x="455" y="215"/>
                    </a:lnTo>
                    <a:lnTo>
                      <a:pt x="449" y="223"/>
                    </a:lnTo>
                    <a:lnTo>
                      <a:pt x="442" y="232"/>
                    </a:lnTo>
                    <a:lnTo>
                      <a:pt x="435" y="239"/>
                    </a:lnTo>
                    <a:lnTo>
                      <a:pt x="427" y="246"/>
                    </a:lnTo>
                    <a:lnTo>
                      <a:pt x="418" y="252"/>
                    </a:lnTo>
                    <a:lnTo>
                      <a:pt x="408" y="258"/>
                    </a:lnTo>
                    <a:lnTo>
                      <a:pt x="398" y="263"/>
                    </a:lnTo>
                    <a:lnTo>
                      <a:pt x="386" y="269"/>
                    </a:lnTo>
                    <a:lnTo>
                      <a:pt x="375" y="274"/>
                    </a:lnTo>
                    <a:close/>
                    <a:moveTo>
                      <a:pt x="159" y="251"/>
                    </a:moveTo>
                    <a:lnTo>
                      <a:pt x="176" y="253"/>
                    </a:lnTo>
                    <a:lnTo>
                      <a:pt x="195" y="255"/>
                    </a:lnTo>
                    <a:lnTo>
                      <a:pt x="215" y="256"/>
                    </a:lnTo>
                    <a:lnTo>
                      <a:pt x="238" y="256"/>
                    </a:lnTo>
                    <a:lnTo>
                      <a:pt x="265" y="255"/>
                    </a:lnTo>
                    <a:lnTo>
                      <a:pt x="289" y="253"/>
                    </a:lnTo>
                    <a:lnTo>
                      <a:pt x="311" y="249"/>
                    </a:lnTo>
                    <a:lnTo>
                      <a:pt x="328" y="243"/>
                    </a:lnTo>
                    <a:lnTo>
                      <a:pt x="341" y="236"/>
                    </a:lnTo>
                    <a:lnTo>
                      <a:pt x="354" y="228"/>
                    </a:lnTo>
                    <a:lnTo>
                      <a:pt x="365" y="216"/>
                    </a:lnTo>
                    <a:lnTo>
                      <a:pt x="374" y="203"/>
                    </a:lnTo>
                    <a:lnTo>
                      <a:pt x="381" y="190"/>
                    </a:lnTo>
                    <a:lnTo>
                      <a:pt x="385" y="176"/>
                    </a:lnTo>
                    <a:lnTo>
                      <a:pt x="388" y="160"/>
                    </a:lnTo>
                    <a:lnTo>
                      <a:pt x="389" y="146"/>
                    </a:lnTo>
                    <a:lnTo>
                      <a:pt x="389" y="133"/>
                    </a:lnTo>
                    <a:lnTo>
                      <a:pt x="386" y="122"/>
                    </a:lnTo>
                    <a:lnTo>
                      <a:pt x="384" y="112"/>
                    </a:lnTo>
                    <a:lnTo>
                      <a:pt x="379" y="100"/>
                    </a:lnTo>
                    <a:lnTo>
                      <a:pt x="374" y="90"/>
                    </a:lnTo>
                    <a:lnTo>
                      <a:pt x="366" y="80"/>
                    </a:lnTo>
                    <a:lnTo>
                      <a:pt x="359" y="72"/>
                    </a:lnTo>
                    <a:lnTo>
                      <a:pt x="349" y="62"/>
                    </a:lnTo>
                    <a:lnTo>
                      <a:pt x="339" y="54"/>
                    </a:lnTo>
                    <a:lnTo>
                      <a:pt x="328" y="47"/>
                    </a:lnTo>
                    <a:lnTo>
                      <a:pt x="315" y="42"/>
                    </a:lnTo>
                    <a:lnTo>
                      <a:pt x="301" y="36"/>
                    </a:lnTo>
                    <a:lnTo>
                      <a:pt x="285" y="33"/>
                    </a:lnTo>
                    <a:lnTo>
                      <a:pt x="269" y="30"/>
                    </a:lnTo>
                    <a:lnTo>
                      <a:pt x="252" y="29"/>
                    </a:lnTo>
                    <a:lnTo>
                      <a:pt x="233" y="27"/>
                    </a:lnTo>
                    <a:lnTo>
                      <a:pt x="213" y="29"/>
                    </a:lnTo>
                    <a:lnTo>
                      <a:pt x="195" y="30"/>
                    </a:lnTo>
                    <a:lnTo>
                      <a:pt x="176" y="33"/>
                    </a:lnTo>
                    <a:lnTo>
                      <a:pt x="159" y="37"/>
                    </a:lnTo>
                    <a:lnTo>
                      <a:pt x="159" y="251"/>
                    </a:lnTo>
                    <a:close/>
                    <a:moveTo>
                      <a:pt x="159" y="517"/>
                    </a:moveTo>
                    <a:lnTo>
                      <a:pt x="183" y="521"/>
                    </a:lnTo>
                    <a:lnTo>
                      <a:pt x="206" y="525"/>
                    </a:lnTo>
                    <a:lnTo>
                      <a:pt x="230" y="527"/>
                    </a:lnTo>
                    <a:lnTo>
                      <a:pt x="253" y="528"/>
                    </a:lnTo>
                    <a:lnTo>
                      <a:pt x="272" y="527"/>
                    </a:lnTo>
                    <a:lnTo>
                      <a:pt x="288" y="525"/>
                    </a:lnTo>
                    <a:lnTo>
                      <a:pt x="305" y="523"/>
                    </a:lnTo>
                    <a:lnTo>
                      <a:pt x="319" y="520"/>
                    </a:lnTo>
                    <a:lnTo>
                      <a:pt x="332" y="514"/>
                    </a:lnTo>
                    <a:lnTo>
                      <a:pt x="345" y="508"/>
                    </a:lnTo>
                    <a:lnTo>
                      <a:pt x="356" y="503"/>
                    </a:lnTo>
                    <a:lnTo>
                      <a:pt x="366" y="494"/>
                    </a:lnTo>
                    <a:lnTo>
                      <a:pt x="376" y="485"/>
                    </a:lnTo>
                    <a:lnTo>
                      <a:pt x="384" y="477"/>
                    </a:lnTo>
                    <a:lnTo>
                      <a:pt x="391" y="467"/>
                    </a:lnTo>
                    <a:lnTo>
                      <a:pt x="396" y="457"/>
                    </a:lnTo>
                    <a:lnTo>
                      <a:pt x="401" y="447"/>
                    </a:lnTo>
                    <a:lnTo>
                      <a:pt x="404" y="435"/>
                    </a:lnTo>
                    <a:lnTo>
                      <a:pt x="405" y="424"/>
                    </a:lnTo>
                    <a:lnTo>
                      <a:pt x="405" y="411"/>
                    </a:lnTo>
                    <a:lnTo>
                      <a:pt x="405" y="395"/>
                    </a:lnTo>
                    <a:lnTo>
                      <a:pt x="401" y="379"/>
                    </a:lnTo>
                    <a:lnTo>
                      <a:pt x="395" y="364"/>
                    </a:lnTo>
                    <a:lnTo>
                      <a:pt x="388" y="349"/>
                    </a:lnTo>
                    <a:lnTo>
                      <a:pt x="384" y="342"/>
                    </a:lnTo>
                    <a:lnTo>
                      <a:pt x="378" y="335"/>
                    </a:lnTo>
                    <a:lnTo>
                      <a:pt x="372" y="328"/>
                    </a:lnTo>
                    <a:lnTo>
                      <a:pt x="365" y="322"/>
                    </a:lnTo>
                    <a:lnTo>
                      <a:pt x="349" y="312"/>
                    </a:lnTo>
                    <a:lnTo>
                      <a:pt x="331" y="302"/>
                    </a:lnTo>
                    <a:lnTo>
                      <a:pt x="309" y="295"/>
                    </a:lnTo>
                    <a:lnTo>
                      <a:pt x="286" y="289"/>
                    </a:lnTo>
                    <a:lnTo>
                      <a:pt x="260" y="286"/>
                    </a:lnTo>
                    <a:lnTo>
                      <a:pt x="232" y="285"/>
                    </a:lnTo>
                    <a:lnTo>
                      <a:pt x="220" y="285"/>
                    </a:lnTo>
                    <a:lnTo>
                      <a:pt x="209" y="285"/>
                    </a:lnTo>
                    <a:lnTo>
                      <a:pt x="198" y="285"/>
                    </a:lnTo>
                    <a:lnTo>
                      <a:pt x="189" y="285"/>
                    </a:lnTo>
                    <a:lnTo>
                      <a:pt x="172" y="286"/>
                    </a:lnTo>
                    <a:lnTo>
                      <a:pt x="159" y="288"/>
                    </a:lnTo>
                    <a:lnTo>
                      <a:pt x="159" y="5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68"/>
              <p:cNvSpPr/>
              <p:nvPr/>
            </p:nvSpPr>
            <p:spPr>
              <a:xfrm>
                <a:off x="38" y="47"/>
                <a:ext cx="79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557" extrusionOk="0">
                    <a:moveTo>
                      <a:pt x="238" y="541"/>
                    </a:moveTo>
                    <a:lnTo>
                      <a:pt x="238" y="557"/>
                    </a:lnTo>
                    <a:lnTo>
                      <a:pt x="0" y="557"/>
                    </a:lnTo>
                    <a:lnTo>
                      <a:pt x="0" y="541"/>
                    </a:lnTo>
                    <a:lnTo>
                      <a:pt x="19" y="541"/>
                    </a:lnTo>
                    <a:lnTo>
                      <a:pt x="27" y="541"/>
                    </a:lnTo>
                    <a:lnTo>
                      <a:pt x="36" y="540"/>
                    </a:lnTo>
                    <a:lnTo>
                      <a:pt x="43" y="539"/>
                    </a:lnTo>
                    <a:lnTo>
                      <a:pt x="49" y="537"/>
                    </a:lnTo>
                    <a:lnTo>
                      <a:pt x="54" y="534"/>
                    </a:lnTo>
                    <a:lnTo>
                      <a:pt x="60" y="530"/>
                    </a:lnTo>
                    <a:lnTo>
                      <a:pt x="65" y="526"/>
                    </a:lnTo>
                    <a:lnTo>
                      <a:pt x="69" y="521"/>
                    </a:lnTo>
                    <a:lnTo>
                      <a:pt x="73" y="513"/>
                    </a:lnTo>
                    <a:lnTo>
                      <a:pt x="77" y="500"/>
                    </a:lnTo>
                    <a:lnTo>
                      <a:pt x="79" y="481"/>
                    </a:lnTo>
                    <a:lnTo>
                      <a:pt x="79" y="458"/>
                    </a:lnTo>
                    <a:lnTo>
                      <a:pt x="79" y="99"/>
                    </a:lnTo>
                    <a:lnTo>
                      <a:pt x="79" y="79"/>
                    </a:lnTo>
                    <a:lnTo>
                      <a:pt x="77" y="63"/>
                    </a:lnTo>
                    <a:lnTo>
                      <a:pt x="76" y="52"/>
                    </a:lnTo>
                    <a:lnTo>
                      <a:pt x="75" y="43"/>
                    </a:lnTo>
                    <a:lnTo>
                      <a:pt x="72" y="38"/>
                    </a:lnTo>
                    <a:lnTo>
                      <a:pt x="67" y="33"/>
                    </a:lnTo>
                    <a:lnTo>
                      <a:pt x="63" y="29"/>
                    </a:lnTo>
                    <a:lnTo>
                      <a:pt x="57" y="25"/>
                    </a:lnTo>
                    <a:lnTo>
                      <a:pt x="47" y="22"/>
                    </a:lnTo>
                    <a:lnTo>
                      <a:pt x="39" y="17"/>
                    </a:lnTo>
                    <a:lnTo>
                      <a:pt x="29" y="16"/>
                    </a:lnTo>
                    <a:lnTo>
                      <a:pt x="19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16"/>
                    </a:lnTo>
                    <a:lnTo>
                      <a:pt x="218" y="16"/>
                    </a:lnTo>
                    <a:lnTo>
                      <a:pt x="202" y="17"/>
                    </a:lnTo>
                    <a:lnTo>
                      <a:pt x="189" y="20"/>
                    </a:lnTo>
                    <a:lnTo>
                      <a:pt x="183" y="23"/>
                    </a:lnTo>
                    <a:lnTo>
                      <a:pt x="178" y="27"/>
                    </a:lnTo>
                    <a:lnTo>
                      <a:pt x="172" y="30"/>
                    </a:lnTo>
                    <a:lnTo>
                      <a:pt x="169" y="36"/>
                    </a:lnTo>
                    <a:lnTo>
                      <a:pt x="163" y="45"/>
                    </a:lnTo>
                    <a:lnTo>
                      <a:pt x="160" y="58"/>
                    </a:lnTo>
                    <a:lnTo>
                      <a:pt x="159" y="76"/>
                    </a:lnTo>
                    <a:lnTo>
                      <a:pt x="158" y="99"/>
                    </a:lnTo>
                    <a:lnTo>
                      <a:pt x="158" y="458"/>
                    </a:lnTo>
                    <a:lnTo>
                      <a:pt x="159" y="478"/>
                    </a:lnTo>
                    <a:lnTo>
                      <a:pt x="159" y="493"/>
                    </a:lnTo>
                    <a:lnTo>
                      <a:pt x="160" y="506"/>
                    </a:lnTo>
                    <a:lnTo>
                      <a:pt x="163" y="514"/>
                    </a:lnTo>
                    <a:lnTo>
                      <a:pt x="166" y="519"/>
                    </a:lnTo>
                    <a:lnTo>
                      <a:pt x="170" y="524"/>
                    </a:lnTo>
                    <a:lnTo>
                      <a:pt x="175" y="529"/>
                    </a:lnTo>
                    <a:lnTo>
                      <a:pt x="180" y="531"/>
                    </a:lnTo>
                    <a:lnTo>
                      <a:pt x="189" y="536"/>
                    </a:lnTo>
                    <a:lnTo>
                      <a:pt x="199" y="539"/>
                    </a:lnTo>
                    <a:lnTo>
                      <a:pt x="208" y="541"/>
                    </a:lnTo>
                    <a:lnTo>
                      <a:pt x="218" y="541"/>
                    </a:lnTo>
                    <a:lnTo>
                      <a:pt x="238" y="5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68"/>
              <p:cNvSpPr/>
              <p:nvPr/>
            </p:nvSpPr>
            <p:spPr>
              <a:xfrm>
                <a:off x="129" y="193"/>
                <a:ext cx="83" cy="9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92" extrusionOk="0">
                    <a:moveTo>
                      <a:pt x="237" y="0"/>
                    </a:moveTo>
                    <a:lnTo>
                      <a:pt x="244" y="94"/>
                    </a:lnTo>
                    <a:lnTo>
                      <a:pt x="237" y="94"/>
                    </a:lnTo>
                    <a:lnTo>
                      <a:pt x="230" y="76"/>
                    </a:lnTo>
                    <a:lnTo>
                      <a:pt x="223" y="58"/>
                    </a:lnTo>
                    <a:lnTo>
                      <a:pt x="217" y="51"/>
                    </a:lnTo>
                    <a:lnTo>
                      <a:pt x="213" y="44"/>
                    </a:lnTo>
                    <a:lnTo>
                      <a:pt x="207" y="38"/>
                    </a:lnTo>
                    <a:lnTo>
                      <a:pt x="201" y="34"/>
                    </a:lnTo>
                    <a:lnTo>
                      <a:pt x="188" y="26"/>
                    </a:lnTo>
                    <a:lnTo>
                      <a:pt x="176" y="20"/>
                    </a:lnTo>
                    <a:lnTo>
                      <a:pt x="161" y="16"/>
                    </a:lnTo>
                    <a:lnTo>
                      <a:pt x="144" y="16"/>
                    </a:lnTo>
                    <a:lnTo>
                      <a:pt x="131" y="16"/>
                    </a:lnTo>
                    <a:lnTo>
                      <a:pt x="118" y="18"/>
                    </a:lnTo>
                    <a:lnTo>
                      <a:pt x="107" y="23"/>
                    </a:lnTo>
                    <a:lnTo>
                      <a:pt x="94" y="28"/>
                    </a:lnTo>
                    <a:lnTo>
                      <a:pt x="84" y="37"/>
                    </a:lnTo>
                    <a:lnTo>
                      <a:pt x="74" y="47"/>
                    </a:lnTo>
                    <a:lnTo>
                      <a:pt x="67" y="60"/>
                    </a:lnTo>
                    <a:lnTo>
                      <a:pt x="60" y="74"/>
                    </a:lnTo>
                    <a:lnTo>
                      <a:pt x="54" y="90"/>
                    </a:lnTo>
                    <a:lnTo>
                      <a:pt x="50" y="109"/>
                    </a:lnTo>
                    <a:lnTo>
                      <a:pt x="47" y="129"/>
                    </a:lnTo>
                    <a:lnTo>
                      <a:pt x="47" y="150"/>
                    </a:lnTo>
                    <a:lnTo>
                      <a:pt x="47" y="169"/>
                    </a:lnTo>
                    <a:lnTo>
                      <a:pt x="50" y="186"/>
                    </a:lnTo>
                    <a:lnTo>
                      <a:pt x="54" y="202"/>
                    </a:lnTo>
                    <a:lnTo>
                      <a:pt x="58" y="216"/>
                    </a:lnTo>
                    <a:lnTo>
                      <a:pt x="65" y="229"/>
                    </a:lnTo>
                    <a:lnTo>
                      <a:pt x="74" y="240"/>
                    </a:lnTo>
                    <a:lnTo>
                      <a:pt x="84" y="250"/>
                    </a:lnTo>
                    <a:lnTo>
                      <a:pt x="95" y="259"/>
                    </a:lnTo>
                    <a:lnTo>
                      <a:pt x="108" y="265"/>
                    </a:lnTo>
                    <a:lnTo>
                      <a:pt x="121" y="269"/>
                    </a:lnTo>
                    <a:lnTo>
                      <a:pt x="136" y="272"/>
                    </a:lnTo>
                    <a:lnTo>
                      <a:pt x="151" y="273"/>
                    </a:lnTo>
                    <a:lnTo>
                      <a:pt x="164" y="272"/>
                    </a:lnTo>
                    <a:lnTo>
                      <a:pt x="176" y="270"/>
                    </a:lnTo>
                    <a:lnTo>
                      <a:pt x="187" y="266"/>
                    </a:lnTo>
                    <a:lnTo>
                      <a:pt x="199" y="262"/>
                    </a:lnTo>
                    <a:lnTo>
                      <a:pt x="209" y="255"/>
                    </a:lnTo>
                    <a:lnTo>
                      <a:pt x="220" y="245"/>
                    </a:lnTo>
                    <a:lnTo>
                      <a:pt x="231" y="232"/>
                    </a:lnTo>
                    <a:lnTo>
                      <a:pt x="244" y="216"/>
                    </a:lnTo>
                    <a:lnTo>
                      <a:pt x="250" y="220"/>
                    </a:lnTo>
                    <a:lnTo>
                      <a:pt x="240" y="237"/>
                    </a:lnTo>
                    <a:lnTo>
                      <a:pt x="227" y="252"/>
                    </a:lnTo>
                    <a:lnTo>
                      <a:pt x="216" y="265"/>
                    </a:lnTo>
                    <a:lnTo>
                      <a:pt x="201" y="273"/>
                    </a:lnTo>
                    <a:lnTo>
                      <a:pt x="187" y="282"/>
                    </a:lnTo>
                    <a:lnTo>
                      <a:pt x="171" y="288"/>
                    </a:lnTo>
                    <a:lnTo>
                      <a:pt x="154" y="290"/>
                    </a:lnTo>
                    <a:lnTo>
                      <a:pt x="136" y="292"/>
                    </a:lnTo>
                    <a:lnTo>
                      <a:pt x="118" y="290"/>
                    </a:lnTo>
                    <a:lnTo>
                      <a:pt x="103" y="288"/>
                    </a:lnTo>
                    <a:lnTo>
                      <a:pt x="88" y="285"/>
                    </a:lnTo>
                    <a:lnTo>
                      <a:pt x="74" y="279"/>
                    </a:lnTo>
                    <a:lnTo>
                      <a:pt x="61" y="272"/>
                    </a:lnTo>
                    <a:lnTo>
                      <a:pt x="50" y="262"/>
                    </a:lnTo>
                    <a:lnTo>
                      <a:pt x="38" y="252"/>
                    </a:lnTo>
                    <a:lnTo>
                      <a:pt x="28" y="240"/>
                    </a:lnTo>
                    <a:lnTo>
                      <a:pt x="21" y="230"/>
                    </a:lnTo>
                    <a:lnTo>
                      <a:pt x="15" y="220"/>
                    </a:lnTo>
                    <a:lnTo>
                      <a:pt x="11" y="209"/>
                    </a:lnTo>
                    <a:lnTo>
                      <a:pt x="7" y="199"/>
                    </a:lnTo>
                    <a:lnTo>
                      <a:pt x="4" y="187"/>
                    </a:lnTo>
                    <a:lnTo>
                      <a:pt x="1" y="174"/>
                    </a:lnTo>
                    <a:lnTo>
                      <a:pt x="0" y="163"/>
                    </a:lnTo>
                    <a:lnTo>
                      <a:pt x="0" y="150"/>
                    </a:lnTo>
                    <a:lnTo>
                      <a:pt x="1" y="130"/>
                    </a:lnTo>
                    <a:lnTo>
                      <a:pt x="4" y="110"/>
                    </a:lnTo>
                    <a:lnTo>
                      <a:pt x="11" y="91"/>
                    </a:lnTo>
                    <a:lnTo>
                      <a:pt x="18" y="73"/>
                    </a:lnTo>
                    <a:lnTo>
                      <a:pt x="28" y="57"/>
                    </a:lnTo>
                    <a:lnTo>
                      <a:pt x="41" y="43"/>
                    </a:lnTo>
                    <a:lnTo>
                      <a:pt x="54" y="30"/>
                    </a:lnTo>
                    <a:lnTo>
                      <a:pt x="70" y="20"/>
                    </a:lnTo>
                    <a:lnTo>
                      <a:pt x="87" y="11"/>
                    </a:lnTo>
                    <a:lnTo>
                      <a:pt x="104" y="6"/>
                    </a:lnTo>
                    <a:lnTo>
                      <a:pt x="123" y="1"/>
                    </a:lnTo>
                    <a:lnTo>
                      <a:pt x="141" y="0"/>
                    </a:lnTo>
                    <a:lnTo>
                      <a:pt x="157" y="1"/>
                    </a:lnTo>
                    <a:lnTo>
                      <a:pt x="171" y="4"/>
                    </a:lnTo>
                    <a:lnTo>
                      <a:pt x="186" y="8"/>
                    </a:lnTo>
                    <a:lnTo>
                      <a:pt x="201" y="16"/>
                    </a:lnTo>
                    <a:lnTo>
                      <a:pt x="209" y="18"/>
                    </a:lnTo>
                    <a:lnTo>
                      <a:pt x="213" y="20"/>
                    </a:lnTo>
                    <a:lnTo>
                      <a:pt x="219" y="18"/>
                    </a:lnTo>
                    <a:lnTo>
                      <a:pt x="223" y="16"/>
                    </a:lnTo>
                    <a:lnTo>
                      <a:pt x="227" y="8"/>
                    </a:lnTo>
                    <a:lnTo>
                      <a:pt x="230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68"/>
              <p:cNvSpPr/>
              <p:nvPr/>
            </p:nvSpPr>
            <p:spPr>
              <a:xfrm>
                <a:off x="10" y="896"/>
                <a:ext cx="90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96" extrusionOk="0">
                    <a:moveTo>
                      <a:pt x="8" y="102"/>
                    </a:moveTo>
                    <a:lnTo>
                      <a:pt x="18" y="79"/>
                    </a:lnTo>
                    <a:lnTo>
                      <a:pt x="31" y="59"/>
                    </a:lnTo>
                    <a:lnTo>
                      <a:pt x="44" y="42"/>
                    </a:lnTo>
                    <a:lnTo>
                      <a:pt x="60" y="28"/>
                    </a:lnTo>
                    <a:lnTo>
                      <a:pt x="67" y="21"/>
                    </a:lnTo>
                    <a:lnTo>
                      <a:pt x="76" y="16"/>
                    </a:lnTo>
                    <a:lnTo>
                      <a:pt x="84" y="12"/>
                    </a:lnTo>
                    <a:lnTo>
                      <a:pt x="94" y="8"/>
                    </a:lnTo>
                    <a:lnTo>
                      <a:pt x="104" y="5"/>
                    </a:lnTo>
                    <a:lnTo>
                      <a:pt x="114" y="3"/>
                    </a:lnTo>
                    <a:lnTo>
                      <a:pt x="126" y="2"/>
                    </a:lnTo>
                    <a:lnTo>
                      <a:pt x="137" y="0"/>
                    </a:lnTo>
                    <a:lnTo>
                      <a:pt x="150" y="2"/>
                    </a:lnTo>
                    <a:lnTo>
                      <a:pt x="164" y="3"/>
                    </a:lnTo>
                    <a:lnTo>
                      <a:pt x="176" y="6"/>
                    </a:lnTo>
                    <a:lnTo>
                      <a:pt x="187" y="11"/>
                    </a:lnTo>
                    <a:lnTo>
                      <a:pt x="197" y="16"/>
                    </a:lnTo>
                    <a:lnTo>
                      <a:pt x="207" y="22"/>
                    </a:lnTo>
                    <a:lnTo>
                      <a:pt x="216" y="29"/>
                    </a:lnTo>
                    <a:lnTo>
                      <a:pt x="224" y="38"/>
                    </a:lnTo>
                    <a:lnTo>
                      <a:pt x="234" y="52"/>
                    </a:lnTo>
                    <a:lnTo>
                      <a:pt x="242" y="68"/>
                    </a:lnTo>
                    <a:lnTo>
                      <a:pt x="244" y="75"/>
                    </a:lnTo>
                    <a:lnTo>
                      <a:pt x="246" y="82"/>
                    </a:lnTo>
                    <a:lnTo>
                      <a:pt x="247" y="91"/>
                    </a:lnTo>
                    <a:lnTo>
                      <a:pt x="247" y="98"/>
                    </a:lnTo>
                    <a:lnTo>
                      <a:pt x="247" y="111"/>
                    </a:lnTo>
                    <a:lnTo>
                      <a:pt x="244" y="124"/>
                    </a:lnTo>
                    <a:lnTo>
                      <a:pt x="239" y="138"/>
                    </a:lnTo>
                    <a:lnTo>
                      <a:pt x="232" y="151"/>
                    </a:lnTo>
                    <a:lnTo>
                      <a:pt x="223" y="164"/>
                    </a:lnTo>
                    <a:lnTo>
                      <a:pt x="212" y="178"/>
                    </a:lnTo>
                    <a:lnTo>
                      <a:pt x="197" y="192"/>
                    </a:lnTo>
                    <a:lnTo>
                      <a:pt x="183" y="205"/>
                    </a:lnTo>
                    <a:lnTo>
                      <a:pt x="203" y="215"/>
                    </a:lnTo>
                    <a:lnTo>
                      <a:pt x="222" y="227"/>
                    </a:lnTo>
                    <a:lnTo>
                      <a:pt x="229" y="232"/>
                    </a:lnTo>
                    <a:lnTo>
                      <a:pt x="236" y="240"/>
                    </a:lnTo>
                    <a:lnTo>
                      <a:pt x="243" y="247"/>
                    </a:lnTo>
                    <a:lnTo>
                      <a:pt x="249" y="255"/>
                    </a:lnTo>
                    <a:lnTo>
                      <a:pt x="254" y="262"/>
                    </a:lnTo>
                    <a:lnTo>
                      <a:pt x="259" y="271"/>
                    </a:lnTo>
                    <a:lnTo>
                      <a:pt x="263" y="280"/>
                    </a:lnTo>
                    <a:lnTo>
                      <a:pt x="266" y="290"/>
                    </a:lnTo>
                    <a:lnTo>
                      <a:pt x="269" y="300"/>
                    </a:lnTo>
                    <a:lnTo>
                      <a:pt x="270" y="310"/>
                    </a:lnTo>
                    <a:lnTo>
                      <a:pt x="272" y="320"/>
                    </a:lnTo>
                    <a:lnTo>
                      <a:pt x="272" y="330"/>
                    </a:lnTo>
                    <a:lnTo>
                      <a:pt x="270" y="345"/>
                    </a:lnTo>
                    <a:lnTo>
                      <a:pt x="269" y="360"/>
                    </a:lnTo>
                    <a:lnTo>
                      <a:pt x="266" y="374"/>
                    </a:lnTo>
                    <a:lnTo>
                      <a:pt x="262" y="388"/>
                    </a:lnTo>
                    <a:lnTo>
                      <a:pt x="256" y="401"/>
                    </a:lnTo>
                    <a:lnTo>
                      <a:pt x="249" y="414"/>
                    </a:lnTo>
                    <a:lnTo>
                      <a:pt x="242" y="426"/>
                    </a:lnTo>
                    <a:lnTo>
                      <a:pt x="232" y="437"/>
                    </a:lnTo>
                    <a:lnTo>
                      <a:pt x="219" y="451"/>
                    </a:lnTo>
                    <a:lnTo>
                      <a:pt x="203" y="463"/>
                    </a:lnTo>
                    <a:lnTo>
                      <a:pt x="187" y="473"/>
                    </a:lnTo>
                    <a:lnTo>
                      <a:pt x="169" y="481"/>
                    </a:lnTo>
                    <a:lnTo>
                      <a:pt x="150" y="489"/>
                    </a:lnTo>
                    <a:lnTo>
                      <a:pt x="128" y="493"/>
                    </a:lnTo>
                    <a:lnTo>
                      <a:pt x="107" y="496"/>
                    </a:lnTo>
                    <a:lnTo>
                      <a:pt x="83" y="496"/>
                    </a:lnTo>
                    <a:lnTo>
                      <a:pt x="61" y="496"/>
                    </a:lnTo>
                    <a:lnTo>
                      <a:pt x="43" y="493"/>
                    </a:lnTo>
                    <a:lnTo>
                      <a:pt x="28" y="490"/>
                    </a:lnTo>
                    <a:lnTo>
                      <a:pt x="18" y="484"/>
                    </a:lnTo>
                    <a:lnTo>
                      <a:pt x="10" y="479"/>
                    </a:lnTo>
                    <a:lnTo>
                      <a:pt x="4" y="471"/>
                    </a:lnTo>
                    <a:lnTo>
                      <a:pt x="1" y="466"/>
                    </a:lnTo>
                    <a:lnTo>
                      <a:pt x="0" y="459"/>
                    </a:lnTo>
                    <a:lnTo>
                      <a:pt x="1" y="454"/>
                    </a:lnTo>
                    <a:lnTo>
                      <a:pt x="2" y="449"/>
                    </a:lnTo>
                    <a:lnTo>
                      <a:pt x="5" y="444"/>
                    </a:lnTo>
                    <a:lnTo>
                      <a:pt x="8" y="441"/>
                    </a:lnTo>
                    <a:lnTo>
                      <a:pt x="13" y="437"/>
                    </a:lnTo>
                    <a:lnTo>
                      <a:pt x="18" y="436"/>
                    </a:lnTo>
                    <a:lnTo>
                      <a:pt x="23" y="434"/>
                    </a:lnTo>
                    <a:lnTo>
                      <a:pt x="28" y="433"/>
                    </a:lnTo>
                    <a:lnTo>
                      <a:pt x="37" y="434"/>
                    </a:lnTo>
                    <a:lnTo>
                      <a:pt x="47" y="436"/>
                    </a:lnTo>
                    <a:lnTo>
                      <a:pt x="55" y="440"/>
                    </a:lnTo>
                    <a:lnTo>
                      <a:pt x="74" y="449"/>
                    </a:lnTo>
                    <a:lnTo>
                      <a:pt x="91" y="457"/>
                    </a:lnTo>
                    <a:lnTo>
                      <a:pt x="103" y="461"/>
                    </a:lnTo>
                    <a:lnTo>
                      <a:pt x="116" y="464"/>
                    </a:lnTo>
                    <a:lnTo>
                      <a:pt x="130" y="466"/>
                    </a:lnTo>
                    <a:lnTo>
                      <a:pt x="138" y="466"/>
                    </a:lnTo>
                    <a:lnTo>
                      <a:pt x="147" y="464"/>
                    </a:lnTo>
                    <a:lnTo>
                      <a:pt x="156" y="461"/>
                    </a:lnTo>
                    <a:lnTo>
                      <a:pt x="164" y="459"/>
                    </a:lnTo>
                    <a:lnTo>
                      <a:pt x="171" y="454"/>
                    </a:lnTo>
                    <a:lnTo>
                      <a:pt x="179" y="450"/>
                    </a:lnTo>
                    <a:lnTo>
                      <a:pt x="186" y="444"/>
                    </a:lnTo>
                    <a:lnTo>
                      <a:pt x="193" y="439"/>
                    </a:lnTo>
                    <a:lnTo>
                      <a:pt x="199" y="431"/>
                    </a:lnTo>
                    <a:lnTo>
                      <a:pt x="204" y="424"/>
                    </a:lnTo>
                    <a:lnTo>
                      <a:pt x="209" y="416"/>
                    </a:lnTo>
                    <a:lnTo>
                      <a:pt x="213" y="407"/>
                    </a:lnTo>
                    <a:lnTo>
                      <a:pt x="216" y="400"/>
                    </a:lnTo>
                    <a:lnTo>
                      <a:pt x="217" y="391"/>
                    </a:lnTo>
                    <a:lnTo>
                      <a:pt x="219" y="381"/>
                    </a:lnTo>
                    <a:lnTo>
                      <a:pt x="219" y="373"/>
                    </a:lnTo>
                    <a:lnTo>
                      <a:pt x="219" y="358"/>
                    </a:lnTo>
                    <a:lnTo>
                      <a:pt x="216" y="345"/>
                    </a:lnTo>
                    <a:lnTo>
                      <a:pt x="213" y="331"/>
                    </a:lnTo>
                    <a:lnTo>
                      <a:pt x="207" y="318"/>
                    </a:lnTo>
                    <a:lnTo>
                      <a:pt x="203" y="308"/>
                    </a:lnTo>
                    <a:lnTo>
                      <a:pt x="197" y="301"/>
                    </a:lnTo>
                    <a:lnTo>
                      <a:pt x="193" y="294"/>
                    </a:lnTo>
                    <a:lnTo>
                      <a:pt x="187" y="288"/>
                    </a:lnTo>
                    <a:lnTo>
                      <a:pt x="179" y="281"/>
                    </a:lnTo>
                    <a:lnTo>
                      <a:pt x="169" y="275"/>
                    </a:lnTo>
                    <a:lnTo>
                      <a:pt x="159" y="268"/>
                    </a:lnTo>
                    <a:lnTo>
                      <a:pt x="146" y="262"/>
                    </a:lnTo>
                    <a:lnTo>
                      <a:pt x="133" y="258"/>
                    </a:lnTo>
                    <a:lnTo>
                      <a:pt x="118" y="254"/>
                    </a:lnTo>
                    <a:lnTo>
                      <a:pt x="106" y="252"/>
                    </a:lnTo>
                    <a:lnTo>
                      <a:pt x="91" y="251"/>
                    </a:lnTo>
                    <a:lnTo>
                      <a:pt x="80" y="251"/>
                    </a:lnTo>
                    <a:lnTo>
                      <a:pt x="80" y="241"/>
                    </a:lnTo>
                    <a:lnTo>
                      <a:pt x="94" y="238"/>
                    </a:lnTo>
                    <a:lnTo>
                      <a:pt x="108" y="234"/>
                    </a:lnTo>
                    <a:lnTo>
                      <a:pt x="123" y="228"/>
                    </a:lnTo>
                    <a:lnTo>
                      <a:pt x="136" y="221"/>
                    </a:lnTo>
                    <a:lnTo>
                      <a:pt x="149" y="212"/>
                    </a:lnTo>
                    <a:lnTo>
                      <a:pt x="160" y="202"/>
                    </a:lnTo>
                    <a:lnTo>
                      <a:pt x="170" y="192"/>
                    </a:lnTo>
                    <a:lnTo>
                      <a:pt x="177" y="181"/>
                    </a:lnTo>
                    <a:lnTo>
                      <a:pt x="183" y="169"/>
                    </a:lnTo>
                    <a:lnTo>
                      <a:pt x="186" y="157"/>
                    </a:lnTo>
                    <a:lnTo>
                      <a:pt x="189" y="144"/>
                    </a:lnTo>
                    <a:lnTo>
                      <a:pt x="190" y="129"/>
                    </a:lnTo>
                    <a:lnTo>
                      <a:pt x="189" y="121"/>
                    </a:lnTo>
                    <a:lnTo>
                      <a:pt x="189" y="112"/>
                    </a:lnTo>
                    <a:lnTo>
                      <a:pt x="186" y="105"/>
                    </a:lnTo>
                    <a:lnTo>
                      <a:pt x="184" y="96"/>
                    </a:lnTo>
                    <a:lnTo>
                      <a:pt x="180" y="91"/>
                    </a:lnTo>
                    <a:lnTo>
                      <a:pt x="177" y="84"/>
                    </a:lnTo>
                    <a:lnTo>
                      <a:pt x="171" y="78"/>
                    </a:lnTo>
                    <a:lnTo>
                      <a:pt x="167" y="71"/>
                    </a:lnTo>
                    <a:lnTo>
                      <a:pt x="161" y="66"/>
                    </a:lnTo>
                    <a:lnTo>
                      <a:pt x="154" y="62"/>
                    </a:lnTo>
                    <a:lnTo>
                      <a:pt x="149" y="58"/>
                    </a:lnTo>
                    <a:lnTo>
                      <a:pt x="141" y="55"/>
                    </a:lnTo>
                    <a:lnTo>
                      <a:pt x="134" y="52"/>
                    </a:lnTo>
                    <a:lnTo>
                      <a:pt x="127" y="51"/>
                    </a:lnTo>
                    <a:lnTo>
                      <a:pt x="118" y="49"/>
                    </a:lnTo>
                    <a:lnTo>
                      <a:pt x="110" y="49"/>
                    </a:lnTo>
                    <a:lnTo>
                      <a:pt x="97" y="51"/>
                    </a:lnTo>
                    <a:lnTo>
                      <a:pt x="84" y="52"/>
                    </a:lnTo>
                    <a:lnTo>
                      <a:pt x="71" y="58"/>
                    </a:lnTo>
                    <a:lnTo>
                      <a:pt x="60" y="63"/>
                    </a:lnTo>
                    <a:lnTo>
                      <a:pt x="50" y="72"/>
                    </a:lnTo>
                    <a:lnTo>
                      <a:pt x="38" y="82"/>
                    </a:lnTo>
                    <a:lnTo>
                      <a:pt x="28" y="94"/>
                    </a:lnTo>
                    <a:lnTo>
                      <a:pt x="20" y="108"/>
                    </a:lnTo>
                    <a:lnTo>
                      <a:pt x="8" y="10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68"/>
              <p:cNvSpPr/>
              <p:nvPr/>
            </p:nvSpPr>
            <p:spPr>
              <a:xfrm>
                <a:off x="129" y="896"/>
                <a:ext cx="102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96" extrusionOk="0">
                    <a:moveTo>
                      <a:pt x="0" y="252"/>
                    </a:moveTo>
                    <a:lnTo>
                      <a:pt x="0" y="232"/>
                    </a:lnTo>
                    <a:lnTo>
                      <a:pt x="1" y="212"/>
                    </a:lnTo>
                    <a:lnTo>
                      <a:pt x="2" y="194"/>
                    </a:lnTo>
                    <a:lnTo>
                      <a:pt x="5" y="177"/>
                    </a:lnTo>
                    <a:lnTo>
                      <a:pt x="10" y="159"/>
                    </a:lnTo>
                    <a:lnTo>
                      <a:pt x="14" y="142"/>
                    </a:lnTo>
                    <a:lnTo>
                      <a:pt x="18" y="126"/>
                    </a:lnTo>
                    <a:lnTo>
                      <a:pt x="24" y="112"/>
                    </a:lnTo>
                    <a:lnTo>
                      <a:pt x="31" y="98"/>
                    </a:lnTo>
                    <a:lnTo>
                      <a:pt x="37" y="84"/>
                    </a:lnTo>
                    <a:lnTo>
                      <a:pt x="45" y="72"/>
                    </a:lnTo>
                    <a:lnTo>
                      <a:pt x="52" y="61"/>
                    </a:lnTo>
                    <a:lnTo>
                      <a:pt x="61" y="51"/>
                    </a:lnTo>
                    <a:lnTo>
                      <a:pt x="70" y="41"/>
                    </a:lnTo>
                    <a:lnTo>
                      <a:pt x="80" y="32"/>
                    </a:lnTo>
                    <a:lnTo>
                      <a:pt x="90" y="23"/>
                    </a:lnTo>
                    <a:lnTo>
                      <a:pt x="105" y="13"/>
                    </a:lnTo>
                    <a:lnTo>
                      <a:pt x="121" y="6"/>
                    </a:lnTo>
                    <a:lnTo>
                      <a:pt x="138" y="2"/>
                    </a:lnTo>
                    <a:lnTo>
                      <a:pt x="154" y="0"/>
                    </a:lnTo>
                    <a:lnTo>
                      <a:pt x="168" y="2"/>
                    </a:lnTo>
                    <a:lnTo>
                      <a:pt x="181" y="5"/>
                    </a:lnTo>
                    <a:lnTo>
                      <a:pt x="194" y="9"/>
                    </a:lnTo>
                    <a:lnTo>
                      <a:pt x="207" y="15"/>
                    </a:lnTo>
                    <a:lnTo>
                      <a:pt x="219" y="23"/>
                    </a:lnTo>
                    <a:lnTo>
                      <a:pt x="231" y="32"/>
                    </a:lnTo>
                    <a:lnTo>
                      <a:pt x="243" y="43"/>
                    </a:lnTo>
                    <a:lnTo>
                      <a:pt x="253" y="56"/>
                    </a:lnTo>
                    <a:lnTo>
                      <a:pt x="266" y="75"/>
                    </a:lnTo>
                    <a:lnTo>
                      <a:pt x="277" y="95"/>
                    </a:lnTo>
                    <a:lnTo>
                      <a:pt x="286" y="116"/>
                    </a:lnTo>
                    <a:lnTo>
                      <a:pt x="294" y="139"/>
                    </a:lnTo>
                    <a:lnTo>
                      <a:pt x="300" y="162"/>
                    </a:lnTo>
                    <a:lnTo>
                      <a:pt x="304" y="188"/>
                    </a:lnTo>
                    <a:lnTo>
                      <a:pt x="307" y="217"/>
                    </a:lnTo>
                    <a:lnTo>
                      <a:pt x="307" y="245"/>
                    </a:lnTo>
                    <a:lnTo>
                      <a:pt x="307" y="265"/>
                    </a:lnTo>
                    <a:lnTo>
                      <a:pt x="306" y="285"/>
                    </a:lnTo>
                    <a:lnTo>
                      <a:pt x="304" y="304"/>
                    </a:lnTo>
                    <a:lnTo>
                      <a:pt x="302" y="321"/>
                    </a:lnTo>
                    <a:lnTo>
                      <a:pt x="299" y="338"/>
                    </a:lnTo>
                    <a:lnTo>
                      <a:pt x="294" y="356"/>
                    </a:lnTo>
                    <a:lnTo>
                      <a:pt x="290" y="371"/>
                    </a:lnTo>
                    <a:lnTo>
                      <a:pt x="284" y="386"/>
                    </a:lnTo>
                    <a:lnTo>
                      <a:pt x="277" y="400"/>
                    </a:lnTo>
                    <a:lnTo>
                      <a:pt x="272" y="413"/>
                    </a:lnTo>
                    <a:lnTo>
                      <a:pt x="264" y="426"/>
                    </a:lnTo>
                    <a:lnTo>
                      <a:pt x="257" y="436"/>
                    </a:lnTo>
                    <a:lnTo>
                      <a:pt x="249" y="446"/>
                    </a:lnTo>
                    <a:lnTo>
                      <a:pt x="240" y="456"/>
                    </a:lnTo>
                    <a:lnTo>
                      <a:pt x="231" y="463"/>
                    </a:lnTo>
                    <a:lnTo>
                      <a:pt x="223" y="470"/>
                    </a:lnTo>
                    <a:lnTo>
                      <a:pt x="204" y="481"/>
                    </a:lnTo>
                    <a:lnTo>
                      <a:pt x="187" y="490"/>
                    </a:lnTo>
                    <a:lnTo>
                      <a:pt x="177" y="493"/>
                    </a:lnTo>
                    <a:lnTo>
                      <a:pt x="168" y="494"/>
                    </a:lnTo>
                    <a:lnTo>
                      <a:pt x="160" y="496"/>
                    </a:lnTo>
                    <a:lnTo>
                      <a:pt x="151" y="496"/>
                    </a:lnTo>
                    <a:lnTo>
                      <a:pt x="134" y="496"/>
                    </a:lnTo>
                    <a:lnTo>
                      <a:pt x="118" y="492"/>
                    </a:lnTo>
                    <a:lnTo>
                      <a:pt x="103" y="486"/>
                    </a:lnTo>
                    <a:lnTo>
                      <a:pt x="88" y="476"/>
                    </a:lnTo>
                    <a:lnTo>
                      <a:pt x="75" y="464"/>
                    </a:lnTo>
                    <a:lnTo>
                      <a:pt x="61" y="451"/>
                    </a:lnTo>
                    <a:lnTo>
                      <a:pt x="50" y="434"/>
                    </a:lnTo>
                    <a:lnTo>
                      <a:pt x="38" y="416"/>
                    </a:lnTo>
                    <a:lnTo>
                      <a:pt x="28" y="398"/>
                    </a:lnTo>
                    <a:lnTo>
                      <a:pt x="21" y="380"/>
                    </a:lnTo>
                    <a:lnTo>
                      <a:pt x="14" y="361"/>
                    </a:lnTo>
                    <a:lnTo>
                      <a:pt x="10" y="341"/>
                    </a:lnTo>
                    <a:lnTo>
                      <a:pt x="5" y="320"/>
                    </a:lnTo>
                    <a:lnTo>
                      <a:pt x="2" y="298"/>
                    </a:lnTo>
                    <a:lnTo>
                      <a:pt x="0" y="275"/>
                    </a:lnTo>
                    <a:lnTo>
                      <a:pt x="0" y="252"/>
                    </a:lnTo>
                    <a:close/>
                    <a:moveTo>
                      <a:pt x="68" y="261"/>
                    </a:moveTo>
                    <a:lnTo>
                      <a:pt x="68" y="285"/>
                    </a:lnTo>
                    <a:lnTo>
                      <a:pt x="70" y="308"/>
                    </a:lnTo>
                    <a:lnTo>
                      <a:pt x="71" y="330"/>
                    </a:lnTo>
                    <a:lnTo>
                      <a:pt x="74" y="351"/>
                    </a:lnTo>
                    <a:lnTo>
                      <a:pt x="78" y="370"/>
                    </a:lnTo>
                    <a:lnTo>
                      <a:pt x="83" y="388"/>
                    </a:lnTo>
                    <a:lnTo>
                      <a:pt x="87" y="406"/>
                    </a:lnTo>
                    <a:lnTo>
                      <a:pt x="93" y="421"/>
                    </a:lnTo>
                    <a:lnTo>
                      <a:pt x="98" y="434"/>
                    </a:lnTo>
                    <a:lnTo>
                      <a:pt x="104" y="444"/>
                    </a:lnTo>
                    <a:lnTo>
                      <a:pt x="110" y="454"/>
                    </a:lnTo>
                    <a:lnTo>
                      <a:pt x="117" y="461"/>
                    </a:lnTo>
                    <a:lnTo>
                      <a:pt x="125" y="467"/>
                    </a:lnTo>
                    <a:lnTo>
                      <a:pt x="134" y="471"/>
                    </a:lnTo>
                    <a:lnTo>
                      <a:pt x="143" y="473"/>
                    </a:lnTo>
                    <a:lnTo>
                      <a:pt x="153" y="474"/>
                    </a:lnTo>
                    <a:lnTo>
                      <a:pt x="161" y="473"/>
                    </a:lnTo>
                    <a:lnTo>
                      <a:pt x="171" y="470"/>
                    </a:lnTo>
                    <a:lnTo>
                      <a:pt x="181" y="464"/>
                    </a:lnTo>
                    <a:lnTo>
                      <a:pt x="191" y="457"/>
                    </a:lnTo>
                    <a:lnTo>
                      <a:pt x="201" y="447"/>
                    </a:lnTo>
                    <a:lnTo>
                      <a:pt x="210" y="434"/>
                    </a:lnTo>
                    <a:lnTo>
                      <a:pt x="217" y="419"/>
                    </a:lnTo>
                    <a:lnTo>
                      <a:pt x="223" y="400"/>
                    </a:lnTo>
                    <a:lnTo>
                      <a:pt x="227" y="384"/>
                    </a:lnTo>
                    <a:lnTo>
                      <a:pt x="230" y="367"/>
                    </a:lnTo>
                    <a:lnTo>
                      <a:pt x="233" y="348"/>
                    </a:lnTo>
                    <a:lnTo>
                      <a:pt x="234" y="327"/>
                    </a:lnTo>
                    <a:lnTo>
                      <a:pt x="237" y="281"/>
                    </a:lnTo>
                    <a:lnTo>
                      <a:pt x="239" y="230"/>
                    </a:lnTo>
                    <a:lnTo>
                      <a:pt x="237" y="191"/>
                    </a:lnTo>
                    <a:lnTo>
                      <a:pt x="234" y="155"/>
                    </a:lnTo>
                    <a:lnTo>
                      <a:pt x="230" y="122"/>
                    </a:lnTo>
                    <a:lnTo>
                      <a:pt x="221" y="94"/>
                    </a:lnTo>
                    <a:lnTo>
                      <a:pt x="216" y="75"/>
                    </a:lnTo>
                    <a:lnTo>
                      <a:pt x="207" y="59"/>
                    </a:lnTo>
                    <a:lnTo>
                      <a:pt x="199" y="46"/>
                    </a:lnTo>
                    <a:lnTo>
                      <a:pt x="190" y="36"/>
                    </a:lnTo>
                    <a:lnTo>
                      <a:pt x="181" y="31"/>
                    </a:lnTo>
                    <a:lnTo>
                      <a:pt x="173" y="28"/>
                    </a:lnTo>
                    <a:lnTo>
                      <a:pt x="164" y="25"/>
                    </a:lnTo>
                    <a:lnTo>
                      <a:pt x="154" y="25"/>
                    </a:lnTo>
                    <a:lnTo>
                      <a:pt x="143" y="26"/>
                    </a:lnTo>
                    <a:lnTo>
                      <a:pt x="131" y="29"/>
                    </a:lnTo>
                    <a:lnTo>
                      <a:pt x="121" y="36"/>
                    </a:lnTo>
                    <a:lnTo>
                      <a:pt x="111" y="46"/>
                    </a:lnTo>
                    <a:lnTo>
                      <a:pt x="105" y="53"/>
                    </a:lnTo>
                    <a:lnTo>
                      <a:pt x="100" y="62"/>
                    </a:lnTo>
                    <a:lnTo>
                      <a:pt x="95" y="72"/>
                    </a:lnTo>
                    <a:lnTo>
                      <a:pt x="91" y="84"/>
                    </a:lnTo>
                    <a:lnTo>
                      <a:pt x="87" y="95"/>
                    </a:lnTo>
                    <a:lnTo>
                      <a:pt x="83" y="108"/>
                    </a:lnTo>
                    <a:lnTo>
                      <a:pt x="80" y="122"/>
                    </a:lnTo>
                    <a:lnTo>
                      <a:pt x="77" y="138"/>
                    </a:lnTo>
                    <a:lnTo>
                      <a:pt x="74" y="169"/>
                    </a:lnTo>
                    <a:lnTo>
                      <a:pt x="71" y="199"/>
                    </a:lnTo>
                    <a:lnTo>
                      <a:pt x="68" y="231"/>
                    </a:lnTo>
                    <a:lnTo>
                      <a:pt x="68" y="26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68"/>
              <p:cNvSpPr/>
              <p:nvPr/>
            </p:nvSpPr>
            <p:spPr>
              <a:xfrm>
                <a:off x="5" y="1970"/>
                <a:ext cx="105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87" extrusionOk="0">
                    <a:moveTo>
                      <a:pt x="315" y="395"/>
                    </a:moveTo>
                    <a:lnTo>
                      <a:pt x="280" y="487"/>
                    </a:lnTo>
                    <a:lnTo>
                      <a:pt x="0" y="487"/>
                    </a:lnTo>
                    <a:lnTo>
                      <a:pt x="0" y="474"/>
                    </a:lnTo>
                    <a:lnTo>
                      <a:pt x="57" y="421"/>
                    </a:lnTo>
                    <a:lnTo>
                      <a:pt x="106" y="372"/>
                    </a:lnTo>
                    <a:lnTo>
                      <a:pt x="126" y="349"/>
                    </a:lnTo>
                    <a:lnTo>
                      <a:pt x="144" y="328"/>
                    </a:lnTo>
                    <a:lnTo>
                      <a:pt x="160" y="308"/>
                    </a:lnTo>
                    <a:lnTo>
                      <a:pt x="174" y="289"/>
                    </a:lnTo>
                    <a:lnTo>
                      <a:pt x="186" y="272"/>
                    </a:lnTo>
                    <a:lnTo>
                      <a:pt x="196" y="255"/>
                    </a:lnTo>
                    <a:lnTo>
                      <a:pt x="204" y="238"/>
                    </a:lnTo>
                    <a:lnTo>
                      <a:pt x="212" y="220"/>
                    </a:lnTo>
                    <a:lnTo>
                      <a:pt x="217" y="205"/>
                    </a:lnTo>
                    <a:lnTo>
                      <a:pt x="222" y="189"/>
                    </a:lnTo>
                    <a:lnTo>
                      <a:pt x="225" y="173"/>
                    </a:lnTo>
                    <a:lnTo>
                      <a:pt x="225" y="157"/>
                    </a:lnTo>
                    <a:lnTo>
                      <a:pt x="225" y="147"/>
                    </a:lnTo>
                    <a:lnTo>
                      <a:pt x="223" y="136"/>
                    </a:lnTo>
                    <a:lnTo>
                      <a:pt x="222" y="126"/>
                    </a:lnTo>
                    <a:lnTo>
                      <a:pt x="217" y="117"/>
                    </a:lnTo>
                    <a:lnTo>
                      <a:pt x="214" y="107"/>
                    </a:lnTo>
                    <a:lnTo>
                      <a:pt x="209" y="99"/>
                    </a:lnTo>
                    <a:lnTo>
                      <a:pt x="203" y="92"/>
                    </a:lnTo>
                    <a:lnTo>
                      <a:pt x="197" y="83"/>
                    </a:lnTo>
                    <a:lnTo>
                      <a:pt x="190" y="77"/>
                    </a:lnTo>
                    <a:lnTo>
                      <a:pt x="183" y="70"/>
                    </a:lnTo>
                    <a:lnTo>
                      <a:pt x="174" y="66"/>
                    </a:lnTo>
                    <a:lnTo>
                      <a:pt x="167" y="62"/>
                    </a:lnTo>
                    <a:lnTo>
                      <a:pt x="159" y="59"/>
                    </a:lnTo>
                    <a:lnTo>
                      <a:pt x="150" y="56"/>
                    </a:lnTo>
                    <a:lnTo>
                      <a:pt x="140" y="54"/>
                    </a:lnTo>
                    <a:lnTo>
                      <a:pt x="131" y="54"/>
                    </a:lnTo>
                    <a:lnTo>
                      <a:pt x="113" y="56"/>
                    </a:lnTo>
                    <a:lnTo>
                      <a:pt x="97" y="60"/>
                    </a:lnTo>
                    <a:lnTo>
                      <a:pt x="81" y="66"/>
                    </a:lnTo>
                    <a:lnTo>
                      <a:pt x="67" y="74"/>
                    </a:lnTo>
                    <a:lnTo>
                      <a:pt x="61" y="80"/>
                    </a:lnTo>
                    <a:lnTo>
                      <a:pt x="54" y="86"/>
                    </a:lnTo>
                    <a:lnTo>
                      <a:pt x="48" y="93"/>
                    </a:lnTo>
                    <a:lnTo>
                      <a:pt x="43" y="100"/>
                    </a:lnTo>
                    <a:lnTo>
                      <a:pt x="34" y="116"/>
                    </a:lnTo>
                    <a:lnTo>
                      <a:pt x="27" y="135"/>
                    </a:lnTo>
                    <a:lnTo>
                      <a:pt x="13" y="135"/>
                    </a:lnTo>
                    <a:lnTo>
                      <a:pt x="15" y="119"/>
                    </a:lnTo>
                    <a:lnTo>
                      <a:pt x="20" y="104"/>
                    </a:lnTo>
                    <a:lnTo>
                      <a:pt x="24" y="90"/>
                    </a:lnTo>
                    <a:lnTo>
                      <a:pt x="28" y="77"/>
                    </a:lnTo>
                    <a:lnTo>
                      <a:pt x="36" y="66"/>
                    </a:lnTo>
                    <a:lnTo>
                      <a:pt x="41" y="54"/>
                    </a:lnTo>
                    <a:lnTo>
                      <a:pt x="50" y="44"/>
                    </a:lnTo>
                    <a:lnTo>
                      <a:pt x="58" y="36"/>
                    </a:lnTo>
                    <a:lnTo>
                      <a:pt x="68" y="27"/>
                    </a:lnTo>
                    <a:lnTo>
                      <a:pt x="77" y="20"/>
                    </a:lnTo>
                    <a:lnTo>
                      <a:pt x="89" y="14"/>
                    </a:lnTo>
                    <a:lnTo>
                      <a:pt x="100" y="9"/>
                    </a:lnTo>
                    <a:lnTo>
                      <a:pt x="111" y="6"/>
                    </a:lnTo>
                    <a:lnTo>
                      <a:pt x="123" y="3"/>
                    </a:lnTo>
                    <a:lnTo>
                      <a:pt x="136" y="1"/>
                    </a:lnTo>
                    <a:lnTo>
                      <a:pt x="150" y="0"/>
                    </a:lnTo>
                    <a:lnTo>
                      <a:pt x="163" y="1"/>
                    </a:lnTo>
                    <a:lnTo>
                      <a:pt x="177" y="3"/>
                    </a:lnTo>
                    <a:lnTo>
                      <a:pt x="190" y="6"/>
                    </a:lnTo>
                    <a:lnTo>
                      <a:pt x="203" y="10"/>
                    </a:lnTo>
                    <a:lnTo>
                      <a:pt x="214" y="16"/>
                    </a:lnTo>
                    <a:lnTo>
                      <a:pt x="226" y="21"/>
                    </a:lnTo>
                    <a:lnTo>
                      <a:pt x="236" y="29"/>
                    </a:lnTo>
                    <a:lnTo>
                      <a:pt x="246" y="37"/>
                    </a:lnTo>
                    <a:lnTo>
                      <a:pt x="256" y="47"/>
                    </a:lnTo>
                    <a:lnTo>
                      <a:pt x="263" y="57"/>
                    </a:lnTo>
                    <a:lnTo>
                      <a:pt x="270" y="67"/>
                    </a:lnTo>
                    <a:lnTo>
                      <a:pt x="276" y="79"/>
                    </a:lnTo>
                    <a:lnTo>
                      <a:pt x="280" y="90"/>
                    </a:lnTo>
                    <a:lnTo>
                      <a:pt x="283" y="102"/>
                    </a:lnTo>
                    <a:lnTo>
                      <a:pt x="285" y="113"/>
                    </a:lnTo>
                    <a:lnTo>
                      <a:pt x="285" y="126"/>
                    </a:lnTo>
                    <a:lnTo>
                      <a:pt x="285" y="143"/>
                    </a:lnTo>
                    <a:lnTo>
                      <a:pt x="280" y="162"/>
                    </a:lnTo>
                    <a:lnTo>
                      <a:pt x="276" y="180"/>
                    </a:lnTo>
                    <a:lnTo>
                      <a:pt x="269" y="198"/>
                    </a:lnTo>
                    <a:lnTo>
                      <a:pt x="262" y="212"/>
                    </a:lnTo>
                    <a:lnTo>
                      <a:pt x="253" y="228"/>
                    </a:lnTo>
                    <a:lnTo>
                      <a:pt x="245" y="242"/>
                    </a:lnTo>
                    <a:lnTo>
                      <a:pt x="235" y="256"/>
                    </a:lnTo>
                    <a:lnTo>
                      <a:pt x="212" y="288"/>
                    </a:lnTo>
                    <a:lnTo>
                      <a:pt x="184" y="319"/>
                    </a:lnTo>
                    <a:lnTo>
                      <a:pt x="144" y="362"/>
                    </a:lnTo>
                    <a:lnTo>
                      <a:pt x="113" y="395"/>
                    </a:lnTo>
                    <a:lnTo>
                      <a:pt x="90" y="419"/>
                    </a:lnTo>
                    <a:lnTo>
                      <a:pt x="74" y="434"/>
                    </a:lnTo>
                    <a:lnTo>
                      <a:pt x="199" y="434"/>
                    </a:lnTo>
                    <a:lnTo>
                      <a:pt x="216" y="434"/>
                    </a:lnTo>
                    <a:lnTo>
                      <a:pt x="232" y="434"/>
                    </a:lnTo>
                    <a:lnTo>
                      <a:pt x="243" y="432"/>
                    </a:lnTo>
                    <a:lnTo>
                      <a:pt x="252" y="431"/>
                    </a:lnTo>
                    <a:lnTo>
                      <a:pt x="260" y="429"/>
                    </a:lnTo>
                    <a:lnTo>
                      <a:pt x="267" y="427"/>
                    </a:lnTo>
                    <a:lnTo>
                      <a:pt x="273" y="424"/>
                    </a:lnTo>
                    <a:lnTo>
                      <a:pt x="280" y="419"/>
                    </a:lnTo>
                    <a:lnTo>
                      <a:pt x="286" y="415"/>
                    </a:lnTo>
                    <a:lnTo>
                      <a:pt x="292" y="409"/>
                    </a:lnTo>
                    <a:lnTo>
                      <a:pt x="296" y="404"/>
                    </a:lnTo>
                    <a:lnTo>
                      <a:pt x="302" y="395"/>
                    </a:lnTo>
                    <a:lnTo>
                      <a:pt x="315" y="39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68"/>
              <p:cNvSpPr/>
              <p:nvPr/>
            </p:nvSpPr>
            <p:spPr>
              <a:xfrm>
                <a:off x="129" y="1970"/>
                <a:ext cx="102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95" extrusionOk="0">
                    <a:moveTo>
                      <a:pt x="0" y="252"/>
                    </a:moveTo>
                    <a:lnTo>
                      <a:pt x="0" y="232"/>
                    </a:lnTo>
                    <a:lnTo>
                      <a:pt x="1" y="212"/>
                    </a:lnTo>
                    <a:lnTo>
                      <a:pt x="2" y="193"/>
                    </a:lnTo>
                    <a:lnTo>
                      <a:pt x="5" y="176"/>
                    </a:lnTo>
                    <a:lnTo>
                      <a:pt x="10" y="159"/>
                    </a:lnTo>
                    <a:lnTo>
                      <a:pt x="14" y="142"/>
                    </a:lnTo>
                    <a:lnTo>
                      <a:pt x="18" y="126"/>
                    </a:lnTo>
                    <a:lnTo>
                      <a:pt x="24" y="112"/>
                    </a:lnTo>
                    <a:lnTo>
                      <a:pt x="31" y="97"/>
                    </a:lnTo>
                    <a:lnTo>
                      <a:pt x="37" y="83"/>
                    </a:lnTo>
                    <a:lnTo>
                      <a:pt x="45" y="72"/>
                    </a:lnTo>
                    <a:lnTo>
                      <a:pt x="52" y="60"/>
                    </a:lnTo>
                    <a:lnTo>
                      <a:pt x="61" y="49"/>
                    </a:lnTo>
                    <a:lnTo>
                      <a:pt x="70" y="40"/>
                    </a:lnTo>
                    <a:lnTo>
                      <a:pt x="80" y="31"/>
                    </a:lnTo>
                    <a:lnTo>
                      <a:pt x="90" y="23"/>
                    </a:lnTo>
                    <a:lnTo>
                      <a:pt x="105" y="13"/>
                    </a:lnTo>
                    <a:lnTo>
                      <a:pt x="121" y="6"/>
                    </a:lnTo>
                    <a:lnTo>
                      <a:pt x="138" y="1"/>
                    </a:lnTo>
                    <a:lnTo>
                      <a:pt x="154" y="0"/>
                    </a:lnTo>
                    <a:lnTo>
                      <a:pt x="168" y="1"/>
                    </a:lnTo>
                    <a:lnTo>
                      <a:pt x="181" y="4"/>
                    </a:lnTo>
                    <a:lnTo>
                      <a:pt x="194" y="9"/>
                    </a:lnTo>
                    <a:lnTo>
                      <a:pt x="207" y="14"/>
                    </a:lnTo>
                    <a:lnTo>
                      <a:pt x="219" y="23"/>
                    </a:lnTo>
                    <a:lnTo>
                      <a:pt x="231" y="31"/>
                    </a:lnTo>
                    <a:lnTo>
                      <a:pt x="243" y="43"/>
                    </a:lnTo>
                    <a:lnTo>
                      <a:pt x="253" y="56"/>
                    </a:lnTo>
                    <a:lnTo>
                      <a:pt x="266" y="74"/>
                    </a:lnTo>
                    <a:lnTo>
                      <a:pt x="277" y="94"/>
                    </a:lnTo>
                    <a:lnTo>
                      <a:pt x="286" y="116"/>
                    </a:lnTo>
                    <a:lnTo>
                      <a:pt x="294" y="137"/>
                    </a:lnTo>
                    <a:lnTo>
                      <a:pt x="300" y="162"/>
                    </a:lnTo>
                    <a:lnTo>
                      <a:pt x="304" y="187"/>
                    </a:lnTo>
                    <a:lnTo>
                      <a:pt x="307" y="216"/>
                    </a:lnTo>
                    <a:lnTo>
                      <a:pt x="307" y="245"/>
                    </a:lnTo>
                    <a:lnTo>
                      <a:pt x="307" y="265"/>
                    </a:lnTo>
                    <a:lnTo>
                      <a:pt x="306" y="285"/>
                    </a:lnTo>
                    <a:lnTo>
                      <a:pt x="304" y="303"/>
                    </a:lnTo>
                    <a:lnTo>
                      <a:pt x="302" y="321"/>
                    </a:lnTo>
                    <a:lnTo>
                      <a:pt x="299" y="338"/>
                    </a:lnTo>
                    <a:lnTo>
                      <a:pt x="294" y="355"/>
                    </a:lnTo>
                    <a:lnTo>
                      <a:pt x="290" y="371"/>
                    </a:lnTo>
                    <a:lnTo>
                      <a:pt x="284" y="385"/>
                    </a:lnTo>
                    <a:lnTo>
                      <a:pt x="277" y="399"/>
                    </a:lnTo>
                    <a:lnTo>
                      <a:pt x="272" y="412"/>
                    </a:lnTo>
                    <a:lnTo>
                      <a:pt x="264" y="425"/>
                    </a:lnTo>
                    <a:lnTo>
                      <a:pt x="257" y="435"/>
                    </a:lnTo>
                    <a:lnTo>
                      <a:pt x="249" y="445"/>
                    </a:lnTo>
                    <a:lnTo>
                      <a:pt x="240" y="455"/>
                    </a:lnTo>
                    <a:lnTo>
                      <a:pt x="231" y="462"/>
                    </a:lnTo>
                    <a:lnTo>
                      <a:pt x="223" y="470"/>
                    </a:lnTo>
                    <a:lnTo>
                      <a:pt x="204" y="481"/>
                    </a:lnTo>
                    <a:lnTo>
                      <a:pt x="187" y="490"/>
                    </a:lnTo>
                    <a:lnTo>
                      <a:pt x="177" y="492"/>
                    </a:lnTo>
                    <a:lnTo>
                      <a:pt x="168" y="494"/>
                    </a:lnTo>
                    <a:lnTo>
                      <a:pt x="160" y="495"/>
                    </a:lnTo>
                    <a:lnTo>
                      <a:pt x="151" y="495"/>
                    </a:lnTo>
                    <a:lnTo>
                      <a:pt x="134" y="494"/>
                    </a:lnTo>
                    <a:lnTo>
                      <a:pt x="118" y="491"/>
                    </a:lnTo>
                    <a:lnTo>
                      <a:pt x="103" y="484"/>
                    </a:lnTo>
                    <a:lnTo>
                      <a:pt x="88" y="475"/>
                    </a:lnTo>
                    <a:lnTo>
                      <a:pt x="75" y="464"/>
                    </a:lnTo>
                    <a:lnTo>
                      <a:pt x="61" y="451"/>
                    </a:lnTo>
                    <a:lnTo>
                      <a:pt x="50" y="434"/>
                    </a:lnTo>
                    <a:lnTo>
                      <a:pt x="38" y="415"/>
                    </a:lnTo>
                    <a:lnTo>
                      <a:pt x="28" y="398"/>
                    </a:lnTo>
                    <a:lnTo>
                      <a:pt x="21" y="379"/>
                    </a:lnTo>
                    <a:lnTo>
                      <a:pt x="14" y="361"/>
                    </a:lnTo>
                    <a:lnTo>
                      <a:pt x="10" y="341"/>
                    </a:lnTo>
                    <a:lnTo>
                      <a:pt x="5" y="319"/>
                    </a:lnTo>
                    <a:lnTo>
                      <a:pt x="2" y="298"/>
                    </a:lnTo>
                    <a:lnTo>
                      <a:pt x="0" y="275"/>
                    </a:lnTo>
                    <a:lnTo>
                      <a:pt x="0" y="252"/>
                    </a:lnTo>
                    <a:close/>
                    <a:moveTo>
                      <a:pt x="68" y="260"/>
                    </a:moveTo>
                    <a:lnTo>
                      <a:pt x="68" y="285"/>
                    </a:lnTo>
                    <a:lnTo>
                      <a:pt x="70" y="308"/>
                    </a:lnTo>
                    <a:lnTo>
                      <a:pt x="71" y="329"/>
                    </a:lnTo>
                    <a:lnTo>
                      <a:pt x="74" y="349"/>
                    </a:lnTo>
                    <a:lnTo>
                      <a:pt x="78" y="369"/>
                    </a:lnTo>
                    <a:lnTo>
                      <a:pt x="83" y="388"/>
                    </a:lnTo>
                    <a:lnTo>
                      <a:pt x="87" y="405"/>
                    </a:lnTo>
                    <a:lnTo>
                      <a:pt x="93" y="421"/>
                    </a:lnTo>
                    <a:lnTo>
                      <a:pt x="98" y="434"/>
                    </a:lnTo>
                    <a:lnTo>
                      <a:pt x="104" y="444"/>
                    </a:lnTo>
                    <a:lnTo>
                      <a:pt x="110" y="454"/>
                    </a:lnTo>
                    <a:lnTo>
                      <a:pt x="117" y="461"/>
                    </a:lnTo>
                    <a:lnTo>
                      <a:pt x="125" y="467"/>
                    </a:lnTo>
                    <a:lnTo>
                      <a:pt x="134" y="471"/>
                    </a:lnTo>
                    <a:lnTo>
                      <a:pt x="143" y="472"/>
                    </a:lnTo>
                    <a:lnTo>
                      <a:pt x="153" y="474"/>
                    </a:lnTo>
                    <a:lnTo>
                      <a:pt x="161" y="472"/>
                    </a:lnTo>
                    <a:lnTo>
                      <a:pt x="171" y="470"/>
                    </a:lnTo>
                    <a:lnTo>
                      <a:pt x="181" y="464"/>
                    </a:lnTo>
                    <a:lnTo>
                      <a:pt x="191" y="457"/>
                    </a:lnTo>
                    <a:lnTo>
                      <a:pt x="201" y="447"/>
                    </a:lnTo>
                    <a:lnTo>
                      <a:pt x="210" y="434"/>
                    </a:lnTo>
                    <a:lnTo>
                      <a:pt x="217" y="418"/>
                    </a:lnTo>
                    <a:lnTo>
                      <a:pt x="223" y="399"/>
                    </a:lnTo>
                    <a:lnTo>
                      <a:pt x="227" y="384"/>
                    </a:lnTo>
                    <a:lnTo>
                      <a:pt x="230" y="366"/>
                    </a:lnTo>
                    <a:lnTo>
                      <a:pt x="233" y="346"/>
                    </a:lnTo>
                    <a:lnTo>
                      <a:pt x="234" y="326"/>
                    </a:lnTo>
                    <a:lnTo>
                      <a:pt x="237" y="281"/>
                    </a:lnTo>
                    <a:lnTo>
                      <a:pt x="239" y="229"/>
                    </a:lnTo>
                    <a:lnTo>
                      <a:pt x="237" y="190"/>
                    </a:lnTo>
                    <a:lnTo>
                      <a:pt x="234" y="155"/>
                    </a:lnTo>
                    <a:lnTo>
                      <a:pt x="230" y="122"/>
                    </a:lnTo>
                    <a:lnTo>
                      <a:pt x="221" y="93"/>
                    </a:lnTo>
                    <a:lnTo>
                      <a:pt x="216" y="74"/>
                    </a:lnTo>
                    <a:lnTo>
                      <a:pt x="207" y="59"/>
                    </a:lnTo>
                    <a:lnTo>
                      <a:pt x="199" y="46"/>
                    </a:lnTo>
                    <a:lnTo>
                      <a:pt x="190" y="36"/>
                    </a:lnTo>
                    <a:lnTo>
                      <a:pt x="181" y="30"/>
                    </a:lnTo>
                    <a:lnTo>
                      <a:pt x="173" y="27"/>
                    </a:lnTo>
                    <a:lnTo>
                      <a:pt x="164" y="24"/>
                    </a:lnTo>
                    <a:lnTo>
                      <a:pt x="154" y="24"/>
                    </a:lnTo>
                    <a:lnTo>
                      <a:pt x="143" y="26"/>
                    </a:lnTo>
                    <a:lnTo>
                      <a:pt x="131" y="29"/>
                    </a:lnTo>
                    <a:lnTo>
                      <a:pt x="121" y="36"/>
                    </a:lnTo>
                    <a:lnTo>
                      <a:pt x="111" y="46"/>
                    </a:lnTo>
                    <a:lnTo>
                      <a:pt x="105" y="53"/>
                    </a:lnTo>
                    <a:lnTo>
                      <a:pt x="100" y="62"/>
                    </a:lnTo>
                    <a:lnTo>
                      <a:pt x="95" y="72"/>
                    </a:lnTo>
                    <a:lnTo>
                      <a:pt x="91" y="83"/>
                    </a:lnTo>
                    <a:lnTo>
                      <a:pt x="87" y="94"/>
                    </a:lnTo>
                    <a:lnTo>
                      <a:pt x="83" y="107"/>
                    </a:lnTo>
                    <a:lnTo>
                      <a:pt x="80" y="122"/>
                    </a:lnTo>
                    <a:lnTo>
                      <a:pt x="77" y="137"/>
                    </a:lnTo>
                    <a:lnTo>
                      <a:pt x="74" y="169"/>
                    </a:lnTo>
                    <a:lnTo>
                      <a:pt x="71" y="199"/>
                    </a:lnTo>
                    <a:lnTo>
                      <a:pt x="68" y="230"/>
                    </a:lnTo>
                    <a:lnTo>
                      <a:pt x="68" y="2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68"/>
              <p:cNvSpPr/>
              <p:nvPr/>
            </p:nvSpPr>
            <p:spPr>
              <a:xfrm>
                <a:off x="28" y="3086"/>
                <a:ext cx="63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487" extrusionOk="0">
                    <a:moveTo>
                      <a:pt x="0" y="58"/>
                    </a:moveTo>
                    <a:lnTo>
                      <a:pt x="116" y="0"/>
                    </a:lnTo>
                    <a:lnTo>
                      <a:pt x="128" y="0"/>
                    </a:lnTo>
                    <a:lnTo>
                      <a:pt x="128" y="404"/>
                    </a:lnTo>
                    <a:lnTo>
                      <a:pt x="128" y="421"/>
                    </a:lnTo>
                    <a:lnTo>
                      <a:pt x="129" y="436"/>
                    </a:lnTo>
                    <a:lnTo>
                      <a:pt x="129" y="447"/>
                    </a:lnTo>
                    <a:lnTo>
                      <a:pt x="131" y="454"/>
                    </a:lnTo>
                    <a:lnTo>
                      <a:pt x="134" y="458"/>
                    </a:lnTo>
                    <a:lnTo>
                      <a:pt x="136" y="463"/>
                    </a:lnTo>
                    <a:lnTo>
                      <a:pt x="141" y="466"/>
                    </a:lnTo>
                    <a:lnTo>
                      <a:pt x="145" y="469"/>
                    </a:lnTo>
                    <a:lnTo>
                      <a:pt x="152" y="471"/>
                    </a:lnTo>
                    <a:lnTo>
                      <a:pt x="161" y="473"/>
                    </a:lnTo>
                    <a:lnTo>
                      <a:pt x="174" y="474"/>
                    </a:lnTo>
                    <a:lnTo>
                      <a:pt x="188" y="474"/>
                    </a:lnTo>
                    <a:lnTo>
                      <a:pt x="188" y="487"/>
                    </a:lnTo>
                    <a:lnTo>
                      <a:pt x="9" y="487"/>
                    </a:lnTo>
                    <a:lnTo>
                      <a:pt x="9" y="474"/>
                    </a:lnTo>
                    <a:lnTo>
                      <a:pt x="25" y="474"/>
                    </a:lnTo>
                    <a:lnTo>
                      <a:pt x="36" y="473"/>
                    </a:lnTo>
                    <a:lnTo>
                      <a:pt x="46" y="471"/>
                    </a:lnTo>
                    <a:lnTo>
                      <a:pt x="52" y="469"/>
                    </a:lnTo>
                    <a:lnTo>
                      <a:pt x="58" y="466"/>
                    </a:lnTo>
                    <a:lnTo>
                      <a:pt x="61" y="463"/>
                    </a:lnTo>
                    <a:lnTo>
                      <a:pt x="63" y="460"/>
                    </a:lnTo>
                    <a:lnTo>
                      <a:pt x="66" y="456"/>
                    </a:lnTo>
                    <a:lnTo>
                      <a:pt x="68" y="448"/>
                    </a:lnTo>
                    <a:lnTo>
                      <a:pt x="69" y="438"/>
                    </a:lnTo>
                    <a:lnTo>
                      <a:pt x="69" y="423"/>
                    </a:lnTo>
                    <a:lnTo>
                      <a:pt x="71" y="404"/>
                    </a:lnTo>
                    <a:lnTo>
                      <a:pt x="71" y="146"/>
                    </a:lnTo>
                    <a:lnTo>
                      <a:pt x="69" y="122"/>
                    </a:lnTo>
                    <a:lnTo>
                      <a:pt x="69" y="103"/>
                    </a:lnTo>
                    <a:lnTo>
                      <a:pt x="68" y="89"/>
                    </a:lnTo>
                    <a:lnTo>
                      <a:pt x="66" y="79"/>
                    </a:lnTo>
                    <a:lnTo>
                      <a:pt x="65" y="73"/>
                    </a:lnTo>
                    <a:lnTo>
                      <a:pt x="63" y="69"/>
                    </a:lnTo>
                    <a:lnTo>
                      <a:pt x="61" y="66"/>
                    </a:lnTo>
                    <a:lnTo>
                      <a:pt x="58" y="63"/>
                    </a:lnTo>
                    <a:lnTo>
                      <a:pt x="55" y="61"/>
                    </a:lnTo>
                    <a:lnTo>
                      <a:pt x="51" y="59"/>
                    </a:lnTo>
                    <a:lnTo>
                      <a:pt x="46" y="58"/>
                    </a:lnTo>
                    <a:lnTo>
                      <a:pt x="42" y="58"/>
                    </a:lnTo>
                    <a:lnTo>
                      <a:pt x="35" y="58"/>
                    </a:lnTo>
                    <a:lnTo>
                      <a:pt x="26" y="61"/>
                    </a:lnTo>
                    <a:lnTo>
                      <a:pt x="16" y="63"/>
                    </a:lnTo>
                    <a:lnTo>
                      <a:pt x="6" y="6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68"/>
              <p:cNvSpPr/>
              <p:nvPr/>
            </p:nvSpPr>
            <p:spPr>
              <a:xfrm>
                <a:off x="129" y="3086"/>
                <a:ext cx="102" cy="166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96" extrusionOk="0">
                    <a:moveTo>
                      <a:pt x="0" y="252"/>
                    </a:moveTo>
                    <a:lnTo>
                      <a:pt x="0" y="232"/>
                    </a:lnTo>
                    <a:lnTo>
                      <a:pt x="1" y="212"/>
                    </a:lnTo>
                    <a:lnTo>
                      <a:pt x="2" y="194"/>
                    </a:lnTo>
                    <a:lnTo>
                      <a:pt x="5" y="176"/>
                    </a:lnTo>
                    <a:lnTo>
                      <a:pt x="10" y="159"/>
                    </a:lnTo>
                    <a:lnTo>
                      <a:pt x="14" y="142"/>
                    </a:lnTo>
                    <a:lnTo>
                      <a:pt x="18" y="126"/>
                    </a:lnTo>
                    <a:lnTo>
                      <a:pt x="24" y="112"/>
                    </a:lnTo>
                    <a:lnTo>
                      <a:pt x="31" y="98"/>
                    </a:lnTo>
                    <a:lnTo>
                      <a:pt x="37" y="83"/>
                    </a:lnTo>
                    <a:lnTo>
                      <a:pt x="45" y="72"/>
                    </a:lnTo>
                    <a:lnTo>
                      <a:pt x="52" y="61"/>
                    </a:lnTo>
                    <a:lnTo>
                      <a:pt x="61" y="49"/>
                    </a:lnTo>
                    <a:lnTo>
                      <a:pt x="70" y="40"/>
                    </a:lnTo>
                    <a:lnTo>
                      <a:pt x="80" y="32"/>
                    </a:lnTo>
                    <a:lnTo>
                      <a:pt x="90" y="23"/>
                    </a:lnTo>
                    <a:lnTo>
                      <a:pt x="105" y="13"/>
                    </a:lnTo>
                    <a:lnTo>
                      <a:pt x="121" y="6"/>
                    </a:lnTo>
                    <a:lnTo>
                      <a:pt x="138" y="2"/>
                    </a:lnTo>
                    <a:lnTo>
                      <a:pt x="154" y="0"/>
                    </a:lnTo>
                    <a:lnTo>
                      <a:pt x="168" y="2"/>
                    </a:lnTo>
                    <a:lnTo>
                      <a:pt x="181" y="5"/>
                    </a:lnTo>
                    <a:lnTo>
                      <a:pt x="194" y="9"/>
                    </a:lnTo>
                    <a:lnTo>
                      <a:pt x="207" y="15"/>
                    </a:lnTo>
                    <a:lnTo>
                      <a:pt x="219" y="23"/>
                    </a:lnTo>
                    <a:lnTo>
                      <a:pt x="231" y="32"/>
                    </a:lnTo>
                    <a:lnTo>
                      <a:pt x="243" y="43"/>
                    </a:lnTo>
                    <a:lnTo>
                      <a:pt x="253" y="56"/>
                    </a:lnTo>
                    <a:lnTo>
                      <a:pt x="266" y="75"/>
                    </a:lnTo>
                    <a:lnTo>
                      <a:pt x="277" y="95"/>
                    </a:lnTo>
                    <a:lnTo>
                      <a:pt x="286" y="116"/>
                    </a:lnTo>
                    <a:lnTo>
                      <a:pt x="294" y="138"/>
                    </a:lnTo>
                    <a:lnTo>
                      <a:pt x="300" y="162"/>
                    </a:lnTo>
                    <a:lnTo>
                      <a:pt x="304" y="188"/>
                    </a:lnTo>
                    <a:lnTo>
                      <a:pt x="307" y="215"/>
                    </a:lnTo>
                    <a:lnTo>
                      <a:pt x="307" y="245"/>
                    </a:lnTo>
                    <a:lnTo>
                      <a:pt x="307" y="265"/>
                    </a:lnTo>
                    <a:lnTo>
                      <a:pt x="306" y="285"/>
                    </a:lnTo>
                    <a:lnTo>
                      <a:pt x="304" y="304"/>
                    </a:lnTo>
                    <a:lnTo>
                      <a:pt x="302" y="321"/>
                    </a:lnTo>
                    <a:lnTo>
                      <a:pt x="299" y="338"/>
                    </a:lnTo>
                    <a:lnTo>
                      <a:pt x="294" y="355"/>
                    </a:lnTo>
                    <a:lnTo>
                      <a:pt x="290" y="371"/>
                    </a:lnTo>
                    <a:lnTo>
                      <a:pt x="284" y="385"/>
                    </a:lnTo>
                    <a:lnTo>
                      <a:pt x="277" y="400"/>
                    </a:lnTo>
                    <a:lnTo>
                      <a:pt x="272" y="413"/>
                    </a:lnTo>
                    <a:lnTo>
                      <a:pt x="264" y="424"/>
                    </a:lnTo>
                    <a:lnTo>
                      <a:pt x="257" y="436"/>
                    </a:lnTo>
                    <a:lnTo>
                      <a:pt x="249" y="446"/>
                    </a:lnTo>
                    <a:lnTo>
                      <a:pt x="240" y="454"/>
                    </a:lnTo>
                    <a:lnTo>
                      <a:pt x="231" y="463"/>
                    </a:lnTo>
                    <a:lnTo>
                      <a:pt x="223" y="470"/>
                    </a:lnTo>
                    <a:lnTo>
                      <a:pt x="204" y="481"/>
                    </a:lnTo>
                    <a:lnTo>
                      <a:pt x="187" y="490"/>
                    </a:lnTo>
                    <a:lnTo>
                      <a:pt x="177" y="493"/>
                    </a:lnTo>
                    <a:lnTo>
                      <a:pt x="168" y="494"/>
                    </a:lnTo>
                    <a:lnTo>
                      <a:pt x="160" y="496"/>
                    </a:lnTo>
                    <a:lnTo>
                      <a:pt x="151" y="496"/>
                    </a:lnTo>
                    <a:lnTo>
                      <a:pt x="134" y="494"/>
                    </a:lnTo>
                    <a:lnTo>
                      <a:pt x="118" y="491"/>
                    </a:lnTo>
                    <a:lnTo>
                      <a:pt x="103" y="484"/>
                    </a:lnTo>
                    <a:lnTo>
                      <a:pt x="88" y="476"/>
                    </a:lnTo>
                    <a:lnTo>
                      <a:pt x="75" y="464"/>
                    </a:lnTo>
                    <a:lnTo>
                      <a:pt x="61" y="451"/>
                    </a:lnTo>
                    <a:lnTo>
                      <a:pt x="50" y="434"/>
                    </a:lnTo>
                    <a:lnTo>
                      <a:pt x="38" y="416"/>
                    </a:lnTo>
                    <a:lnTo>
                      <a:pt x="28" y="398"/>
                    </a:lnTo>
                    <a:lnTo>
                      <a:pt x="21" y="380"/>
                    </a:lnTo>
                    <a:lnTo>
                      <a:pt x="14" y="361"/>
                    </a:lnTo>
                    <a:lnTo>
                      <a:pt x="10" y="341"/>
                    </a:lnTo>
                    <a:lnTo>
                      <a:pt x="5" y="320"/>
                    </a:lnTo>
                    <a:lnTo>
                      <a:pt x="2" y="298"/>
                    </a:lnTo>
                    <a:lnTo>
                      <a:pt x="0" y="275"/>
                    </a:lnTo>
                    <a:lnTo>
                      <a:pt x="0" y="252"/>
                    </a:lnTo>
                    <a:close/>
                    <a:moveTo>
                      <a:pt x="68" y="261"/>
                    </a:moveTo>
                    <a:lnTo>
                      <a:pt x="68" y="285"/>
                    </a:lnTo>
                    <a:lnTo>
                      <a:pt x="70" y="308"/>
                    </a:lnTo>
                    <a:lnTo>
                      <a:pt x="71" y="330"/>
                    </a:lnTo>
                    <a:lnTo>
                      <a:pt x="74" y="350"/>
                    </a:lnTo>
                    <a:lnTo>
                      <a:pt x="78" y="370"/>
                    </a:lnTo>
                    <a:lnTo>
                      <a:pt x="83" y="388"/>
                    </a:lnTo>
                    <a:lnTo>
                      <a:pt x="87" y="406"/>
                    </a:lnTo>
                    <a:lnTo>
                      <a:pt x="93" y="421"/>
                    </a:lnTo>
                    <a:lnTo>
                      <a:pt x="98" y="434"/>
                    </a:lnTo>
                    <a:lnTo>
                      <a:pt x="104" y="444"/>
                    </a:lnTo>
                    <a:lnTo>
                      <a:pt x="110" y="454"/>
                    </a:lnTo>
                    <a:lnTo>
                      <a:pt x="117" y="461"/>
                    </a:lnTo>
                    <a:lnTo>
                      <a:pt x="125" y="467"/>
                    </a:lnTo>
                    <a:lnTo>
                      <a:pt x="134" y="471"/>
                    </a:lnTo>
                    <a:lnTo>
                      <a:pt x="143" y="473"/>
                    </a:lnTo>
                    <a:lnTo>
                      <a:pt x="153" y="474"/>
                    </a:lnTo>
                    <a:lnTo>
                      <a:pt x="161" y="473"/>
                    </a:lnTo>
                    <a:lnTo>
                      <a:pt x="171" y="470"/>
                    </a:lnTo>
                    <a:lnTo>
                      <a:pt x="181" y="464"/>
                    </a:lnTo>
                    <a:lnTo>
                      <a:pt x="191" y="457"/>
                    </a:lnTo>
                    <a:lnTo>
                      <a:pt x="201" y="447"/>
                    </a:lnTo>
                    <a:lnTo>
                      <a:pt x="210" y="434"/>
                    </a:lnTo>
                    <a:lnTo>
                      <a:pt x="217" y="418"/>
                    </a:lnTo>
                    <a:lnTo>
                      <a:pt x="223" y="400"/>
                    </a:lnTo>
                    <a:lnTo>
                      <a:pt x="227" y="384"/>
                    </a:lnTo>
                    <a:lnTo>
                      <a:pt x="230" y="367"/>
                    </a:lnTo>
                    <a:lnTo>
                      <a:pt x="233" y="347"/>
                    </a:lnTo>
                    <a:lnTo>
                      <a:pt x="234" y="327"/>
                    </a:lnTo>
                    <a:lnTo>
                      <a:pt x="237" y="281"/>
                    </a:lnTo>
                    <a:lnTo>
                      <a:pt x="239" y="229"/>
                    </a:lnTo>
                    <a:lnTo>
                      <a:pt x="237" y="189"/>
                    </a:lnTo>
                    <a:lnTo>
                      <a:pt x="234" y="155"/>
                    </a:lnTo>
                    <a:lnTo>
                      <a:pt x="230" y="122"/>
                    </a:lnTo>
                    <a:lnTo>
                      <a:pt x="221" y="93"/>
                    </a:lnTo>
                    <a:lnTo>
                      <a:pt x="216" y="75"/>
                    </a:lnTo>
                    <a:lnTo>
                      <a:pt x="207" y="58"/>
                    </a:lnTo>
                    <a:lnTo>
                      <a:pt x="199" y="46"/>
                    </a:lnTo>
                    <a:lnTo>
                      <a:pt x="190" y="36"/>
                    </a:lnTo>
                    <a:lnTo>
                      <a:pt x="181" y="30"/>
                    </a:lnTo>
                    <a:lnTo>
                      <a:pt x="173" y="28"/>
                    </a:lnTo>
                    <a:lnTo>
                      <a:pt x="164" y="25"/>
                    </a:lnTo>
                    <a:lnTo>
                      <a:pt x="154" y="25"/>
                    </a:lnTo>
                    <a:lnTo>
                      <a:pt x="143" y="25"/>
                    </a:lnTo>
                    <a:lnTo>
                      <a:pt x="131" y="29"/>
                    </a:lnTo>
                    <a:lnTo>
                      <a:pt x="121" y="36"/>
                    </a:lnTo>
                    <a:lnTo>
                      <a:pt x="111" y="45"/>
                    </a:lnTo>
                    <a:lnTo>
                      <a:pt x="105" y="53"/>
                    </a:lnTo>
                    <a:lnTo>
                      <a:pt x="100" y="62"/>
                    </a:lnTo>
                    <a:lnTo>
                      <a:pt x="95" y="72"/>
                    </a:lnTo>
                    <a:lnTo>
                      <a:pt x="91" y="83"/>
                    </a:lnTo>
                    <a:lnTo>
                      <a:pt x="87" y="95"/>
                    </a:lnTo>
                    <a:lnTo>
                      <a:pt x="83" y="108"/>
                    </a:lnTo>
                    <a:lnTo>
                      <a:pt x="80" y="122"/>
                    </a:lnTo>
                    <a:lnTo>
                      <a:pt x="77" y="138"/>
                    </a:lnTo>
                    <a:lnTo>
                      <a:pt x="74" y="168"/>
                    </a:lnTo>
                    <a:lnTo>
                      <a:pt x="71" y="199"/>
                    </a:lnTo>
                    <a:lnTo>
                      <a:pt x="68" y="231"/>
                    </a:lnTo>
                    <a:lnTo>
                      <a:pt x="68" y="26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68"/>
              <p:cNvSpPr/>
              <p:nvPr/>
            </p:nvSpPr>
            <p:spPr>
              <a:xfrm>
                <a:off x="264" y="4417"/>
                <a:ext cx="103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95" extrusionOk="0">
                    <a:moveTo>
                      <a:pt x="0" y="250"/>
                    </a:moveTo>
                    <a:lnTo>
                      <a:pt x="0" y="230"/>
                    </a:lnTo>
                    <a:lnTo>
                      <a:pt x="2" y="211"/>
                    </a:lnTo>
                    <a:lnTo>
                      <a:pt x="3" y="193"/>
                    </a:lnTo>
                    <a:lnTo>
                      <a:pt x="6" y="174"/>
                    </a:lnTo>
                    <a:lnTo>
                      <a:pt x="10" y="157"/>
                    </a:lnTo>
                    <a:lnTo>
                      <a:pt x="14" y="141"/>
                    </a:lnTo>
                    <a:lnTo>
                      <a:pt x="19" y="126"/>
                    </a:lnTo>
                    <a:lnTo>
                      <a:pt x="24" y="110"/>
                    </a:lnTo>
                    <a:lnTo>
                      <a:pt x="32" y="96"/>
                    </a:lnTo>
                    <a:lnTo>
                      <a:pt x="39" y="83"/>
                    </a:lnTo>
                    <a:lnTo>
                      <a:pt x="46" y="70"/>
                    </a:lnTo>
                    <a:lnTo>
                      <a:pt x="53" y="58"/>
                    </a:lnTo>
                    <a:lnTo>
                      <a:pt x="62" y="48"/>
                    </a:lnTo>
                    <a:lnTo>
                      <a:pt x="70" y="38"/>
                    </a:lnTo>
                    <a:lnTo>
                      <a:pt x="80" y="30"/>
                    </a:lnTo>
                    <a:lnTo>
                      <a:pt x="90" y="23"/>
                    </a:lnTo>
                    <a:lnTo>
                      <a:pt x="106" y="12"/>
                    </a:lnTo>
                    <a:lnTo>
                      <a:pt x="122" y="5"/>
                    </a:lnTo>
                    <a:lnTo>
                      <a:pt x="139" y="1"/>
                    </a:lnTo>
                    <a:lnTo>
                      <a:pt x="156" y="0"/>
                    </a:lnTo>
                    <a:lnTo>
                      <a:pt x="169" y="0"/>
                    </a:lnTo>
                    <a:lnTo>
                      <a:pt x="182" y="2"/>
                    </a:lnTo>
                    <a:lnTo>
                      <a:pt x="195" y="7"/>
                    </a:lnTo>
                    <a:lnTo>
                      <a:pt x="208" y="14"/>
                    </a:lnTo>
                    <a:lnTo>
                      <a:pt x="219" y="21"/>
                    </a:lnTo>
                    <a:lnTo>
                      <a:pt x="232" y="31"/>
                    </a:lnTo>
                    <a:lnTo>
                      <a:pt x="243" y="43"/>
                    </a:lnTo>
                    <a:lnTo>
                      <a:pt x="253" y="55"/>
                    </a:lnTo>
                    <a:lnTo>
                      <a:pt x="266" y="73"/>
                    </a:lnTo>
                    <a:lnTo>
                      <a:pt x="278" y="93"/>
                    </a:lnTo>
                    <a:lnTo>
                      <a:pt x="288" y="114"/>
                    </a:lnTo>
                    <a:lnTo>
                      <a:pt x="295" y="137"/>
                    </a:lnTo>
                    <a:lnTo>
                      <a:pt x="301" y="161"/>
                    </a:lnTo>
                    <a:lnTo>
                      <a:pt x="305" y="187"/>
                    </a:lnTo>
                    <a:lnTo>
                      <a:pt x="308" y="214"/>
                    </a:lnTo>
                    <a:lnTo>
                      <a:pt x="309" y="243"/>
                    </a:lnTo>
                    <a:lnTo>
                      <a:pt x="308" y="263"/>
                    </a:lnTo>
                    <a:lnTo>
                      <a:pt x="306" y="283"/>
                    </a:lnTo>
                    <a:lnTo>
                      <a:pt x="305" y="302"/>
                    </a:lnTo>
                    <a:lnTo>
                      <a:pt x="302" y="320"/>
                    </a:lnTo>
                    <a:lnTo>
                      <a:pt x="299" y="337"/>
                    </a:lnTo>
                    <a:lnTo>
                      <a:pt x="295" y="353"/>
                    </a:lnTo>
                    <a:lnTo>
                      <a:pt x="291" y="369"/>
                    </a:lnTo>
                    <a:lnTo>
                      <a:pt x="285" y="385"/>
                    </a:lnTo>
                    <a:lnTo>
                      <a:pt x="279" y="398"/>
                    </a:lnTo>
                    <a:lnTo>
                      <a:pt x="272" y="412"/>
                    </a:lnTo>
                    <a:lnTo>
                      <a:pt x="265" y="423"/>
                    </a:lnTo>
                    <a:lnTo>
                      <a:pt x="258" y="435"/>
                    </a:lnTo>
                    <a:lnTo>
                      <a:pt x="249" y="445"/>
                    </a:lnTo>
                    <a:lnTo>
                      <a:pt x="242" y="453"/>
                    </a:lnTo>
                    <a:lnTo>
                      <a:pt x="233" y="462"/>
                    </a:lnTo>
                    <a:lnTo>
                      <a:pt x="223" y="468"/>
                    </a:lnTo>
                    <a:lnTo>
                      <a:pt x="205" y="479"/>
                    </a:lnTo>
                    <a:lnTo>
                      <a:pt x="188" y="488"/>
                    </a:lnTo>
                    <a:lnTo>
                      <a:pt x="179" y="491"/>
                    </a:lnTo>
                    <a:lnTo>
                      <a:pt x="169" y="494"/>
                    </a:lnTo>
                    <a:lnTo>
                      <a:pt x="160" y="494"/>
                    </a:lnTo>
                    <a:lnTo>
                      <a:pt x="152" y="495"/>
                    </a:lnTo>
                    <a:lnTo>
                      <a:pt x="135" y="494"/>
                    </a:lnTo>
                    <a:lnTo>
                      <a:pt x="119" y="489"/>
                    </a:lnTo>
                    <a:lnTo>
                      <a:pt x="105" y="483"/>
                    </a:lnTo>
                    <a:lnTo>
                      <a:pt x="90" y="475"/>
                    </a:lnTo>
                    <a:lnTo>
                      <a:pt x="76" y="463"/>
                    </a:lnTo>
                    <a:lnTo>
                      <a:pt x="63" y="449"/>
                    </a:lnTo>
                    <a:lnTo>
                      <a:pt x="50" y="433"/>
                    </a:lnTo>
                    <a:lnTo>
                      <a:pt x="39" y="413"/>
                    </a:lnTo>
                    <a:lnTo>
                      <a:pt x="30" y="396"/>
                    </a:lnTo>
                    <a:lnTo>
                      <a:pt x="22" y="379"/>
                    </a:lnTo>
                    <a:lnTo>
                      <a:pt x="14" y="359"/>
                    </a:lnTo>
                    <a:lnTo>
                      <a:pt x="10" y="339"/>
                    </a:lnTo>
                    <a:lnTo>
                      <a:pt x="6" y="319"/>
                    </a:lnTo>
                    <a:lnTo>
                      <a:pt x="3" y="296"/>
                    </a:lnTo>
                    <a:lnTo>
                      <a:pt x="0" y="274"/>
                    </a:lnTo>
                    <a:lnTo>
                      <a:pt x="0" y="250"/>
                    </a:lnTo>
                    <a:close/>
                    <a:moveTo>
                      <a:pt x="69" y="259"/>
                    </a:moveTo>
                    <a:lnTo>
                      <a:pt x="69" y="283"/>
                    </a:lnTo>
                    <a:lnTo>
                      <a:pt x="70" y="306"/>
                    </a:lnTo>
                    <a:lnTo>
                      <a:pt x="73" y="327"/>
                    </a:lnTo>
                    <a:lnTo>
                      <a:pt x="75" y="349"/>
                    </a:lnTo>
                    <a:lnTo>
                      <a:pt x="79" y="368"/>
                    </a:lnTo>
                    <a:lnTo>
                      <a:pt x="83" y="386"/>
                    </a:lnTo>
                    <a:lnTo>
                      <a:pt x="87" y="403"/>
                    </a:lnTo>
                    <a:lnTo>
                      <a:pt x="93" y="420"/>
                    </a:lnTo>
                    <a:lnTo>
                      <a:pt x="99" y="432"/>
                    </a:lnTo>
                    <a:lnTo>
                      <a:pt x="105" y="443"/>
                    </a:lnTo>
                    <a:lnTo>
                      <a:pt x="112" y="452"/>
                    </a:lnTo>
                    <a:lnTo>
                      <a:pt x="119" y="459"/>
                    </a:lnTo>
                    <a:lnTo>
                      <a:pt x="126" y="465"/>
                    </a:lnTo>
                    <a:lnTo>
                      <a:pt x="135" y="469"/>
                    </a:lnTo>
                    <a:lnTo>
                      <a:pt x="143" y="472"/>
                    </a:lnTo>
                    <a:lnTo>
                      <a:pt x="153" y="472"/>
                    </a:lnTo>
                    <a:lnTo>
                      <a:pt x="163" y="472"/>
                    </a:lnTo>
                    <a:lnTo>
                      <a:pt x="172" y="468"/>
                    </a:lnTo>
                    <a:lnTo>
                      <a:pt x="182" y="463"/>
                    </a:lnTo>
                    <a:lnTo>
                      <a:pt x="192" y="455"/>
                    </a:lnTo>
                    <a:lnTo>
                      <a:pt x="202" y="445"/>
                    </a:lnTo>
                    <a:lnTo>
                      <a:pt x="211" y="432"/>
                    </a:lnTo>
                    <a:lnTo>
                      <a:pt x="218" y="416"/>
                    </a:lnTo>
                    <a:lnTo>
                      <a:pt x="223" y="398"/>
                    </a:lnTo>
                    <a:lnTo>
                      <a:pt x="228" y="382"/>
                    </a:lnTo>
                    <a:lnTo>
                      <a:pt x="231" y="365"/>
                    </a:lnTo>
                    <a:lnTo>
                      <a:pt x="233" y="346"/>
                    </a:lnTo>
                    <a:lnTo>
                      <a:pt x="236" y="326"/>
                    </a:lnTo>
                    <a:lnTo>
                      <a:pt x="239" y="280"/>
                    </a:lnTo>
                    <a:lnTo>
                      <a:pt x="239" y="227"/>
                    </a:lnTo>
                    <a:lnTo>
                      <a:pt x="239" y="189"/>
                    </a:lnTo>
                    <a:lnTo>
                      <a:pt x="235" y="153"/>
                    </a:lnTo>
                    <a:lnTo>
                      <a:pt x="231" y="120"/>
                    </a:lnTo>
                    <a:lnTo>
                      <a:pt x="223" y="91"/>
                    </a:lnTo>
                    <a:lnTo>
                      <a:pt x="216" y="73"/>
                    </a:lnTo>
                    <a:lnTo>
                      <a:pt x="208" y="57"/>
                    </a:lnTo>
                    <a:lnTo>
                      <a:pt x="199" y="44"/>
                    </a:lnTo>
                    <a:lnTo>
                      <a:pt x="190" y="34"/>
                    </a:lnTo>
                    <a:lnTo>
                      <a:pt x="182" y="30"/>
                    </a:lnTo>
                    <a:lnTo>
                      <a:pt x="175" y="25"/>
                    </a:lnTo>
                    <a:lnTo>
                      <a:pt x="165" y="24"/>
                    </a:lnTo>
                    <a:lnTo>
                      <a:pt x="155" y="23"/>
                    </a:lnTo>
                    <a:lnTo>
                      <a:pt x="143" y="24"/>
                    </a:lnTo>
                    <a:lnTo>
                      <a:pt x="133" y="28"/>
                    </a:lnTo>
                    <a:lnTo>
                      <a:pt x="122" y="34"/>
                    </a:lnTo>
                    <a:lnTo>
                      <a:pt x="113" y="44"/>
                    </a:lnTo>
                    <a:lnTo>
                      <a:pt x="106" y="51"/>
                    </a:lnTo>
                    <a:lnTo>
                      <a:pt x="102" y="61"/>
                    </a:lnTo>
                    <a:lnTo>
                      <a:pt x="96" y="71"/>
                    </a:lnTo>
                    <a:lnTo>
                      <a:pt x="92" y="81"/>
                    </a:lnTo>
                    <a:lnTo>
                      <a:pt x="87" y="94"/>
                    </a:lnTo>
                    <a:lnTo>
                      <a:pt x="83" y="107"/>
                    </a:lnTo>
                    <a:lnTo>
                      <a:pt x="80" y="121"/>
                    </a:lnTo>
                    <a:lnTo>
                      <a:pt x="79" y="136"/>
                    </a:lnTo>
                    <a:lnTo>
                      <a:pt x="75" y="167"/>
                    </a:lnTo>
                    <a:lnTo>
                      <a:pt x="72" y="199"/>
                    </a:lnTo>
                    <a:lnTo>
                      <a:pt x="70" y="229"/>
                    </a:lnTo>
                    <a:lnTo>
                      <a:pt x="69" y="2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68"/>
              <p:cNvSpPr/>
              <p:nvPr/>
            </p:nvSpPr>
            <p:spPr>
              <a:xfrm>
                <a:off x="1438" y="4417"/>
                <a:ext cx="105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86" extrusionOk="0">
                    <a:moveTo>
                      <a:pt x="315" y="395"/>
                    </a:moveTo>
                    <a:lnTo>
                      <a:pt x="280" y="486"/>
                    </a:lnTo>
                    <a:lnTo>
                      <a:pt x="0" y="486"/>
                    </a:lnTo>
                    <a:lnTo>
                      <a:pt x="0" y="473"/>
                    </a:lnTo>
                    <a:lnTo>
                      <a:pt x="57" y="419"/>
                    </a:lnTo>
                    <a:lnTo>
                      <a:pt x="106" y="370"/>
                    </a:lnTo>
                    <a:lnTo>
                      <a:pt x="126" y="347"/>
                    </a:lnTo>
                    <a:lnTo>
                      <a:pt x="144" y="326"/>
                    </a:lnTo>
                    <a:lnTo>
                      <a:pt x="160" y="307"/>
                    </a:lnTo>
                    <a:lnTo>
                      <a:pt x="174" y="289"/>
                    </a:lnTo>
                    <a:lnTo>
                      <a:pt x="186" y="270"/>
                    </a:lnTo>
                    <a:lnTo>
                      <a:pt x="196" y="253"/>
                    </a:lnTo>
                    <a:lnTo>
                      <a:pt x="204" y="236"/>
                    </a:lnTo>
                    <a:lnTo>
                      <a:pt x="212" y="220"/>
                    </a:lnTo>
                    <a:lnTo>
                      <a:pt x="217" y="203"/>
                    </a:lnTo>
                    <a:lnTo>
                      <a:pt x="222" y="187"/>
                    </a:lnTo>
                    <a:lnTo>
                      <a:pt x="224" y="171"/>
                    </a:lnTo>
                    <a:lnTo>
                      <a:pt x="224" y="157"/>
                    </a:lnTo>
                    <a:lnTo>
                      <a:pt x="224" y="146"/>
                    </a:lnTo>
                    <a:lnTo>
                      <a:pt x="223" y="136"/>
                    </a:lnTo>
                    <a:lnTo>
                      <a:pt x="222" y="126"/>
                    </a:lnTo>
                    <a:lnTo>
                      <a:pt x="217" y="116"/>
                    </a:lnTo>
                    <a:lnTo>
                      <a:pt x="214" y="107"/>
                    </a:lnTo>
                    <a:lnTo>
                      <a:pt x="209" y="98"/>
                    </a:lnTo>
                    <a:lnTo>
                      <a:pt x="203" y="90"/>
                    </a:lnTo>
                    <a:lnTo>
                      <a:pt x="197" y="83"/>
                    </a:lnTo>
                    <a:lnTo>
                      <a:pt x="190" y="75"/>
                    </a:lnTo>
                    <a:lnTo>
                      <a:pt x="183" y="70"/>
                    </a:lnTo>
                    <a:lnTo>
                      <a:pt x="174" y="64"/>
                    </a:lnTo>
                    <a:lnTo>
                      <a:pt x="167" y="60"/>
                    </a:lnTo>
                    <a:lnTo>
                      <a:pt x="159" y="57"/>
                    </a:lnTo>
                    <a:lnTo>
                      <a:pt x="150" y="55"/>
                    </a:lnTo>
                    <a:lnTo>
                      <a:pt x="140" y="54"/>
                    </a:lnTo>
                    <a:lnTo>
                      <a:pt x="130" y="53"/>
                    </a:lnTo>
                    <a:lnTo>
                      <a:pt x="113" y="54"/>
                    </a:lnTo>
                    <a:lnTo>
                      <a:pt x="97" y="58"/>
                    </a:lnTo>
                    <a:lnTo>
                      <a:pt x="81" y="64"/>
                    </a:lnTo>
                    <a:lnTo>
                      <a:pt x="67" y="74"/>
                    </a:lnTo>
                    <a:lnTo>
                      <a:pt x="61" y="80"/>
                    </a:lnTo>
                    <a:lnTo>
                      <a:pt x="54" y="86"/>
                    </a:lnTo>
                    <a:lnTo>
                      <a:pt x="48" y="91"/>
                    </a:lnTo>
                    <a:lnTo>
                      <a:pt x="43" y="98"/>
                    </a:lnTo>
                    <a:lnTo>
                      <a:pt x="34" y="116"/>
                    </a:lnTo>
                    <a:lnTo>
                      <a:pt x="27" y="134"/>
                    </a:lnTo>
                    <a:lnTo>
                      <a:pt x="13" y="134"/>
                    </a:lnTo>
                    <a:lnTo>
                      <a:pt x="15" y="118"/>
                    </a:lnTo>
                    <a:lnTo>
                      <a:pt x="20" y="103"/>
                    </a:lnTo>
                    <a:lnTo>
                      <a:pt x="24" y="90"/>
                    </a:lnTo>
                    <a:lnTo>
                      <a:pt x="28" y="77"/>
                    </a:lnTo>
                    <a:lnTo>
                      <a:pt x="36" y="64"/>
                    </a:lnTo>
                    <a:lnTo>
                      <a:pt x="41" y="54"/>
                    </a:lnTo>
                    <a:lnTo>
                      <a:pt x="50" y="44"/>
                    </a:lnTo>
                    <a:lnTo>
                      <a:pt x="58" y="34"/>
                    </a:lnTo>
                    <a:lnTo>
                      <a:pt x="68" y="25"/>
                    </a:lnTo>
                    <a:lnTo>
                      <a:pt x="77" y="18"/>
                    </a:lnTo>
                    <a:lnTo>
                      <a:pt x="88" y="12"/>
                    </a:lnTo>
                    <a:lnTo>
                      <a:pt x="100" y="8"/>
                    </a:lnTo>
                    <a:lnTo>
                      <a:pt x="111" y="4"/>
                    </a:lnTo>
                    <a:lnTo>
                      <a:pt x="123" y="1"/>
                    </a:lnTo>
                    <a:lnTo>
                      <a:pt x="136" y="0"/>
                    </a:lnTo>
                    <a:lnTo>
                      <a:pt x="149" y="0"/>
                    </a:lnTo>
                    <a:lnTo>
                      <a:pt x="163" y="0"/>
                    </a:lnTo>
                    <a:lnTo>
                      <a:pt x="177" y="1"/>
                    </a:lnTo>
                    <a:lnTo>
                      <a:pt x="190" y="4"/>
                    </a:lnTo>
                    <a:lnTo>
                      <a:pt x="203" y="8"/>
                    </a:lnTo>
                    <a:lnTo>
                      <a:pt x="214" y="14"/>
                    </a:lnTo>
                    <a:lnTo>
                      <a:pt x="226" y="20"/>
                    </a:lnTo>
                    <a:lnTo>
                      <a:pt x="236" y="28"/>
                    </a:lnTo>
                    <a:lnTo>
                      <a:pt x="246" y="37"/>
                    </a:lnTo>
                    <a:lnTo>
                      <a:pt x="256" y="45"/>
                    </a:lnTo>
                    <a:lnTo>
                      <a:pt x="263" y="55"/>
                    </a:lnTo>
                    <a:lnTo>
                      <a:pt x="270" y="67"/>
                    </a:lnTo>
                    <a:lnTo>
                      <a:pt x="276" y="77"/>
                    </a:lnTo>
                    <a:lnTo>
                      <a:pt x="280" y="88"/>
                    </a:lnTo>
                    <a:lnTo>
                      <a:pt x="283" y="100"/>
                    </a:lnTo>
                    <a:lnTo>
                      <a:pt x="285" y="113"/>
                    </a:lnTo>
                    <a:lnTo>
                      <a:pt x="285" y="124"/>
                    </a:lnTo>
                    <a:lnTo>
                      <a:pt x="285" y="143"/>
                    </a:lnTo>
                    <a:lnTo>
                      <a:pt x="280" y="161"/>
                    </a:lnTo>
                    <a:lnTo>
                      <a:pt x="276" y="179"/>
                    </a:lnTo>
                    <a:lnTo>
                      <a:pt x="269" y="197"/>
                    </a:lnTo>
                    <a:lnTo>
                      <a:pt x="262" y="211"/>
                    </a:lnTo>
                    <a:lnTo>
                      <a:pt x="253" y="226"/>
                    </a:lnTo>
                    <a:lnTo>
                      <a:pt x="245" y="240"/>
                    </a:lnTo>
                    <a:lnTo>
                      <a:pt x="235" y="256"/>
                    </a:lnTo>
                    <a:lnTo>
                      <a:pt x="212" y="286"/>
                    </a:lnTo>
                    <a:lnTo>
                      <a:pt x="184" y="317"/>
                    </a:lnTo>
                    <a:lnTo>
                      <a:pt x="144" y="360"/>
                    </a:lnTo>
                    <a:lnTo>
                      <a:pt x="113" y="395"/>
                    </a:lnTo>
                    <a:lnTo>
                      <a:pt x="90" y="419"/>
                    </a:lnTo>
                    <a:lnTo>
                      <a:pt x="74" y="433"/>
                    </a:lnTo>
                    <a:lnTo>
                      <a:pt x="199" y="433"/>
                    </a:lnTo>
                    <a:lnTo>
                      <a:pt x="216" y="433"/>
                    </a:lnTo>
                    <a:lnTo>
                      <a:pt x="232" y="432"/>
                    </a:lnTo>
                    <a:lnTo>
                      <a:pt x="243" y="432"/>
                    </a:lnTo>
                    <a:lnTo>
                      <a:pt x="252" y="431"/>
                    </a:lnTo>
                    <a:lnTo>
                      <a:pt x="260" y="429"/>
                    </a:lnTo>
                    <a:lnTo>
                      <a:pt x="267" y="426"/>
                    </a:lnTo>
                    <a:lnTo>
                      <a:pt x="273" y="423"/>
                    </a:lnTo>
                    <a:lnTo>
                      <a:pt x="280" y="419"/>
                    </a:lnTo>
                    <a:lnTo>
                      <a:pt x="286" y="413"/>
                    </a:lnTo>
                    <a:lnTo>
                      <a:pt x="292" y="409"/>
                    </a:lnTo>
                    <a:lnTo>
                      <a:pt x="296" y="402"/>
                    </a:lnTo>
                    <a:lnTo>
                      <a:pt x="302" y="395"/>
                    </a:lnTo>
                    <a:lnTo>
                      <a:pt x="315" y="39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68"/>
              <p:cNvSpPr/>
              <p:nvPr/>
            </p:nvSpPr>
            <p:spPr>
              <a:xfrm>
                <a:off x="2538" y="4417"/>
                <a:ext cx="108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324" h="486" extrusionOk="0">
                    <a:moveTo>
                      <a:pt x="324" y="310"/>
                    </a:moveTo>
                    <a:lnTo>
                      <a:pt x="324" y="360"/>
                    </a:lnTo>
                    <a:lnTo>
                      <a:pt x="259" y="360"/>
                    </a:lnTo>
                    <a:lnTo>
                      <a:pt x="259" y="486"/>
                    </a:lnTo>
                    <a:lnTo>
                      <a:pt x="202" y="486"/>
                    </a:lnTo>
                    <a:lnTo>
                      <a:pt x="202" y="360"/>
                    </a:lnTo>
                    <a:lnTo>
                      <a:pt x="0" y="360"/>
                    </a:lnTo>
                    <a:lnTo>
                      <a:pt x="0" y="315"/>
                    </a:lnTo>
                    <a:lnTo>
                      <a:pt x="221" y="0"/>
                    </a:lnTo>
                    <a:lnTo>
                      <a:pt x="259" y="0"/>
                    </a:lnTo>
                    <a:lnTo>
                      <a:pt x="259" y="310"/>
                    </a:lnTo>
                    <a:lnTo>
                      <a:pt x="324" y="310"/>
                    </a:lnTo>
                    <a:close/>
                    <a:moveTo>
                      <a:pt x="202" y="310"/>
                    </a:moveTo>
                    <a:lnTo>
                      <a:pt x="202" y="74"/>
                    </a:lnTo>
                    <a:lnTo>
                      <a:pt x="34" y="310"/>
                    </a:lnTo>
                    <a:lnTo>
                      <a:pt x="202" y="3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68"/>
              <p:cNvSpPr/>
              <p:nvPr/>
            </p:nvSpPr>
            <p:spPr>
              <a:xfrm>
                <a:off x="5880" y="4417"/>
                <a:ext cx="62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486" extrusionOk="0">
                    <a:moveTo>
                      <a:pt x="0" y="55"/>
                    </a:moveTo>
                    <a:lnTo>
                      <a:pt x="116" y="0"/>
                    </a:lnTo>
                    <a:lnTo>
                      <a:pt x="127" y="0"/>
                    </a:lnTo>
                    <a:lnTo>
                      <a:pt x="127" y="402"/>
                    </a:lnTo>
                    <a:lnTo>
                      <a:pt x="127" y="420"/>
                    </a:lnTo>
                    <a:lnTo>
                      <a:pt x="129" y="435"/>
                    </a:lnTo>
                    <a:lnTo>
                      <a:pt x="129" y="445"/>
                    </a:lnTo>
                    <a:lnTo>
                      <a:pt x="130" y="452"/>
                    </a:lnTo>
                    <a:lnTo>
                      <a:pt x="133" y="456"/>
                    </a:lnTo>
                    <a:lnTo>
                      <a:pt x="136" y="461"/>
                    </a:lnTo>
                    <a:lnTo>
                      <a:pt x="140" y="465"/>
                    </a:lnTo>
                    <a:lnTo>
                      <a:pt x="144" y="468"/>
                    </a:lnTo>
                    <a:lnTo>
                      <a:pt x="151" y="469"/>
                    </a:lnTo>
                    <a:lnTo>
                      <a:pt x="160" y="471"/>
                    </a:lnTo>
                    <a:lnTo>
                      <a:pt x="173" y="472"/>
                    </a:lnTo>
                    <a:lnTo>
                      <a:pt x="187" y="473"/>
                    </a:lnTo>
                    <a:lnTo>
                      <a:pt x="187" y="486"/>
                    </a:lnTo>
                    <a:lnTo>
                      <a:pt x="8" y="486"/>
                    </a:lnTo>
                    <a:lnTo>
                      <a:pt x="8" y="473"/>
                    </a:lnTo>
                    <a:lnTo>
                      <a:pt x="23" y="472"/>
                    </a:lnTo>
                    <a:lnTo>
                      <a:pt x="36" y="472"/>
                    </a:lnTo>
                    <a:lnTo>
                      <a:pt x="46" y="469"/>
                    </a:lnTo>
                    <a:lnTo>
                      <a:pt x="51" y="468"/>
                    </a:lnTo>
                    <a:lnTo>
                      <a:pt x="56" y="465"/>
                    </a:lnTo>
                    <a:lnTo>
                      <a:pt x="60" y="462"/>
                    </a:lnTo>
                    <a:lnTo>
                      <a:pt x="63" y="458"/>
                    </a:lnTo>
                    <a:lnTo>
                      <a:pt x="66" y="453"/>
                    </a:lnTo>
                    <a:lnTo>
                      <a:pt x="67" y="448"/>
                    </a:lnTo>
                    <a:lnTo>
                      <a:pt x="68" y="436"/>
                    </a:lnTo>
                    <a:lnTo>
                      <a:pt x="68" y="422"/>
                    </a:lnTo>
                    <a:lnTo>
                      <a:pt x="68" y="402"/>
                    </a:lnTo>
                    <a:lnTo>
                      <a:pt x="68" y="144"/>
                    </a:lnTo>
                    <a:lnTo>
                      <a:pt x="68" y="121"/>
                    </a:lnTo>
                    <a:lnTo>
                      <a:pt x="68" y="101"/>
                    </a:lnTo>
                    <a:lnTo>
                      <a:pt x="67" y="87"/>
                    </a:lnTo>
                    <a:lnTo>
                      <a:pt x="66" y="78"/>
                    </a:lnTo>
                    <a:lnTo>
                      <a:pt x="64" y="73"/>
                    </a:lnTo>
                    <a:lnTo>
                      <a:pt x="61" y="68"/>
                    </a:lnTo>
                    <a:lnTo>
                      <a:pt x="60" y="64"/>
                    </a:lnTo>
                    <a:lnTo>
                      <a:pt x="57" y="61"/>
                    </a:lnTo>
                    <a:lnTo>
                      <a:pt x="53" y="58"/>
                    </a:lnTo>
                    <a:lnTo>
                      <a:pt x="50" y="57"/>
                    </a:lnTo>
                    <a:lnTo>
                      <a:pt x="46" y="57"/>
                    </a:lnTo>
                    <a:lnTo>
                      <a:pt x="41" y="55"/>
                    </a:lnTo>
                    <a:lnTo>
                      <a:pt x="34" y="57"/>
                    </a:lnTo>
                    <a:lnTo>
                      <a:pt x="25" y="58"/>
                    </a:lnTo>
                    <a:lnTo>
                      <a:pt x="15" y="63"/>
                    </a:lnTo>
                    <a:lnTo>
                      <a:pt x="4" y="67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68"/>
              <p:cNvSpPr/>
              <p:nvPr/>
            </p:nvSpPr>
            <p:spPr>
              <a:xfrm>
                <a:off x="5981" y="4417"/>
                <a:ext cx="102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495" extrusionOk="0">
                    <a:moveTo>
                      <a:pt x="0" y="250"/>
                    </a:moveTo>
                    <a:lnTo>
                      <a:pt x="0" y="230"/>
                    </a:lnTo>
                    <a:lnTo>
                      <a:pt x="1" y="211"/>
                    </a:lnTo>
                    <a:lnTo>
                      <a:pt x="3" y="193"/>
                    </a:lnTo>
                    <a:lnTo>
                      <a:pt x="5" y="174"/>
                    </a:lnTo>
                    <a:lnTo>
                      <a:pt x="8" y="157"/>
                    </a:lnTo>
                    <a:lnTo>
                      <a:pt x="13" y="141"/>
                    </a:lnTo>
                    <a:lnTo>
                      <a:pt x="18" y="126"/>
                    </a:lnTo>
                    <a:lnTo>
                      <a:pt x="24" y="110"/>
                    </a:lnTo>
                    <a:lnTo>
                      <a:pt x="30" y="96"/>
                    </a:lnTo>
                    <a:lnTo>
                      <a:pt x="37" y="83"/>
                    </a:lnTo>
                    <a:lnTo>
                      <a:pt x="44" y="70"/>
                    </a:lnTo>
                    <a:lnTo>
                      <a:pt x="53" y="58"/>
                    </a:lnTo>
                    <a:lnTo>
                      <a:pt x="61" y="48"/>
                    </a:lnTo>
                    <a:lnTo>
                      <a:pt x="70" y="38"/>
                    </a:lnTo>
                    <a:lnTo>
                      <a:pt x="80" y="30"/>
                    </a:lnTo>
                    <a:lnTo>
                      <a:pt x="90" y="23"/>
                    </a:lnTo>
                    <a:lnTo>
                      <a:pt x="106" y="12"/>
                    </a:lnTo>
                    <a:lnTo>
                      <a:pt x="121" y="5"/>
                    </a:lnTo>
                    <a:lnTo>
                      <a:pt x="137" y="1"/>
                    </a:lnTo>
                    <a:lnTo>
                      <a:pt x="154" y="0"/>
                    </a:lnTo>
                    <a:lnTo>
                      <a:pt x="169" y="0"/>
                    </a:lnTo>
                    <a:lnTo>
                      <a:pt x="182" y="2"/>
                    </a:lnTo>
                    <a:lnTo>
                      <a:pt x="194" y="7"/>
                    </a:lnTo>
                    <a:lnTo>
                      <a:pt x="207" y="14"/>
                    </a:lnTo>
                    <a:lnTo>
                      <a:pt x="219" y="21"/>
                    </a:lnTo>
                    <a:lnTo>
                      <a:pt x="230" y="31"/>
                    </a:lnTo>
                    <a:lnTo>
                      <a:pt x="242" y="43"/>
                    </a:lnTo>
                    <a:lnTo>
                      <a:pt x="253" y="55"/>
                    </a:lnTo>
                    <a:lnTo>
                      <a:pt x="266" y="73"/>
                    </a:lnTo>
                    <a:lnTo>
                      <a:pt x="277" y="93"/>
                    </a:lnTo>
                    <a:lnTo>
                      <a:pt x="286" y="114"/>
                    </a:lnTo>
                    <a:lnTo>
                      <a:pt x="295" y="137"/>
                    </a:lnTo>
                    <a:lnTo>
                      <a:pt x="300" y="161"/>
                    </a:lnTo>
                    <a:lnTo>
                      <a:pt x="305" y="187"/>
                    </a:lnTo>
                    <a:lnTo>
                      <a:pt x="306" y="214"/>
                    </a:lnTo>
                    <a:lnTo>
                      <a:pt x="308" y="243"/>
                    </a:lnTo>
                    <a:lnTo>
                      <a:pt x="308" y="263"/>
                    </a:lnTo>
                    <a:lnTo>
                      <a:pt x="306" y="283"/>
                    </a:lnTo>
                    <a:lnTo>
                      <a:pt x="305" y="302"/>
                    </a:lnTo>
                    <a:lnTo>
                      <a:pt x="302" y="320"/>
                    </a:lnTo>
                    <a:lnTo>
                      <a:pt x="299" y="337"/>
                    </a:lnTo>
                    <a:lnTo>
                      <a:pt x="295" y="353"/>
                    </a:lnTo>
                    <a:lnTo>
                      <a:pt x="289" y="369"/>
                    </a:lnTo>
                    <a:lnTo>
                      <a:pt x="283" y="385"/>
                    </a:lnTo>
                    <a:lnTo>
                      <a:pt x="277" y="398"/>
                    </a:lnTo>
                    <a:lnTo>
                      <a:pt x="270" y="412"/>
                    </a:lnTo>
                    <a:lnTo>
                      <a:pt x="265" y="423"/>
                    </a:lnTo>
                    <a:lnTo>
                      <a:pt x="256" y="435"/>
                    </a:lnTo>
                    <a:lnTo>
                      <a:pt x="249" y="445"/>
                    </a:lnTo>
                    <a:lnTo>
                      <a:pt x="240" y="453"/>
                    </a:lnTo>
                    <a:lnTo>
                      <a:pt x="232" y="462"/>
                    </a:lnTo>
                    <a:lnTo>
                      <a:pt x="223" y="468"/>
                    </a:lnTo>
                    <a:lnTo>
                      <a:pt x="204" y="479"/>
                    </a:lnTo>
                    <a:lnTo>
                      <a:pt x="186" y="488"/>
                    </a:lnTo>
                    <a:lnTo>
                      <a:pt x="177" y="491"/>
                    </a:lnTo>
                    <a:lnTo>
                      <a:pt x="169" y="494"/>
                    </a:lnTo>
                    <a:lnTo>
                      <a:pt x="160" y="494"/>
                    </a:lnTo>
                    <a:lnTo>
                      <a:pt x="152" y="495"/>
                    </a:lnTo>
                    <a:lnTo>
                      <a:pt x="134" y="494"/>
                    </a:lnTo>
                    <a:lnTo>
                      <a:pt x="119" y="489"/>
                    </a:lnTo>
                    <a:lnTo>
                      <a:pt x="103" y="483"/>
                    </a:lnTo>
                    <a:lnTo>
                      <a:pt x="89" y="475"/>
                    </a:lnTo>
                    <a:lnTo>
                      <a:pt x="74" y="463"/>
                    </a:lnTo>
                    <a:lnTo>
                      <a:pt x="61" y="449"/>
                    </a:lnTo>
                    <a:lnTo>
                      <a:pt x="50" y="433"/>
                    </a:lnTo>
                    <a:lnTo>
                      <a:pt x="37" y="413"/>
                    </a:lnTo>
                    <a:lnTo>
                      <a:pt x="28" y="396"/>
                    </a:lnTo>
                    <a:lnTo>
                      <a:pt x="21" y="379"/>
                    </a:lnTo>
                    <a:lnTo>
                      <a:pt x="14" y="359"/>
                    </a:lnTo>
                    <a:lnTo>
                      <a:pt x="8" y="339"/>
                    </a:lnTo>
                    <a:lnTo>
                      <a:pt x="4" y="319"/>
                    </a:lnTo>
                    <a:lnTo>
                      <a:pt x="1" y="296"/>
                    </a:lnTo>
                    <a:lnTo>
                      <a:pt x="0" y="274"/>
                    </a:lnTo>
                    <a:lnTo>
                      <a:pt x="0" y="250"/>
                    </a:lnTo>
                    <a:close/>
                    <a:moveTo>
                      <a:pt x="68" y="259"/>
                    </a:moveTo>
                    <a:lnTo>
                      <a:pt x="68" y="283"/>
                    </a:lnTo>
                    <a:lnTo>
                      <a:pt x="70" y="306"/>
                    </a:lnTo>
                    <a:lnTo>
                      <a:pt x="71" y="327"/>
                    </a:lnTo>
                    <a:lnTo>
                      <a:pt x="74" y="349"/>
                    </a:lnTo>
                    <a:lnTo>
                      <a:pt x="77" y="368"/>
                    </a:lnTo>
                    <a:lnTo>
                      <a:pt x="81" y="386"/>
                    </a:lnTo>
                    <a:lnTo>
                      <a:pt x="87" y="403"/>
                    </a:lnTo>
                    <a:lnTo>
                      <a:pt x="93" y="420"/>
                    </a:lnTo>
                    <a:lnTo>
                      <a:pt x="97" y="432"/>
                    </a:lnTo>
                    <a:lnTo>
                      <a:pt x="104" y="443"/>
                    </a:lnTo>
                    <a:lnTo>
                      <a:pt x="110" y="452"/>
                    </a:lnTo>
                    <a:lnTo>
                      <a:pt x="117" y="459"/>
                    </a:lnTo>
                    <a:lnTo>
                      <a:pt x="126" y="465"/>
                    </a:lnTo>
                    <a:lnTo>
                      <a:pt x="133" y="469"/>
                    </a:lnTo>
                    <a:lnTo>
                      <a:pt x="143" y="472"/>
                    </a:lnTo>
                    <a:lnTo>
                      <a:pt x="152" y="472"/>
                    </a:lnTo>
                    <a:lnTo>
                      <a:pt x="162" y="472"/>
                    </a:lnTo>
                    <a:lnTo>
                      <a:pt x="172" y="468"/>
                    </a:lnTo>
                    <a:lnTo>
                      <a:pt x="182" y="463"/>
                    </a:lnTo>
                    <a:lnTo>
                      <a:pt x="192" y="455"/>
                    </a:lnTo>
                    <a:lnTo>
                      <a:pt x="202" y="445"/>
                    </a:lnTo>
                    <a:lnTo>
                      <a:pt x="210" y="432"/>
                    </a:lnTo>
                    <a:lnTo>
                      <a:pt x="217" y="416"/>
                    </a:lnTo>
                    <a:lnTo>
                      <a:pt x="223" y="398"/>
                    </a:lnTo>
                    <a:lnTo>
                      <a:pt x="226" y="382"/>
                    </a:lnTo>
                    <a:lnTo>
                      <a:pt x="230" y="365"/>
                    </a:lnTo>
                    <a:lnTo>
                      <a:pt x="233" y="346"/>
                    </a:lnTo>
                    <a:lnTo>
                      <a:pt x="235" y="326"/>
                    </a:lnTo>
                    <a:lnTo>
                      <a:pt x="237" y="280"/>
                    </a:lnTo>
                    <a:lnTo>
                      <a:pt x="239" y="227"/>
                    </a:lnTo>
                    <a:lnTo>
                      <a:pt x="237" y="189"/>
                    </a:lnTo>
                    <a:lnTo>
                      <a:pt x="235" y="153"/>
                    </a:lnTo>
                    <a:lnTo>
                      <a:pt x="229" y="120"/>
                    </a:lnTo>
                    <a:lnTo>
                      <a:pt x="222" y="91"/>
                    </a:lnTo>
                    <a:lnTo>
                      <a:pt x="215" y="73"/>
                    </a:lnTo>
                    <a:lnTo>
                      <a:pt x="207" y="57"/>
                    </a:lnTo>
                    <a:lnTo>
                      <a:pt x="199" y="44"/>
                    </a:lnTo>
                    <a:lnTo>
                      <a:pt x="189" y="34"/>
                    </a:lnTo>
                    <a:lnTo>
                      <a:pt x="182" y="30"/>
                    </a:lnTo>
                    <a:lnTo>
                      <a:pt x="173" y="25"/>
                    </a:lnTo>
                    <a:lnTo>
                      <a:pt x="164" y="24"/>
                    </a:lnTo>
                    <a:lnTo>
                      <a:pt x="154" y="23"/>
                    </a:lnTo>
                    <a:lnTo>
                      <a:pt x="143" y="24"/>
                    </a:lnTo>
                    <a:lnTo>
                      <a:pt x="131" y="28"/>
                    </a:lnTo>
                    <a:lnTo>
                      <a:pt x="121" y="34"/>
                    </a:lnTo>
                    <a:lnTo>
                      <a:pt x="111" y="44"/>
                    </a:lnTo>
                    <a:lnTo>
                      <a:pt x="106" y="51"/>
                    </a:lnTo>
                    <a:lnTo>
                      <a:pt x="100" y="61"/>
                    </a:lnTo>
                    <a:lnTo>
                      <a:pt x="96" y="71"/>
                    </a:lnTo>
                    <a:lnTo>
                      <a:pt x="90" y="81"/>
                    </a:lnTo>
                    <a:lnTo>
                      <a:pt x="86" y="94"/>
                    </a:lnTo>
                    <a:lnTo>
                      <a:pt x="83" y="107"/>
                    </a:lnTo>
                    <a:lnTo>
                      <a:pt x="80" y="121"/>
                    </a:lnTo>
                    <a:lnTo>
                      <a:pt x="77" y="136"/>
                    </a:lnTo>
                    <a:lnTo>
                      <a:pt x="73" y="167"/>
                    </a:lnTo>
                    <a:lnTo>
                      <a:pt x="70" y="199"/>
                    </a:lnTo>
                    <a:lnTo>
                      <a:pt x="68" y="229"/>
                    </a:lnTo>
                    <a:lnTo>
                      <a:pt x="68" y="2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68"/>
              <p:cNvSpPr/>
              <p:nvPr/>
            </p:nvSpPr>
            <p:spPr>
              <a:xfrm>
                <a:off x="3645" y="4417"/>
                <a:ext cx="100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495" extrusionOk="0">
                    <a:moveTo>
                      <a:pt x="292" y="0"/>
                    </a:moveTo>
                    <a:lnTo>
                      <a:pt x="292" y="12"/>
                    </a:lnTo>
                    <a:lnTo>
                      <a:pt x="271" y="15"/>
                    </a:lnTo>
                    <a:lnTo>
                      <a:pt x="251" y="20"/>
                    </a:lnTo>
                    <a:lnTo>
                      <a:pt x="232" y="24"/>
                    </a:lnTo>
                    <a:lnTo>
                      <a:pt x="216" y="31"/>
                    </a:lnTo>
                    <a:lnTo>
                      <a:pt x="202" y="38"/>
                    </a:lnTo>
                    <a:lnTo>
                      <a:pt x="188" y="48"/>
                    </a:lnTo>
                    <a:lnTo>
                      <a:pt x="173" y="60"/>
                    </a:lnTo>
                    <a:lnTo>
                      <a:pt x="159" y="73"/>
                    </a:lnTo>
                    <a:lnTo>
                      <a:pt x="145" y="88"/>
                    </a:lnTo>
                    <a:lnTo>
                      <a:pt x="133" y="103"/>
                    </a:lnTo>
                    <a:lnTo>
                      <a:pt x="122" y="120"/>
                    </a:lnTo>
                    <a:lnTo>
                      <a:pt x="112" y="137"/>
                    </a:lnTo>
                    <a:lnTo>
                      <a:pt x="102" y="156"/>
                    </a:lnTo>
                    <a:lnTo>
                      <a:pt x="95" y="174"/>
                    </a:lnTo>
                    <a:lnTo>
                      <a:pt x="86" y="197"/>
                    </a:lnTo>
                    <a:lnTo>
                      <a:pt x="80" y="220"/>
                    </a:lnTo>
                    <a:lnTo>
                      <a:pt x="93" y="211"/>
                    </a:lnTo>
                    <a:lnTo>
                      <a:pt x="105" y="204"/>
                    </a:lnTo>
                    <a:lnTo>
                      <a:pt x="118" y="199"/>
                    </a:lnTo>
                    <a:lnTo>
                      <a:pt x="131" y="194"/>
                    </a:lnTo>
                    <a:lnTo>
                      <a:pt x="143" y="190"/>
                    </a:lnTo>
                    <a:lnTo>
                      <a:pt x="156" y="187"/>
                    </a:lnTo>
                    <a:lnTo>
                      <a:pt x="169" y="186"/>
                    </a:lnTo>
                    <a:lnTo>
                      <a:pt x="182" y="184"/>
                    </a:lnTo>
                    <a:lnTo>
                      <a:pt x="194" y="186"/>
                    </a:lnTo>
                    <a:lnTo>
                      <a:pt x="205" y="187"/>
                    </a:lnTo>
                    <a:lnTo>
                      <a:pt x="216" y="190"/>
                    </a:lnTo>
                    <a:lnTo>
                      <a:pt x="228" y="194"/>
                    </a:lnTo>
                    <a:lnTo>
                      <a:pt x="238" y="200"/>
                    </a:lnTo>
                    <a:lnTo>
                      <a:pt x="248" y="207"/>
                    </a:lnTo>
                    <a:lnTo>
                      <a:pt x="258" y="216"/>
                    </a:lnTo>
                    <a:lnTo>
                      <a:pt x="267" y="224"/>
                    </a:lnTo>
                    <a:lnTo>
                      <a:pt x="275" y="234"/>
                    </a:lnTo>
                    <a:lnTo>
                      <a:pt x="282" y="246"/>
                    </a:lnTo>
                    <a:lnTo>
                      <a:pt x="288" y="257"/>
                    </a:lnTo>
                    <a:lnTo>
                      <a:pt x="294" y="269"/>
                    </a:lnTo>
                    <a:lnTo>
                      <a:pt x="298" y="283"/>
                    </a:lnTo>
                    <a:lnTo>
                      <a:pt x="301" y="296"/>
                    </a:lnTo>
                    <a:lnTo>
                      <a:pt x="302" y="310"/>
                    </a:lnTo>
                    <a:lnTo>
                      <a:pt x="302" y="326"/>
                    </a:lnTo>
                    <a:lnTo>
                      <a:pt x="302" y="340"/>
                    </a:lnTo>
                    <a:lnTo>
                      <a:pt x="301" y="355"/>
                    </a:lnTo>
                    <a:lnTo>
                      <a:pt x="298" y="369"/>
                    </a:lnTo>
                    <a:lnTo>
                      <a:pt x="294" y="383"/>
                    </a:lnTo>
                    <a:lnTo>
                      <a:pt x="288" y="396"/>
                    </a:lnTo>
                    <a:lnTo>
                      <a:pt x="282" y="409"/>
                    </a:lnTo>
                    <a:lnTo>
                      <a:pt x="275" y="422"/>
                    </a:lnTo>
                    <a:lnTo>
                      <a:pt x="267" y="435"/>
                    </a:lnTo>
                    <a:lnTo>
                      <a:pt x="255" y="449"/>
                    </a:lnTo>
                    <a:lnTo>
                      <a:pt x="242" y="461"/>
                    </a:lnTo>
                    <a:lnTo>
                      <a:pt x="229" y="471"/>
                    </a:lnTo>
                    <a:lnTo>
                      <a:pt x="215" y="479"/>
                    </a:lnTo>
                    <a:lnTo>
                      <a:pt x="201" y="486"/>
                    </a:lnTo>
                    <a:lnTo>
                      <a:pt x="185" y="491"/>
                    </a:lnTo>
                    <a:lnTo>
                      <a:pt x="168" y="494"/>
                    </a:lnTo>
                    <a:lnTo>
                      <a:pt x="151" y="495"/>
                    </a:lnTo>
                    <a:lnTo>
                      <a:pt x="139" y="494"/>
                    </a:lnTo>
                    <a:lnTo>
                      <a:pt x="128" y="492"/>
                    </a:lnTo>
                    <a:lnTo>
                      <a:pt x="116" y="491"/>
                    </a:lnTo>
                    <a:lnTo>
                      <a:pt x="106" y="486"/>
                    </a:lnTo>
                    <a:lnTo>
                      <a:pt x="95" y="482"/>
                    </a:lnTo>
                    <a:lnTo>
                      <a:pt x="86" y="476"/>
                    </a:lnTo>
                    <a:lnTo>
                      <a:pt x="76" y="469"/>
                    </a:lnTo>
                    <a:lnTo>
                      <a:pt x="68" y="462"/>
                    </a:lnTo>
                    <a:lnTo>
                      <a:pt x="52" y="446"/>
                    </a:lnTo>
                    <a:lnTo>
                      <a:pt x="39" y="429"/>
                    </a:lnTo>
                    <a:lnTo>
                      <a:pt x="27" y="410"/>
                    </a:lnTo>
                    <a:lnTo>
                      <a:pt x="17" y="390"/>
                    </a:lnTo>
                    <a:lnTo>
                      <a:pt x="10" y="369"/>
                    </a:lnTo>
                    <a:lnTo>
                      <a:pt x="5" y="347"/>
                    </a:lnTo>
                    <a:lnTo>
                      <a:pt x="2" y="323"/>
                    </a:lnTo>
                    <a:lnTo>
                      <a:pt x="0" y="299"/>
                    </a:lnTo>
                    <a:lnTo>
                      <a:pt x="2" y="283"/>
                    </a:lnTo>
                    <a:lnTo>
                      <a:pt x="3" y="267"/>
                    </a:lnTo>
                    <a:lnTo>
                      <a:pt x="5" y="252"/>
                    </a:lnTo>
                    <a:lnTo>
                      <a:pt x="7" y="237"/>
                    </a:lnTo>
                    <a:lnTo>
                      <a:pt x="10" y="222"/>
                    </a:lnTo>
                    <a:lnTo>
                      <a:pt x="16" y="207"/>
                    </a:lnTo>
                    <a:lnTo>
                      <a:pt x="20" y="191"/>
                    </a:lnTo>
                    <a:lnTo>
                      <a:pt x="26" y="177"/>
                    </a:lnTo>
                    <a:lnTo>
                      <a:pt x="33" y="163"/>
                    </a:lnTo>
                    <a:lnTo>
                      <a:pt x="40" y="150"/>
                    </a:lnTo>
                    <a:lnTo>
                      <a:pt x="49" y="136"/>
                    </a:lnTo>
                    <a:lnTo>
                      <a:pt x="58" y="123"/>
                    </a:lnTo>
                    <a:lnTo>
                      <a:pt x="68" y="110"/>
                    </a:lnTo>
                    <a:lnTo>
                      <a:pt x="78" y="98"/>
                    </a:lnTo>
                    <a:lnTo>
                      <a:pt x="89" y="87"/>
                    </a:lnTo>
                    <a:lnTo>
                      <a:pt x="100" y="75"/>
                    </a:lnTo>
                    <a:lnTo>
                      <a:pt x="123" y="54"/>
                    </a:lnTo>
                    <a:lnTo>
                      <a:pt x="146" y="37"/>
                    </a:lnTo>
                    <a:lnTo>
                      <a:pt x="158" y="31"/>
                    </a:lnTo>
                    <a:lnTo>
                      <a:pt x="169" y="24"/>
                    </a:lnTo>
                    <a:lnTo>
                      <a:pt x="181" y="20"/>
                    </a:lnTo>
                    <a:lnTo>
                      <a:pt x="191" y="15"/>
                    </a:lnTo>
                    <a:lnTo>
                      <a:pt x="212" y="8"/>
                    </a:lnTo>
                    <a:lnTo>
                      <a:pt x="234" y="2"/>
                    </a:lnTo>
                    <a:lnTo>
                      <a:pt x="254" y="0"/>
                    </a:lnTo>
                    <a:lnTo>
                      <a:pt x="272" y="0"/>
                    </a:lnTo>
                    <a:lnTo>
                      <a:pt x="292" y="0"/>
                    </a:lnTo>
                    <a:close/>
                    <a:moveTo>
                      <a:pt x="75" y="246"/>
                    </a:moveTo>
                    <a:lnTo>
                      <a:pt x="72" y="269"/>
                    </a:lnTo>
                    <a:lnTo>
                      <a:pt x="69" y="289"/>
                    </a:lnTo>
                    <a:lnTo>
                      <a:pt x="68" y="306"/>
                    </a:lnTo>
                    <a:lnTo>
                      <a:pt x="68" y="322"/>
                    </a:lnTo>
                    <a:lnTo>
                      <a:pt x="69" y="339"/>
                    </a:lnTo>
                    <a:lnTo>
                      <a:pt x="70" y="358"/>
                    </a:lnTo>
                    <a:lnTo>
                      <a:pt x="75" y="376"/>
                    </a:lnTo>
                    <a:lnTo>
                      <a:pt x="80" y="396"/>
                    </a:lnTo>
                    <a:lnTo>
                      <a:pt x="88" y="415"/>
                    </a:lnTo>
                    <a:lnTo>
                      <a:pt x="96" y="431"/>
                    </a:lnTo>
                    <a:lnTo>
                      <a:pt x="106" y="446"/>
                    </a:lnTo>
                    <a:lnTo>
                      <a:pt x="118" y="458"/>
                    </a:lnTo>
                    <a:lnTo>
                      <a:pt x="126" y="466"/>
                    </a:lnTo>
                    <a:lnTo>
                      <a:pt x="138" y="471"/>
                    </a:lnTo>
                    <a:lnTo>
                      <a:pt x="149" y="473"/>
                    </a:lnTo>
                    <a:lnTo>
                      <a:pt x="161" y="475"/>
                    </a:lnTo>
                    <a:lnTo>
                      <a:pt x="169" y="475"/>
                    </a:lnTo>
                    <a:lnTo>
                      <a:pt x="176" y="473"/>
                    </a:lnTo>
                    <a:lnTo>
                      <a:pt x="184" y="471"/>
                    </a:lnTo>
                    <a:lnTo>
                      <a:pt x="191" y="468"/>
                    </a:lnTo>
                    <a:lnTo>
                      <a:pt x="196" y="463"/>
                    </a:lnTo>
                    <a:lnTo>
                      <a:pt x="204" y="459"/>
                    </a:lnTo>
                    <a:lnTo>
                      <a:pt x="209" y="453"/>
                    </a:lnTo>
                    <a:lnTo>
                      <a:pt x="215" y="446"/>
                    </a:lnTo>
                    <a:lnTo>
                      <a:pt x="221" y="439"/>
                    </a:lnTo>
                    <a:lnTo>
                      <a:pt x="226" y="431"/>
                    </a:lnTo>
                    <a:lnTo>
                      <a:pt x="231" y="420"/>
                    </a:lnTo>
                    <a:lnTo>
                      <a:pt x="234" y="410"/>
                    </a:lnTo>
                    <a:lnTo>
                      <a:pt x="236" y="400"/>
                    </a:lnTo>
                    <a:lnTo>
                      <a:pt x="238" y="389"/>
                    </a:lnTo>
                    <a:lnTo>
                      <a:pt x="239" y="376"/>
                    </a:lnTo>
                    <a:lnTo>
                      <a:pt x="239" y="363"/>
                    </a:lnTo>
                    <a:lnTo>
                      <a:pt x="239" y="349"/>
                    </a:lnTo>
                    <a:lnTo>
                      <a:pt x="238" y="335"/>
                    </a:lnTo>
                    <a:lnTo>
                      <a:pt x="236" y="320"/>
                    </a:lnTo>
                    <a:lnTo>
                      <a:pt x="234" y="307"/>
                    </a:lnTo>
                    <a:lnTo>
                      <a:pt x="231" y="295"/>
                    </a:lnTo>
                    <a:lnTo>
                      <a:pt x="226" y="283"/>
                    </a:lnTo>
                    <a:lnTo>
                      <a:pt x="222" y="270"/>
                    </a:lnTo>
                    <a:lnTo>
                      <a:pt x="216" y="260"/>
                    </a:lnTo>
                    <a:lnTo>
                      <a:pt x="209" y="249"/>
                    </a:lnTo>
                    <a:lnTo>
                      <a:pt x="202" y="240"/>
                    </a:lnTo>
                    <a:lnTo>
                      <a:pt x="195" y="233"/>
                    </a:lnTo>
                    <a:lnTo>
                      <a:pt x="186" y="227"/>
                    </a:lnTo>
                    <a:lnTo>
                      <a:pt x="178" y="222"/>
                    </a:lnTo>
                    <a:lnTo>
                      <a:pt x="169" y="219"/>
                    </a:lnTo>
                    <a:lnTo>
                      <a:pt x="159" y="216"/>
                    </a:lnTo>
                    <a:lnTo>
                      <a:pt x="148" y="216"/>
                    </a:lnTo>
                    <a:lnTo>
                      <a:pt x="135" y="217"/>
                    </a:lnTo>
                    <a:lnTo>
                      <a:pt x="119" y="222"/>
                    </a:lnTo>
                    <a:lnTo>
                      <a:pt x="111" y="224"/>
                    </a:lnTo>
                    <a:lnTo>
                      <a:pt x="100" y="230"/>
                    </a:lnTo>
                    <a:lnTo>
                      <a:pt x="88" y="237"/>
                    </a:lnTo>
                    <a:lnTo>
                      <a:pt x="75" y="2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68"/>
              <p:cNvSpPr/>
              <p:nvPr/>
            </p:nvSpPr>
            <p:spPr>
              <a:xfrm>
                <a:off x="4765" y="4417"/>
                <a:ext cx="92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95" extrusionOk="0">
                    <a:moveTo>
                      <a:pt x="94" y="246"/>
                    </a:moveTo>
                    <a:lnTo>
                      <a:pt x="68" y="224"/>
                    </a:lnTo>
                    <a:lnTo>
                      <a:pt x="48" y="204"/>
                    </a:lnTo>
                    <a:lnTo>
                      <a:pt x="33" y="187"/>
                    </a:lnTo>
                    <a:lnTo>
                      <a:pt x="21" y="171"/>
                    </a:lnTo>
                    <a:lnTo>
                      <a:pt x="14" y="157"/>
                    </a:lnTo>
                    <a:lnTo>
                      <a:pt x="10" y="143"/>
                    </a:lnTo>
                    <a:lnTo>
                      <a:pt x="7" y="128"/>
                    </a:lnTo>
                    <a:lnTo>
                      <a:pt x="5" y="113"/>
                    </a:lnTo>
                    <a:lnTo>
                      <a:pt x="5" y="101"/>
                    </a:lnTo>
                    <a:lnTo>
                      <a:pt x="8" y="91"/>
                    </a:lnTo>
                    <a:lnTo>
                      <a:pt x="10" y="80"/>
                    </a:lnTo>
                    <a:lnTo>
                      <a:pt x="14" y="70"/>
                    </a:lnTo>
                    <a:lnTo>
                      <a:pt x="20" y="60"/>
                    </a:lnTo>
                    <a:lnTo>
                      <a:pt x="25" y="51"/>
                    </a:lnTo>
                    <a:lnTo>
                      <a:pt x="33" y="41"/>
                    </a:lnTo>
                    <a:lnTo>
                      <a:pt x="41" y="33"/>
                    </a:lnTo>
                    <a:lnTo>
                      <a:pt x="51" y="25"/>
                    </a:lnTo>
                    <a:lnTo>
                      <a:pt x="61" y="18"/>
                    </a:lnTo>
                    <a:lnTo>
                      <a:pt x="71" y="12"/>
                    </a:lnTo>
                    <a:lnTo>
                      <a:pt x="83" y="8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50" y="0"/>
                    </a:lnTo>
                    <a:lnTo>
                      <a:pt x="164" y="1"/>
                    </a:lnTo>
                    <a:lnTo>
                      <a:pt x="177" y="4"/>
                    </a:lnTo>
                    <a:lnTo>
                      <a:pt x="189" y="7"/>
                    </a:lnTo>
                    <a:lnTo>
                      <a:pt x="200" y="11"/>
                    </a:lnTo>
                    <a:lnTo>
                      <a:pt x="210" y="17"/>
                    </a:lnTo>
                    <a:lnTo>
                      <a:pt x="220" y="24"/>
                    </a:lnTo>
                    <a:lnTo>
                      <a:pt x="229" y="31"/>
                    </a:lnTo>
                    <a:lnTo>
                      <a:pt x="237" y="38"/>
                    </a:lnTo>
                    <a:lnTo>
                      <a:pt x="244" y="47"/>
                    </a:lnTo>
                    <a:lnTo>
                      <a:pt x="250" y="55"/>
                    </a:lnTo>
                    <a:lnTo>
                      <a:pt x="256" y="64"/>
                    </a:lnTo>
                    <a:lnTo>
                      <a:pt x="260" y="73"/>
                    </a:lnTo>
                    <a:lnTo>
                      <a:pt x="263" y="83"/>
                    </a:lnTo>
                    <a:lnTo>
                      <a:pt x="264" y="93"/>
                    </a:lnTo>
                    <a:lnTo>
                      <a:pt x="264" y="103"/>
                    </a:lnTo>
                    <a:lnTo>
                      <a:pt x="263" y="116"/>
                    </a:lnTo>
                    <a:lnTo>
                      <a:pt x="260" y="128"/>
                    </a:lnTo>
                    <a:lnTo>
                      <a:pt x="254" y="143"/>
                    </a:lnTo>
                    <a:lnTo>
                      <a:pt x="246" y="157"/>
                    </a:lnTo>
                    <a:lnTo>
                      <a:pt x="233" y="171"/>
                    </a:lnTo>
                    <a:lnTo>
                      <a:pt x="216" y="187"/>
                    </a:lnTo>
                    <a:lnTo>
                      <a:pt x="194" y="204"/>
                    </a:lnTo>
                    <a:lnTo>
                      <a:pt x="167" y="222"/>
                    </a:lnTo>
                    <a:lnTo>
                      <a:pt x="194" y="244"/>
                    </a:lnTo>
                    <a:lnTo>
                      <a:pt x="217" y="264"/>
                    </a:lnTo>
                    <a:lnTo>
                      <a:pt x="236" y="282"/>
                    </a:lnTo>
                    <a:lnTo>
                      <a:pt x="249" y="297"/>
                    </a:lnTo>
                    <a:lnTo>
                      <a:pt x="254" y="306"/>
                    </a:lnTo>
                    <a:lnTo>
                      <a:pt x="260" y="316"/>
                    </a:lnTo>
                    <a:lnTo>
                      <a:pt x="264" y="325"/>
                    </a:lnTo>
                    <a:lnTo>
                      <a:pt x="269" y="335"/>
                    </a:lnTo>
                    <a:lnTo>
                      <a:pt x="272" y="343"/>
                    </a:lnTo>
                    <a:lnTo>
                      <a:pt x="273" y="353"/>
                    </a:lnTo>
                    <a:lnTo>
                      <a:pt x="274" y="363"/>
                    </a:lnTo>
                    <a:lnTo>
                      <a:pt x="274" y="373"/>
                    </a:lnTo>
                    <a:lnTo>
                      <a:pt x="274" y="385"/>
                    </a:lnTo>
                    <a:lnTo>
                      <a:pt x="273" y="398"/>
                    </a:lnTo>
                    <a:lnTo>
                      <a:pt x="270" y="409"/>
                    </a:lnTo>
                    <a:lnTo>
                      <a:pt x="266" y="419"/>
                    </a:lnTo>
                    <a:lnTo>
                      <a:pt x="260" y="431"/>
                    </a:lnTo>
                    <a:lnTo>
                      <a:pt x="253" y="441"/>
                    </a:lnTo>
                    <a:lnTo>
                      <a:pt x="246" y="449"/>
                    </a:lnTo>
                    <a:lnTo>
                      <a:pt x="237" y="459"/>
                    </a:lnTo>
                    <a:lnTo>
                      <a:pt x="227" y="468"/>
                    </a:lnTo>
                    <a:lnTo>
                      <a:pt x="216" y="475"/>
                    </a:lnTo>
                    <a:lnTo>
                      <a:pt x="204" y="481"/>
                    </a:lnTo>
                    <a:lnTo>
                      <a:pt x="193" y="486"/>
                    </a:lnTo>
                    <a:lnTo>
                      <a:pt x="180" y="489"/>
                    </a:lnTo>
                    <a:lnTo>
                      <a:pt x="166" y="492"/>
                    </a:lnTo>
                    <a:lnTo>
                      <a:pt x="151" y="494"/>
                    </a:lnTo>
                    <a:lnTo>
                      <a:pt x="136" y="495"/>
                    </a:lnTo>
                    <a:lnTo>
                      <a:pt x="120" y="494"/>
                    </a:lnTo>
                    <a:lnTo>
                      <a:pt x="104" y="492"/>
                    </a:lnTo>
                    <a:lnTo>
                      <a:pt x="90" y="489"/>
                    </a:lnTo>
                    <a:lnTo>
                      <a:pt x="75" y="483"/>
                    </a:lnTo>
                    <a:lnTo>
                      <a:pt x="63" y="478"/>
                    </a:lnTo>
                    <a:lnTo>
                      <a:pt x="51" y="471"/>
                    </a:lnTo>
                    <a:lnTo>
                      <a:pt x="40" y="462"/>
                    </a:lnTo>
                    <a:lnTo>
                      <a:pt x="30" y="452"/>
                    </a:lnTo>
                    <a:lnTo>
                      <a:pt x="22" y="443"/>
                    </a:lnTo>
                    <a:lnTo>
                      <a:pt x="17" y="435"/>
                    </a:lnTo>
                    <a:lnTo>
                      <a:pt x="12" y="426"/>
                    </a:lnTo>
                    <a:lnTo>
                      <a:pt x="8" y="416"/>
                    </a:lnTo>
                    <a:lnTo>
                      <a:pt x="4" y="408"/>
                    </a:lnTo>
                    <a:lnTo>
                      <a:pt x="2" y="398"/>
                    </a:lnTo>
                    <a:lnTo>
                      <a:pt x="1" y="388"/>
                    </a:lnTo>
                    <a:lnTo>
                      <a:pt x="0" y="378"/>
                    </a:lnTo>
                    <a:lnTo>
                      <a:pt x="1" y="362"/>
                    </a:lnTo>
                    <a:lnTo>
                      <a:pt x="5" y="346"/>
                    </a:lnTo>
                    <a:lnTo>
                      <a:pt x="12" y="330"/>
                    </a:lnTo>
                    <a:lnTo>
                      <a:pt x="21" y="315"/>
                    </a:lnTo>
                    <a:lnTo>
                      <a:pt x="34" y="299"/>
                    </a:lnTo>
                    <a:lnTo>
                      <a:pt x="50" y="282"/>
                    </a:lnTo>
                    <a:lnTo>
                      <a:pt x="71" y="264"/>
                    </a:lnTo>
                    <a:lnTo>
                      <a:pt x="94" y="246"/>
                    </a:lnTo>
                    <a:close/>
                    <a:moveTo>
                      <a:pt x="150" y="209"/>
                    </a:moveTo>
                    <a:lnTo>
                      <a:pt x="169" y="190"/>
                    </a:lnTo>
                    <a:lnTo>
                      <a:pt x="184" y="174"/>
                    </a:lnTo>
                    <a:lnTo>
                      <a:pt x="196" y="160"/>
                    </a:lnTo>
                    <a:lnTo>
                      <a:pt x="203" y="148"/>
                    </a:lnTo>
                    <a:lnTo>
                      <a:pt x="209" y="137"/>
                    </a:lnTo>
                    <a:lnTo>
                      <a:pt x="211" y="124"/>
                    </a:lnTo>
                    <a:lnTo>
                      <a:pt x="214" y="113"/>
                    </a:lnTo>
                    <a:lnTo>
                      <a:pt x="214" y="98"/>
                    </a:lnTo>
                    <a:lnTo>
                      <a:pt x="213" y="81"/>
                    </a:lnTo>
                    <a:lnTo>
                      <a:pt x="210" y="65"/>
                    </a:lnTo>
                    <a:lnTo>
                      <a:pt x="207" y="58"/>
                    </a:lnTo>
                    <a:lnTo>
                      <a:pt x="203" y="53"/>
                    </a:lnTo>
                    <a:lnTo>
                      <a:pt x="199" y="47"/>
                    </a:lnTo>
                    <a:lnTo>
                      <a:pt x="194" y="41"/>
                    </a:lnTo>
                    <a:lnTo>
                      <a:pt x="189" y="35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70" y="25"/>
                    </a:lnTo>
                    <a:lnTo>
                      <a:pt x="161" y="23"/>
                    </a:lnTo>
                    <a:lnTo>
                      <a:pt x="154" y="21"/>
                    </a:lnTo>
                    <a:lnTo>
                      <a:pt x="146" y="20"/>
                    </a:lnTo>
                    <a:lnTo>
                      <a:pt x="137" y="20"/>
                    </a:lnTo>
                    <a:lnTo>
                      <a:pt x="120" y="21"/>
                    </a:lnTo>
                    <a:lnTo>
                      <a:pt x="104" y="25"/>
                    </a:lnTo>
                    <a:lnTo>
                      <a:pt x="97" y="28"/>
                    </a:lnTo>
                    <a:lnTo>
                      <a:pt x="91" y="31"/>
                    </a:lnTo>
                    <a:lnTo>
                      <a:pt x="84" y="35"/>
                    </a:lnTo>
                    <a:lnTo>
                      <a:pt x="78" y="40"/>
                    </a:lnTo>
                    <a:lnTo>
                      <a:pt x="68" y="51"/>
                    </a:lnTo>
                    <a:lnTo>
                      <a:pt x="63" y="63"/>
                    </a:lnTo>
                    <a:lnTo>
                      <a:pt x="60" y="70"/>
                    </a:lnTo>
                    <a:lnTo>
                      <a:pt x="58" y="75"/>
                    </a:lnTo>
                    <a:lnTo>
                      <a:pt x="57" y="83"/>
                    </a:lnTo>
                    <a:lnTo>
                      <a:pt x="57" y="88"/>
                    </a:lnTo>
                    <a:lnTo>
                      <a:pt x="57" y="98"/>
                    </a:lnTo>
                    <a:lnTo>
                      <a:pt x="58" y="107"/>
                    </a:lnTo>
                    <a:lnTo>
                      <a:pt x="61" y="117"/>
                    </a:lnTo>
                    <a:lnTo>
                      <a:pt x="65" y="126"/>
                    </a:lnTo>
                    <a:lnTo>
                      <a:pt x="71" y="134"/>
                    </a:lnTo>
                    <a:lnTo>
                      <a:pt x="77" y="143"/>
                    </a:lnTo>
                    <a:lnTo>
                      <a:pt x="84" y="151"/>
                    </a:lnTo>
                    <a:lnTo>
                      <a:pt x="93" y="160"/>
                    </a:lnTo>
                    <a:lnTo>
                      <a:pt x="150" y="209"/>
                    </a:lnTo>
                    <a:close/>
                    <a:moveTo>
                      <a:pt x="111" y="259"/>
                    </a:moveTo>
                    <a:lnTo>
                      <a:pt x="97" y="272"/>
                    </a:lnTo>
                    <a:lnTo>
                      <a:pt x="85" y="284"/>
                    </a:lnTo>
                    <a:lnTo>
                      <a:pt x="75" y="299"/>
                    </a:lnTo>
                    <a:lnTo>
                      <a:pt x="68" y="313"/>
                    </a:lnTo>
                    <a:lnTo>
                      <a:pt x="61" y="327"/>
                    </a:lnTo>
                    <a:lnTo>
                      <a:pt x="57" y="343"/>
                    </a:lnTo>
                    <a:lnTo>
                      <a:pt x="55" y="359"/>
                    </a:lnTo>
                    <a:lnTo>
                      <a:pt x="54" y="376"/>
                    </a:lnTo>
                    <a:lnTo>
                      <a:pt x="54" y="386"/>
                    </a:lnTo>
                    <a:lnTo>
                      <a:pt x="55" y="398"/>
                    </a:lnTo>
                    <a:lnTo>
                      <a:pt x="57" y="408"/>
                    </a:lnTo>
                    <a:lnTo>
                      <a:pt x="60" y="416"/>
                    </a:lnTo>
                    <a:lnTo>
                      <a:pt x="64" y="425"/>
                    </a:lnTo>
                    <a:lnTo>
                      <a:pt x="68" y="433"/>
                    </a:lnTo>
                    <a:lnTo>
                      <a:pt x="73" y="442"/>
                    </a:lnTo>
                    <a:lnTo>
                      <a:pt x="78" y="448"/>
                    </a:lnTo>
                    <a:lnTo>
                      <a:pt x="85" y="455"/>
                    </a:lnTo>
                    <a:lnTo>
                      <a:pt x="91" y="461"/>
                    </a:lnTo>
                    <a:lnTo>
                      <a:pt x="100" y="465"/>
                    </a:lnTo>
                    <a:lnTo>
                      <a:pt x="107" y="469"/>
                    </a:lnTo>
                    <a:lnTo>
                      <a:pt x="116" y="472"/>
                    </a:lnTo>
                    <a:lnTo>
                      <a:pt x="124" y="473"/>
                    </a:lnTo>
                    <a:lnTo>
                      <a:pt x="133" y="475"/>
                    </a:lnTo>
                    <a:lnTo>
                      <a:pt x="141" y="475"/>
                    </a:lnTo>
                    <a:lnTo>
                      <a:pt x="151" y="475"/>
                    </a:lnTo>
                    <a:lnTo>
                      <a:pt x="160" y="475"/>
                    </a:lnTo>
                    <a:lnTo>
                      <a:pt x="169" y="472"/>
                    </a:lnTo>
                    <a:lnTo>
                      <a:pt x="176" y="471"/>
                    </a:lnTo>
                    <a:lnTo>
                      <a:pt x="183" y="468"/>
                    </a:lnTo>
                    <a:lnTo>
                      <a:pt x="190" y="463"/>
                    </a:lnTo>
                    <a:lnTo>
                      <a:pt x="197" y="459"/>
                    </a:lnTo>
                    <a:lnTo>
                      <a:pt x="203" y="453"/>
                    </a:lnTo>
                    <a:lnTo>
                      <a:pt x="209" y="449"/>
                    </a:lnTo>
                    <a:lnTo>
                      <a:pt x="213" y="443"/>
                    </a:lnTo>
                    <a:lnTo>
                      <a:pt x="217" y="436"/>
                    </a:lnTo>
                    <a:lnTo>
                      <a:pt x="220" y="431"/>
                    </a:lnTo>
                    <a:lnTo>
                      <a:pt x="223" y="423"/>
                    </a:lnTo>
                    <a:lnTo>
                      <a:pt x="224" y="416"/>
                    </a:lnTo>
                    <a:lnTo>
                      <a:pt x="226" y="409"/>
                    </a:lnTo>
                    <a:lnTo>
                      <a:pt x="226" y="402"/>
                    </a:lnTo>
                    <a:lnTo>
                      <a:pt x="224" y="390"/>
                    </a:lnTo>
                    <a:lnTo>
                      <a:pt x="221" y="378"/>
                    </a:lnTo>
                    <a:lnTo>
                      <a:pt x="219" y="368"/>
                    </a:lnTo>
                    <a:lnTo>
                      <a:pt x="211" y="356"/>
                    </a:lnTo>
                    <a:lnTo>
                      <a:pt x="197" y="336"/>
                    </a:lnTo>
                    <a:lnTo>
                      <a:pt x="174" y="313"/>
                    </a:lnTo>
                    <a:lnTo>
                      <a:pt x="146" y="287"/>
                    </a:lnTo>
                    <a:lnTo>
                      <a:pt x="111" y="2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68"/>
              <p:cNvSpPr/>
              <p:nvPr/>
            </p:nvSpPr>
            <p:spPr>
              <a:xfrm>
                <a:off x="578" y="163"/>
                <a:ext cx="141" cy="107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22" extrusionOk="0">
                    <a:moveTo>
                      <a:pt x="214" y="238"/>
                    </a:moveTo>
                    <a:lnTo>
                      <a:pt x="315" y="0"/>
                    </a:lnTo>
                    <a:lnTo>
                      <a:pt x="423" y="0"/>
                    </a:lnTo>
                    <a:lnTo>
                      <a:pt x="423" y="13"/>
                    </a:lnTo>
                    <a:lnTo>
                      <a:pt x="413" y="13"/>
                    </a:lnTo>
                    <a:lnTo>
                      <a:pt x="403" y="14"/>
                    </a:lnTo>
                    <a:lnTo>
                      <a:pt x="398" y="16"/>
                    </a:lnTo>
                    <a:lnTo>
                      <a:pt x="392" y="17"/>
                    </a:lnTo>
                    <a:lnTo>
                      <a:pt x="385" y="23"/>
                    </a:lnTo>
                    <a:lnTo>
                      <a:pt x="379" y="30"/>
                    </a:lnTo>
                    <a:lnTo>
                      <a:pt x="378" y="36"/>
                    </a:lnTo>
                    <a:lnTo>
                      <a:pt x="376" y="45"/>
                    </a:lnTo>
                    <a:lnTo>
                      <a:pt x="375" y="59"/>
                    </a:lnTo>
                    <a:lnTo>
                      <a:pt x="375" y="76"/>
                    </a:lnTo>
                    <a:lnTo>
                      <a:pt x="375" y="246"/>
                    </a:lnTo>
                    <a:lnTo>
                      <a:pt x="375" y="262"/>
                    </a:lnTo>
                    <a:lnTo>
                      <a:pt x="376" y="274"/>
                    </a:lnTo>
                    <a:lnTo>
                      <a:pt x="376" y="284"/>
                    </a:lnTo>
                    <a:lnTo>
                      <a:pt x="378" y="289"/>
                    </a:lnTo>
                    <a:lnTo>
                      <a:pt x="380" y="294"/>
                    </a:lnTo>
                    <a:lnTo>
                      <a:pt x="383" y="298"/>
                    </a:lnTo>
                    <a:lnTo>
                      <a:pt x="388" y="301"/>
                    </a:lnTo>
                    <a:lnTo>
                      <a:pt x="392" y="304"/>
                    </a:lnTo>
                    <a:lnTo>
                      <a:pt x="398" y="307"/>
                    </a:lnTo>
                    <a:lnTo>
                      <a:pt x="405" y="308"/>
                    </a:lnTo>
                    <a:lnTo>
                      <a:pt x="413" y="309"/>
                    </a:lnTo>
                    <a:lnTo>
                      <a:pt x="423" y="309"/>
                    </a:lnTo>
                    <a:lnTo>
                      <a:pt x="423" y="322"/>
                    </a:lnTo>
                    <a:lnTo>
                      <a:pt x="267" y="322"/>
                    </a:lnTo>
                    <a:lnTo>
                      <a:pt x="267" y="309"/>
                    </a:lnTo>
                    <a:lnTo>
                      <a:pt x="282" y="308"/>
                    </a:lnTo>
                    <a:lnTo>
                      <a:pt x="292" y="307"/>
                    </a:lnTo>
                    <a:lnTo>
                      <a:pt x="300" y="304"/>
                    </a:lnTo>
                    <a:lnTo>
                      <a:pt x="306" y="298"/>
                    </a:lnTo>
                    <a:lnTo>
                      <a:pt x="310" y="291"/>
                    </a:lnTo>
                    <a:lnTo>
                      <a:pt x="315" y="281"/>
                    </a:lnTo>
                    <a:lnTo>
                      <a:pt x="316" y="265"/>
                    </a:lnTo>
                    <a:lnTo>
                      <a:pt x="316" y="246"/>
                    </a:lnTo>
                    <a:lnTo>
                      <a:pt x="316" y="53"/>
                    </a:lnTo>
                    <a:lnTo>
                      <a:pt x="203" y="322"/>
                    </a:lnTo>
                    <a:lnTo>
                      <a:pt x="190" y="322"/>
                    </a:lnTo>
                    <a:lnTo>
                      <a:pt x="74" y="53"/>
                    </a:lnTo>
                    <a:lnTo>
                      <a:pt x="74" y="246"/>
                    </a:lnTo>
                    <a:lnTo>
                      <a:pt x="74" y="262"/>
                    </a:lnTo>
                    <a:lnTo>
                      <a:pt x="75" y="274"/>
                    </a:lnTo>
                    <a:lnTo>
                      <a:pt x="75" y="284"/>
                    </a:lnTo>
                    <a:lnTo>
                      <a:pt x="77" y="289"/>
                    </a:lnTo>
                    <a:lnTo>
                      <a:pt x="80" y="294"/>
                    </a:lnTo>
                    <a:lnTo>
                      <a:pt x="83" y="298"/>
                    </a:lnTo>
                    <a:lnTo>
                      <a:pt x="87" y="301"/>
                    </a:lnTo>
                    <a:lnTo>
                      <a:pt x="91" y="304"/>
                    </a:lnTo>
                    <a:lnTo>
                      <a:pt x="97" y="307"/>
                    </a:lnTo>
                    <a:lnTo>
                      <a:pt x="104" y="308"/>
                    </a:lnTo>
                    <a:lnTo>
                      <a:pt x="113" y="309"/>
                    </a:lnTo>
                    <a:lnTo>
                      <a:pt x="123" y="309"/>
                    </a:lnTo>
                    <a:lnTo>
                      <a:pt x="123" y="322"/>
                    </a:lnTo>
                    <a:lnTo>
                      <a:pt x="0" y="322"/>
                    </a:lnTo>
                    <a:lnTo>
                      <a:pt x="0" y="309"/>
                    </a:lnTo>
                    <a:lnTo>
                      <a:pt x="14" y="308"/>
                    </a:lnTo>
                    <a:lnTo>
                      <a:pt x="25" y="307"/>
                    </a:lnTo>
                    <a:lnTo>
                      <a:pt x="34" y="302"/>
                    </a:lnTo>
                    <a:lnTo>
                      <a:pt x="40" y="298"/>
                    </a:lnTo>
                    <a:lnTo>
                      <a:pt x="44" y="291"/>
                    </a:lnTo>
                    <a:lnTo>
                      <a:pt x="47" y="279"/>
                    </a:lnTo>
                    <a:lnTo>
                      <a:pt x="48" y="265"/>
                    </a:lnTo>
                    <a:lnTo>
                      <a:pt x="48" y="246"/>
                    </a:lnTo>
                    <a:lnTo>
                      <a:pt x="48" y="76"/>
                    </a:lnTo>
                    <a:lnTo>
                      <a:pt x="48" y="59"/>
                    </a:lnTo>
                    <a:lnTo>
                      <a:pt x="48" y="46"/>
                    </a:lnTo>
                    <a:lnTo>
                      <a:pt x="47" y="36"/>
                    </a:lnTo>
                    <a:lnTo>
                      <a:pt x="45" y="32"/>
                    </a:lnTo>
                    <a:lnTo>
                      <a:pt x="40" y="25"/>
                    </a:lnTo>
                    <a:lnTo>
                      <a:pt x="33" y="19"/>
                    </a:lnTo>
                    <a:lnTo>
                      <a:pt x="28" y="16"/>
                    </a:lnTo>
                    <a:lnTo>
                      <a:pt x="21" y="14"/>
                    </a:lnTo>
                    <a:lnTo>
                      <a:pt x="1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214" y="2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68"/>
              <p:cNvSpPr/>
              <p:nvPr/>
            </p:nvSpPr>
            <p:spPr>
              <a:xfrm>
                <a:off x="726" y="107"/>
                <a:ext cx="169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88" extrusionOk="0">
                    <a:moveTo>
                      <a:pt x="325" y="328"/>
                    </a:moveTo>
                    <a:lnTo>
                      <a:pt x="140" y="328"/>
                    </a:lnTo>
                    <a:lnTo>
                      <a:pt x="107" y="404"/>
                    </a:lnTo>
                    <a:lnTo>
                      <a:pt x="101" y="417"/>
                    </a:lnTo>
                    <a:lnTo>
                      <a:pt x="99" y="428"/>
                    </a:lnTo>
                    <a:lnTo>
                      <a:pt x="96" y="438"/>
                    </a:lnTo>
                    <a:lnTo>
                      <a:pt x="96" y="445"/>
                    </a:lnTo>
                    <a:lnTo>
                      <a:pt x="96" y="451"/>
                    </a:lnTo>
                    <a:lnTo>
                      <a:pt x="97" y="455"/>
                    </a:lnTo>
                    <a:lnTo>
                      <a:pt x="101" y="460"/>
                    </a:lnTo>
                    <a:lnTo>
                      <a:pt x="106" y="464"/>
                    </a:lnTo>
                    <a:lnTo>
                      <a:pt x="113" y="468"/>
                    </a:lnTo>
                    <a:lnTo>
                      <a:pt x="122" y="471"/>
                    </a:lnTo>
                    <a:lnTo>
                      <a:pt x="134" y="474"/>
                    </a:lnTo>
                    <a:lnTo>
                      <a:pt x="150" y="475"/>
                    </a:lnTo>
                    <a:lnTo>
                      <a:pt x="150" y="488"/>
                    </a:lnTo>
                    <a:lnTo>
                      <a:pt x="0" y="488"/>
                    </a:lnTo>
                    <a:lnTo>
                      <a:pt x="0" y="475"/>
                    </a:lnTo>
                    <a:lnTo>
                      <a:pt x="14" y="473"/>
                    </a:lnTo>
                    <a:lnTo>
                      <a:pt x="24" y="470"/>
                    </a:lnTo>
                    <a:lnTo>
                      <a:pt x="33" y="465"/>
                    </a:lnTo>
                    <a:lnTo>
                      <a:pt x="38" y="461"/>
                    </a:lnTo>
                    <a:lnTo>
                      <a:pt x="49" y="451"/>
                    </a:lnTo>
                    <a:lnTo>
                      <a:pt x="59" y="435"/>
                    </a:lnTo>
                    <a:lnTo>
                      <a:pt x="69" y="417"/>
                    </a:lnTo>
                    <a:lnTo>
                      <a:pt x="79" y="392"/>
                    </a:lnTo>
                    <a:lnTo>
                      <a:pt x="246" y="0"/>
                    </a:lnTo>
                    <a:lnTo>
                      <a:pt x="259" y="0"/>
                    </a:lnTo>
                    <a:lnTo>
                      <a:pt x="425" y="397"/>
                    </a:lnTo>
                    <a:lnTo>
                      <a:pt x="435" y="420"/>
                    </a:lnTo>
                    <a:lnTo>
                      <a:pt x="444" y="437"/>
                    </a:lnTo>
                    <a:lnTo>
                      <a:pt x="452" y="450"/>
                    </a:lnTo>
                    <a:lnTo>
                      <a:pt x="461" y="460"/>
                    </a:lnTo>
                    <a:lnTo>
                      <a:pt x="471" y="465"/>
                    </a:lnTo>
                    <a:lnTo>
                      <a:pt x="481" y="470"/>
                    </a:lnTo>
                    <a:lnTo>
                      <a:pt x="494" y="474"/>
                    </a:lnTo>
                    <a:lnTo>
                      <a:pt x="507" y="475"/>
                    </a:lnTo>
                    <a:lnTo>
                      <a:pt x="507" y="488"/>
                    </a:lnTo>
                    <a:lnTo>
                      <a:pt x="319" y="488"/>
                    </a:lnTo>
                    <a:lnTo>
                      <a:pt x="319" y="475"/>
                    </a:lnTo>
                    <a:lnTo>
                      <a:pt x="332" y="474"/>
                    </a:lnTo>
                    <a:lnTo>
                      <a:pt x="342" y="473"/>
                    </a:lnTo>
                    <a:lnTo>
                      <a:pt x="351" y="470"/>
                    </a:lnTo>
                    <a:lnTo>
                      <a:pt x="358" y="465"/>
                    </a:lnTo>
                    <a:lnTo>
                      <a:pt x="362" y="461"/>
                    </a:lnTo>
                    <a:lnTo>
                      <a:pt x="365" y="457"/>
                    </a:lnTo>
                    <a:lnTo>
                      <a:pt x="366" y="451"/>
                    </a:lnTo>
                    <a:lnTo>
                      <a:pt x="368" y="445"/>
                    </a:lnTo>
                    <a:lnTo>
                      <a:pt x="366" y="437"/>
                    </a:lnTo>
                    <a:lnTo>
                      <a:pt x="363" y="425"/>
                    </a:lnTo>
                    <a:lnTo>
                      <a:pt x="359" y="412"/>
                    </a:lnTo>
                    <a:lnTo>
                      <a:pt x="353" y="397"/>
                    </a:lnTo>
                    <a:lnTo>
                      <a:pt x="325" y="328"/>
                    </a:lnTo>
                    <a:close/>
                    <a:moveTo>
                      <a:pt x="315" y="302"/>
                    </a:moveTo>
                    <a:lnTo>
                      <a:pt x="233" y="110"/>
                    </a:lnTo>
                    <a:lnTo>
                      <a:pt x="150" y="302"/>
                    </a:lnTo>
                    <a:lnTo>
                      <a:pt x="315" y="30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86" name="Google Shape;2086;p6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7" name="Google Shape;2177;p73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8" name="Google Shape;2178;p73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МОП-транзистор с индуцированным каналом</a:t>
            </a:r>
            <a:endParaRPr/>
          </a:p>
        </p:txBody>
      </p:sp>
      <p:sp>
        <p:nvSpPr>
          <p:cNvPr id="2179" name="Google Shape;2179;p73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180" name="Google Shape;2180;p73"/>
          <p:cNvSpPr txBox="1"/>
          <p:nvPr/>
        </p:nvSpPr>
        <p:spPr>
          <a:xfrm>
            <a:off x="285750" y="1143000"/>
            <a:ext cx="8229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Передаточная характеристика МОП-транзистора</a:t>
            </a:r>
            <a:endParaRPr/>
          </a:p>
        </p:txBody>
      </p:sp>
      <p:sp>
        <p:nvSpPr>
          <p:cNvPr id="2181" name="Google Shape;2181;p7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73"/>
          <p:cNvSpPr txBox="1"/>
          <p:nvPr/>
        </p:nvSpPr>
        <p:spPr>
          <a:xfrm>
            <a:off x="571500" y="5500687"/>
            <a:ext cx="82296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 напряжение отсечки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83" name="Google Shape;2183;p7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7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5" name="Google Shape;2185;p73" descr="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3062" y="1736725"/>
            <a:ext cx="5500687" cy="3802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86" name="Google Shape;2186;p7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7" name="Google Shape;2187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0312" y="5511800"/>
            <a:ext cx="503237" cy="560387"/>
          </a:xfrm>
          <a:prstGeom prst="rect">
            <a:avLst/>
          </a:prstGeom>
          <a:noFill/>
          <a:ln>
            <a:noFill/>
          </a:ln>
        </p:spPr>
      </p:pic>
      <p:sp>
        <p:nvSpPr>
          <p:cNvPr id="2188" name="Google Shape;2188;p7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3" name="Google Shape;2193;p74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4" name="Google Shape;2194;p74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МОП-транзистор с встроенным каналом</a:t>
            </a:r>
            <a:endParaRPr/>
          </a:p>
        </p:txBody>
      </p:sp>
      <p:sp>
        <p:nvSpPr>
          <p:cNvPr id="2195" name="Google Shape;2195;p74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196" name="Google Shape;2196;p7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7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7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7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7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1" name="Google Shape;2201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4637" y="1071562"/>
            <a:ext cx="65135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2" name="Google Shape;2202;p7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7" name="Google Shape;2207;p75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8" name="Google Shape;2208;p75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МОП-транзистор с встроенным каналом</a:t>
            </a:r>
            <a:endParaRPr/>
          </a:p>
        </p:txBody>
      </p:sp>
      <p:sp>
        <p:nvSpPr>
          <p:cNvPr id="2209" name="Google Shape;2209;p75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210" name="Google Shape;2210;p7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7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7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7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7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75"/>
          <p:cNvSpPr txBox="1"/>
          <p:nvPr/>
        </p:nvSpPr>
        <p:spPr>
          <a:xfrm>
            <a:off x="342900" y="1038225"/>
            <a:ext cx="8229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Выходные характеристики</a:t>
            </a:r>
            <a:endParaRPr/>
          </a:p>
        </p:txBody>
      </p:sp>
      <p:sp>
        <p:nvSpPr>
          <p:cNvPr id="2216" name="Google Shape;2216;p7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7" name="Google Shape;2217;p75"/>
          <p:cNvGrpSpPr/>
          <p:nvPr/>
        </p:nvGrpSpPr>
        <p:grpSpPr>
          <a:xfrm>
            <a:off x="500062" y="1714500"/>
            <a:ext cx="8080375" cy="4929187"/>
            <a:chOff x="1447" y="1093"/>
            <a:chExt cx="7300" cy="3675"/>
          </a:xfrm>
        </p:grpSpPr>
        <p:grpSp>
          <p:nvGrpSpPr>
            <p:cNvPr id="2218" name="Google Shape;2218;p75"/>
            <p:cNvGrpSpPr/>
            <p:nvPr/>
          </p:nvGrpSpPr>
          <p:grpSpPr>
            <a:xfrm>
              <a:off x="2637" y="1138"/>
              <a:ext cx="5730" cy="3630"/>
              <a:chOff x="-282" y="0"/>
              <a:chExt cx="5730" cy="3630"/>
            </a:xfrm>
          </p:grpSpPr>
          <p:sp>
            <p:nvSpPr>
              <p:cNvPr id="2219" name="Google Shape;2219;p75"/>
              <p:cNvSpPr/>
              <p:nvPr/>
            </p:nvSpPr>
            <p:spPr>
              <a:xfrm>
                <a:off x="-282" y="0"/>
                <a:ext cx="5730" cy="3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75"/>
              <p:cNvSpPr/>
              <p:nvPr/>
            </p:nvSpPr>
            <p:spPr>
              <a:xfrm>
                <a:off x="219" y="0"/>
                <a:ext cx="86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302" extrusionOk="0">
                    <a:moveTo>
                      <a:pt x="130" y="0"/>
                    </a:moveTo>
                    <a:lnTo>
                      <a:pt x="259" y="302"/>
                    </a:lnTo>
                    <a:lnTo>
                      <a:pt x="255" y="300"/>
                    </a:lnTo>
                    <a:lnTo>
                      <a:pt x="251" y="298"/>
                    </a:lnTo>
                    <a:lnTo>
                      <a:pt x="247" y="296"/>
                    </a:lnTo>
                    <a:lnTo>
                      <a:pt x="243" y="295"/>
                    </a:lnTo>
                    <a:lnTo>
                      <a:pt x="241" y="294"/>
                    </a:lnTo>
                    <a:lnTo>
                      <a:pt x="239" y="293"/>
                    </a:lnTo>
                    <a:lnTo>
                      <a:pt x="237" y="292"/>
                    </a:lnTo>
                    <a:lnTo>
                      <a:pt x="235" y="291"/>
                    </a:lnTo>
                    <a:lnTo>
                      <a:pt x="233" y="290"/>
                    </a:lnTo>
                    <a:lnTo>
                      <a:pt x="231" y="290"/>
                    </a:lnTo>
                    <a:lnTo>
                      <a:pt x="229" y="289"/>
                    </a:lnTo>
                    <a:lnTo>
                      <a:pt x="227" y="288"/>
                    </a:lnTo>
                    <a:lnTo>
                      <a:pt x="225" y="287"/>
                    </a:lnTo>
                    <a:lnTo>
                      <a:pt x="222" y="287"/>
                    </a:lnTo>
                    <a:lnTo>
                      <a:pt x="220" y="286"/>
                    </a:lnTo>
                    <a:lnTo>
                      <a:pt x="218" y="285"/>
                    </a:lnTo>
                    <a:lnTo>
                      <a:pt x="216" y="285"/>
                    </a:lnTo>
                    <a:lnTo>
                      <a:pt x="214" y="284"/>
                    </a:lnTo>
                    <a:lnTo>
                      <a:pt x="212" y="283"/>
                    </a:lnTo>
                    <a:lnTo>
                      <a:pt x="210" y="283"/>
                    </a:lnTo>
                    <a:lnTo>
                      <a:pt x="208" y="282"/>
                    </a:lnTo>
                    <a:lnTo>
                      <a:pt x="206" y="281"/>
                    </a:lnTo>
                    <a:lnTo>
                      <a:pt x="204" y="281"/>
                    </a:lnTo>
                    <a:lnTo>
                      <a:pt x="202" y="280"/>
                    </a:lnTo>
                    <a:lnTo>
                      <a:pt x="200" y="280"/>
                    </a:lnTo>
                    <a:lnTo>
                      <a:pt x="198" y="279"/>
                    </a:lnTo>
                    <a:lnTo>
                      <a:pt x="196" y="279"/>
                    </a:lnTo>
                    <a:lnTo>
                      <a:pt x="194" y="278"/>
                    </a:lnTo>
                    <a:lnTo>
                      <a:pt x="192" y="278"/>
                    </a:lnTo>
                    <a:lnTo>
                      <a:pt x="190" y="277"/>
                    </a:lnTo>
                    <a:lnTo>
                      <a:pt x="188" y="277"/>
                    </a:lnTo>
                    <a:lnTo>
                      <a:pt x="186" y="276"/>
                    </a:lnTo>
                    <a:lnTo>
                      <a:pt x="184" y="276"/>
                    </a:lnTo>
                    <a:lnTo>
                      <a:pt x="182" y="275"/>
                    </a:lnTo>
                    <a:lnTo>
                      <a:pt x="180" y="275"/>
                    </a:lnTo>
                    <a:lnTo>
                      <a:pt x="178" y="275"/>
                    </a:lnTo>
                    <a:lnTo>
                      <a:pt x="176" y="274"/>
                    </a:lnTo>
                    <a:lnTo>
                      <a:pt x="173" y="274"/>
                    </a:lnTo>
                    <a:lnTo>
                      <a:pt x="171" y="274"/>
                    </a:lnTo>
                    <a:lnTo>
                      <a:pt x="169" y="273"/>
                    </a:lnTo>
                    <a:lnTo>
                      <a:pt x="167" y="273"/>
                    </a:lnTo>
                    <a:lnTo>
                      <a:pt x="165" y="273"/>
                    </a:lnTo>
                    <a:lnTo>
                      <a:pt x="164" y="271"/>
                    </a:lnTo>
                    <a:lnTo>
                      <a:pt x="162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6" y="271"/>
                    </a:lnTo>
                    <a:lnTo>
                      <a:pt x="154" y="270"/>
                    </a:lnTo>
                    <a:lnTo>
                      <a:pt x="152" y="270"/>
                    </a:lnTo>
                    <a:lnTo>
                      <a:pt x="150" y="270"/>
                    </a:lnTo>
                    <a:lnTo>
                      <a:pt x="148" y="270"/>
                    </a:lnTo>
                    <a:lnTo>
                      <a:pt x="146" y="270"/>
                    </a:lnTo>
                    <a:lnTo>
                      <a:pt x="144" y="270"/>
                    </a:lnTo>
                    <a:lnTo>
                      <a:pt x="142" y="270"/>
                    </a:lnTo>
                    <a:lnTo>
                      <a:pt x="140" y="269"/>
                    </a:lnTo>
                    <a:lnTo>
                      <a:pt x="138" y="269"/>
                    </a:lnTo>
                    <a:lnTo>
                      <a:pt x="136" y="269"/>
                    </a:lnTo>
                    <a:lnTo>
                      <a:pt x="134" y="269"/>
                    </a:lnTo>
                    <a:lnTo>
                      <a:pt x="132" y="269"/>
                    </a:lnTo>
                    <a:lnTo>
                      <a:pt x="130" y="269"/>
                    </a:lnTo>
                    <a:lnTo>
                      <a:pt x="127" y="269"/>
                    </a:lnTo>
                    <a:lnTo>
                      <a:pt x="125" y="269"/>
                    </a:lnTo>
                    <a:lnTo>
                      <a:pt x="123" y="269"/>
                    </a:lnTo>
                    <a:lnTo>
                      <a:pt x="121" y="269"/>
                    </a:lnTo>
                    <a:lnTo>
                      <a:pt x="119" y="269"/>
                    </a:lnTo>
                    <a:lnTo>
                      <a:pt x="117" y="270"/>
                    </a:lnTo>
                    <a:lnTo>
                      <a:pt x="115" y="270"/>
                    </a:lnTo>
                    <a:lnTo>
                      <a:pt x="113" y="270"/>
                    </a:lnTo>
                    <a:lnTo>
                      <a:pt x="111" y="270"/>
                    </a:lnTo>
                    <a:lnTo>
                      <a:pt x="109" y="270"/>
                    </a:lnTo>
                    <a:lnTo>
                      <a:pt x="107" y="270"/>
                    </a:lnTo>
                    <a:lnTo>
                      <a:pt x="105" y="270"/>
                    </a:lnTo>
                    <a:lnTo>
                      <a:pt x="103" y="271"/>
                    </a:lnTo>
                    <a:lnTo>
                      <a:pt x="101" y="271"/>
                    </a:lnTo>
                    <a:lnTo>
                      <a:pt x="99" y="271"/>
                    </a:lnTo>
                    <a:lnTo>
                      <a:pt x="97" y="271"/>
                    </a:lnTo>
                    <a:lnTo>
                      <a:pt x="95" y="271"/>
                    </a:lnTo>
                    <a:lnTo>
                      <a:pt x="93" y="273"/>
                    </a:lnTo>
                    <a:lnTo>
                      <a:pt x="91" y="273"/>
                    </a:lnTo>
                    <a:lnTo>
                      <a:pt x="89" y="273"/>
                    </a:lnTo>
                    <a:lnTo>
                      <a:pt x="87" y="274"/>
                    </a:lnTo>
                    <a:lnTo>
                      <a:pt x="85" y="274"/>
                    </a:lnTo>
                    <a:lnTo>
                      <a:pt x="83" y="274"/>
                    </a:lnTo>
                    <a:lnTo>
                      <a:pt x="81" y="275"/>
                    </a:lnTo>
                    <a:lnTo>
                      <a:pt x="78" y="275"/>
                    </a:lnTo>
                    <a:lnTo>
                      <a:pt x="76" y="275"/>
                    </a:lnTo>
                    <a:lnTo>
                      <a:pt x="74" y="276"/>
                    </a:lnTo>
                    <a:lnTo>
                      <a:pt x="72" y="276"/>
                    </a:lnTo>
                    <a:lnTo>
                      <a:pt x="70" y="277"/>
                    </a:lnTo>
                    <a:lnTo>
                      <a:pt x="68" y="277"/>
                    </a:lnTo>
                    <a:lnTo>
                      <a:pt x="66" y="278"/>
                    </a:lnTo>
                    <a:lnTo>
                      <a:pt x="64" y="278"/>
                    </a:lnTo>
                    <a:lnTo>
                      <a:pt x="62" y="279"/>
                    </a:lnTo>
                    <a:lnTo>
                      <a:pt x="60" y="279"/>
                    </a:lnTo>
                    <a:lnTo>
                      <a:pt x="58" y="280"/>
                    </a:lnTo>
                    <a:lnTo>
                      <a:pt x="56" y="280"/>
                    </a:lnTo>
                    <a:lnTo>
                      <a:pt x="54" y="281"/>
                    </a:lnTo>
                    <a:lnTo>
                      <a:pt x="53" y="281"/>
                    </a:lnTo>
                    <a:lnTo>
                      <a:pt x="51" y="282"/>
                    </a:lnTo>
                    <a:lnTo>
                      <a:pt x="49" y="283"/>
                    </a:lnTo>
                    <a:lnTo>
                      <a:pt x="47" y="283"/>
                    </a:lnTo>
                    <a:lnTo>
                      <a:pt x="45" y="284"/>
                    </a:lnTo>
                    <a:lnTo>
                      <a:pt x="43" y="285"/>
                    </a:lnTo>
                    <a:lnTo>
                      <a:pt x="41" y="285"/>
                    </a:lnTo>
                    <a:lnTo>
                      <a:pt x="39" y="286"/>
                    </a:lnTo>
                    <a:lnTo>
                      <a:pt x="37" y="287"/>
                    </a:lnTo>
                    <a:lnTo>
                      <a:pt x="35" y="287"/>
                    </a:lnTo>
                    <a:lnTo>
                      <a:pt x="32" y="288"/>
                    </a:lnTo>
                    <a:lnTo>
                      <a:pt x="30" y="289"/>
                    </a:lnTo>
                    <a:lnTo>
                      <a:pt x="28" y="290"/>
                    </a:lnTo>
                    <a:lnTo>
                      <a:pt x="26" y="290"/>
                    </a:lnTo>
                    <a:lnTo>
                      <a:pt x="24" y="291"/>
                    </a:lnTo>
                    <a:lnTo>
                      <a:pt x="22" y="292"/>
                    </a:lnTo>
                    <a:lnTo>
                      <a:pt x="20" y="293"/>
                    </a:lnTo>
                    <a:lnTo>
                      <a:pt x="18" y="294"/>
                    </a:lnTo>
                    <a:lnTo>
                      <a:pt x="16" y="295"/>
                    </a:lnTo>
                    <a:lnTo>
                      <a:pt x="12" y="296"/>
                    </a:lnTo>
                    <a:lnTo>
                      <a:pt x="8" y="298"/>
                    </a:lnTo>
                    <a:lnTo>
                      <a:pt x="6" y="299"/>
                    </a:lnTo>
                    <a:lnTo>
                      <a:pt x="4" y="300"/>
                    </a:lnTo>
                    <a:lnTo>
                      <a:pt x="2" y="301"/>
                    </a:lnTo>
                    <a:lnTo>
                      <a:pt x="0" y="302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2221;p75"/>
              <p:cNvSpPr/>
              <p:nvPr/>
            </p:nvSpPr>
            <p:spPr>
              <a:xfrm>
                <a:off x="255" y="51"/>
                <a:ext cx="14" cy="2989"/>
              </a:xfrm>
              <a:custGeom>
                <a:avLst/>
                <a:gdLst/>
                <a:ahLst/>
                <a:cxnLst/>
                <a:rect l="l" t="t" r="r" b="b"/>
                <a:pathLst>
                  <a:path w="43" h="8969" extrusionOk="0">
                    <a:moveTo>
                      <a:pt x="22" y="8969"/>
                    </a:moveTo>
                    <a:lnTo>
                      <a:pt x="43" y="8947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8947"/>
                    </a:lnTo>
                    <a:lnTo>
                      <a:pt x="22" y="8969"/>
                    </a:lnTo>
                    <a:lnTo>
                      <a:pt x="0" y="8947"/>
                    </a:lnTo>
                    <a:lnTo>
                      <a:pt x="0" y="8969"/>
                    </a:lnTo>
                    <a:lnTo>
                      <a:pt x="22" y="896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75"/>
              <p:cNvSpPr txBox="1"/>
              <p:nvPr/>
            </p:nvSpPr>
            <p:spPr>
              <a:xfrm>
                <a:off x="262" y="3026"/>
                <a:ext cx="4680" cy="1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2223;p75"/>
              <p:cNvSpPr/>
              <p:nvPr/>
            </p:nvSpPr>
            <p:spPr>
              <a:xfrm>
                <a:off x="4892" y="2990"/>
                <a:ext cx="101" cy="8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0" extrusionOk="0">
                    <a:moveTo>
                      <a:pt x="302" y="13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4" y="9"/>
                    </a:lnTo>
                    <a:lnTo>
                      <a:pt x="6" y="13"/>
                    </a:lnTo>
                    <a:lnTo>
                      <a:pt x="8" y="17"/>
                    </a:lnTo>
                    <a:lnTo>
                      <a:pt x="9" y="19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11" y="25"/>
                    </a:lnTo>
                    <a:lnTo>
                      <a:pt x="12" y="27"/>
                    </a:lnTo>
                    <a:lnTo>
                      <a:pt x="13" y="29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5" y="35"/>
                    </a:lnTo>
                    <a:lnTo>
                      <a:pt x="16" y="37"/>
                    </a:lnTo>
                    <a:lnTo>
                      <a:pt x="16" y="39"/>
                    </a:lnTo>
                    <a:lnTo>
                      <a:pt x="17" y="41"/>
                    </a:lnTo>
                    <a:lnTo>
                      <a:pt x="18" y="43"/>
                    </a:lnTo>
                    <a:lnTo>
                      <a:pt x="18" y="45"/>
                    </a:lnTo>
                    <a:lnTo>
                      <a:pt x="19" y="47"/>
                    </a:lnTo>
                    <a:lnTo>
                      <a:pt x="20" y="49"/>
                    </a:lnTo>
                    <a:lnTo>
                      <a:pt x="20" y="52"/>
                    </a:lnTo>
                    <a:lnTo>
                      <a:pt x="21" y="54"/>
                    </a:lnTo>
                    <a:lnTo>
                      <a:pt x="22" y="56"/>
                    </a:lnTo>
                    <a:lnTo>
                      <a:pt x="22" y="58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5" y="68"/>
                    </a:lnTo>
                    <a:lnTo>
                      <a:pt x="25" y="70"/>
                    </a:lnTo>
                    <a:lnTo>
                      <a:pt x="26" y="72"/>
                    </a:lnTo>
                    <a:lnTo>
                      <a:pt x="26" y="74"/>
                    </a:lnTo>
                    <a:lnTo>
                      <a:pt x="27" y="76"/>
                    </a:lnTo>
                    <a:lnTo>
                      <a:pt x="27" y="78"/>
                    </a:lnTo>
                    <a:lnTo>
                      <a:pt x="27" y="80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30" y="92"/>
                    </a:lnTo>
                    <a:lnTo>
                      <a:pt x="31" y="94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1" y="100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2" y="108"/>
                    </a:lnTo>
                    <a:lnTo>
                      <a:pt x="32" y="110"/>
                    </a:lnTo>
                    <a:lnTo>
                      <a:pt x="33" y="112"/>
                    </a:lnTo>
                    <a:lnTo>
                      <a:pt x="33" y="114"/>
                    </a:lnTo>
                    <a:lnTo>
                      <a:pt x="33" y="116"/>
                    </a:lnTo>
                    <a:lnTo>
                      <a:pt x="33" y="118"/>
                    </a:lnTo>
                    <a:lnTo>
                      <a:pt x="33" y="120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6"/>
                    </a:lnTo>
                    <a:lnTo>
                      <a:pt x="33" y="128"/>
                    </a:lnTo>
                    <a:lnTo>
                      <a:pt x="33" y="130"/>
                    </a:lnTo>
                    <a:lnTo>
                      <a:pt x="33" y="132"/>
                    </a:lnTo>
                    <a:lnTo>
                      <a:pt x="33" y="134"/>
                    </a:lnTo>
                    <a:lnTo>
                      <a:pt x="33" y="136"/>
                    </a:lnTo>
                    <a:lnTo>
                      <a:pt x="33" y="138"/>
                    </a:lnTo>
                    <a:lnTo>
                      <a:pt x="33" y="140"/>
                    </a:lnTo>
                    <a:lnTo>
                      <a:pt x="33" y="142"/>
                    </a:lnTo>
                    <a:lnTo>
                      <a:pt x="33" y="144"/>
                    </a:lnTo>
                    <a:lnTo>
                      <a:pt x="33" y="146"/>
                    </a:lnTo>
                    <a:lnTo>
                      <a:pt x="33" y="148"/>
                    </a:lnTo>
                    <a:lnTo>
                      <a:pt x="32" y="151"/>
                    </a:lnTo>
                    <a:lnTo>
                      <a:pt x="32" y="153"/>
                    </a:lnTo>
                    <a:lnTo>
                      <a:pt x="32" y="155"/>
                    </a:lnTo>
                    <a:lnTo>
                      <a:pt x="32" y="157"/>
                    </a:lnTo>
                    <a:lnTo>
                      <a:pt x="32" y="159"/>
                    </a:lnTo>
                    <a:lnTo>
                      <a:pt x="31" y="161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31" y="167"/>
                    </a:lnTo>
                    <a:lnTo>
                      <a:pt x="30" y="169"/>
                    </a:lnTo>
                    <a:lnTo>
                      <a:pt x="30" y="171"/>
                    </a:lnTo>
                    <a:lnTo>
                      <a:pt x="30" y="173"/>
                    </a:lnTo>
                    <a:lnTo>
                      <a:pt x="28" y="175"/>
                    </a:lnTo>
                    <a:lnTo>
                      <a:pt x="28" y="177"/>
                    </a:lnTo>
                    <a:lnTo>
                      <a:pt x="28" y="179"/>
                    </a:lnTo>
                    <a:lnTo>
                      <a:pt x="27" y="181"/>
                    </a:lnTo>
                    <a:lnTo>
                      <a:pt x="27" y="183"/>
                    </a:lnTo>
                    <a:lnTo>
                      <a:pt x="27" y="185"/>
                    </a:lnTo>
                    <a:lnTo>
                      <a:pt x="26" y="187"/>
                    </a:lnTo>
                    <a:lnTo>
                      <a:pt x="26" y="189"/>
                    </a:lnTo>
                    <a:lnTo>
                      <a:pt x="25" y="191"/>
                    </a:lnTo>
                    <a:lnTo>
                      <a:pt x="25" y="193"/>
                    </a:lnTo>
                    <a:lnTo>
                      <a:pt x="24" y="195"/>
                    </a:lnTo>
                    <a:lnTo>
                      <a:pt x="24" y="197"/>
                    </a:lnTo>
                    <a:lnTo>
                      <a:pt x="23" y="200"/>
                    </a:lnTo>
                    <a:lnTo>
                      <a:pt x="23" y="202"/>
                    </a:lnTo>
                    <a:lnTo>
                      <a:pt x="22" y="204"/>
                    </a:lnTo>
                    <a:lnTo>
                      <a:pt x="22" y="206"/>
                    </a:lnTo>
                    <a:lnTo>
                      <a:pt x="21" y="208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19" y="213"/>
                    </a:lnTo>
                    <a:lnTo>
                      <a:pt x="18" y="215"/>
                    </a:lnTo>
                    <a:lnTo>
                      <a:pt x="18" y="217"/>
                    </a:lnTo>
                    <a:lnTo>
                      <a:pt x="17" y="219"/>
                    </a:lnTo>
                    <a:lnTo>
                      <a:pt x="16" y="221"/>
                    </a:lnTo>
                    <a:lnTo>
                      <a:pt x="16" y="223"/>
                    </a:lnTo>
                    <a:lnTo>
                      <a:pt x="15" y="225"/>
                    </a:lnTo>
                    <a:lnTo>
                      <a:pt x="14" y="227"/>
                    </a:lnTo>
                    <a:lnTo>
                      <a:pt x="14" y="229"/>
                    </a:lnTo>
                    <a:lnTo>
                      <a:pt x="13" y="231"/>
                    </a:lnTo>
                    <a:lnTo>
                      <a:pt x="12" y="233"/>
                    </a:lnTo>
                    <a:lnTo>
                      <a:pt x="11" y="235"/>
                    </a:lnTo>
                    <a:lnTo>
                      <a:pt x="10" y="237"/>
                    </a:lnTo>
                    <a:lnTo>
                      <a:pt x="10" y="239"/>
                    </a:lnTo>
                    <a:lnTo>
                      <a:pt x="9" y="241"/>
                    </a:lnTo>
                    <a:lnTo>
                      <a:pt x="8" y="243"/>
                    </a:lnTo>
                    <a:lnTo>
                      <a:pt x="6" y="247"/>
                    </a:lnTo>
                    <a:lnTo>
                      <a:pt x="4" y="252"/>
                    </a:lnTo>
                    <a:lnTo>
                      <a:pt x="3" y="254"/>
                    </a:lnTo>
                    <a:lnTo>
                      <a:pt x="2" y="256"/>
                    </a:lnTo>
                    <a:lnTo>
                      <a:pt x="1" y="258"/>
                    </a:lnTo>
                    <a:lnTo>
                      <a:pt x="0" y="260"/>
                    </a:lnTo>
                    <a:lnTo>
                      <a:pt x="302" y="1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75"/>
              <p:cNvSpPr txBox="1"/>
              <p:nvPr/>
            </p:nvSpPr>
            <p:spPr>
              <a:xfrm>
                <a:off x="1547" y="573"/>
                <a:ext cx="2988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75"/>
              <p:cNvSpPr txBox="1"/>
              <p:nvPr/>
            </p:nvSpPr>
            <p:spPr>
              <a:xfrm>
                <a:off x="1295" y="1622"/>
                <a:ext cx="3236" cy="14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75"/>
              <p:cNvSpPr txBox="1"/>
              <p:nvPr/>
            </p:nvSpPr>
            <p:spPr>
              <a:xfrm>
                <a:off x="1061" y="2330"/>
                <a:ext cx="346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75"/>
              <p:cNvSpPr/>
              <p:nvPr/>
            </p:nvSpPr>
            <p:spPr>
              <a:xfrm>
                <a:off x="685" y="2848"/>
                <a:ext cx="384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545" h="55" extrusionOk="0">
                    <a:moveTo>
                      <a:pt x="0" y="12"/>
                    </a:moveTo>
                    <a:lnTo>
                      <a:pt x="11545" y="0"/>
                    </a:lnTo>
                    <a:lnTo>
                      <a:pt x="11545" y="43"/>
                    </a:lnTo>
                    <a:lnTo>
                      <a:pt x="0" y="5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2228;p75"/>
              <p:cNvSpPr/>
              <p:nvPr/>
            </p:nvSpPr>
            <p:spPr>
              <a:xfrm>
                <a:off x="260" y="3009"/>
                <a:ext cx="73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93" extrusionOk="0">
                    <a:moveTo>
                      <a:pt x="208" y="0"/>
                    </a:moveTo>
                    <a:lnTo>
                      <a:pt x="208" y="0"/>
                    </a:lnTo>
                    <a:lnTo>
                      <a:pt x="106" y="26"/>
                    </a:lnTo>
                    <a:lnTo>
                      <a:pt x="0" y="51"/>
                    </a:lnTo>
                    <a:lnTo>
                      <a:pt x="10" y="93"/>
                    </a:lnTo>
                    <a:lnTo>
                      <a:pt x="116" y="67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2229;p75"/>
              <p:cNvSpPr/>
              <p:nvPr/>
            </p:nvSpPr>
            <p:spPr>
              <a:xfrm>
                <a:off x="398" y="2967"/>
                <a:ext cx="72" cy="36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09" extrusionOk="0">
                    <a:moveTo>
                      <a:pt x="202" y="0"/>
                    </a:moveTo>
                    <a:lnTo>
                      <a:pt x="173" y="10"/>
                    </a:lnTo>
                    <a:lnTo>
                      <a:pt x="128" y="27"/>
                    </a:lnTo>
                    <a:lnTo>
                      <a:pt x="82" y="42"/>
                    </a:lnTo>
                    <a:lnTo>
                      <a:pt x="36" y="57"/>
                    </a:lnTo>
                    <a:lnTo>
                      <a:pt x="0" y="68"/>
                    </a:lnTo>
                    <a:lnTo>
                      <a:pt x="12" y="109"/>
                    </a:lnTo>
                    <a:lnTo>
                      <a:pt x="49" y="97"/>
                    </a:lnTo>
                    <a:lnTo>
                      <a:pt x="96" y="82"/>
                    </a:lnTo>
                    <a:lnTo>
                      <a:pt x="142" y="66"/>
                    </a:lnTo>
                    <a:lnTo>
                      <a:pt x="187" y="51"/>
                    </a:lnTo>
                    <a:lnTo>
                      <a:pt x="217" y="4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75"/>
              <p:cNvSpPr/>
              <p:nvPr/>
            </p:nvSpPr>
            <p:spPr>
              <a:xfrm>
                <a:off x="531" y="2910"/>
                <a:ext cx="70" cy="43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30" extrusionOk="0">
                    <a:moveTo>
                      <a:pt x="192" y="0"/>
                    </a:moveTo>
                    <a:lnTo>
                      <a:pt x="184" y="3"/>
                    </a:lnTo>
                    <a:lnTo>
                      <a:pt x="146" y="23"/>
                    </a:lnTo>
                    <a:lnTo>
                      <a:pt x="107" y="41"/>
                    </a:lnTo>
                    <a:lnTo>
                      <a:pt x="67" y="61"/>
                    </a:lnTo>
                    <a:lnTo>
                      <a:pt x="27" y="79"/>
                    </a:lnTo>
                    <a:lnTo>
                      <a:pt x="0" y="91"/>
                    </a:lnTo>
                    <a:lnTo>
                      <a:pt x="17" y="130"/>
                    </a:lnTo>
                    <a:lnTo>
                      <a:pt x="44" y="118"/>
                    </a:lnTo>
                    <a:lnTo>
                      <a:pt x="85" y="100"/>
                    </a:lnTo>
                    <a:lnTo>
                      <a:pt x="125" y="80"/>
                    </a:lnTo>
                    <a:lnTo>
                      <a:pt x="165" y="61"/>
                    </a:lnTo>
                    <a:lnTo>
                      <a:pt x="204" y="40"/>
                    </a:lnTo>
                    <a:lnTo>
                      <a:pt x="211" y="3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75"/>
              <p:cNvSpPr/>
              <p:nvPr/>
            </p:nvSpPr>
            <p:spPr>
              <a:xfrm>
                <a:off x="656" y="2834"/>
                <a:ext cx="67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58" extrusionOk="0">
                    <a:moveTo>
                      <a:pt x="174" y="0"/>
                    </a:moveTo>
                    <a:lnTo>
                      <a:pt x="158" y="12"/>
                    </a:lnTo>
                    <a:lnTo>
                      <a:pt x="125" y="37"/>
                    </a:lnTo>
                    <a:lnTo>
                      <a:pt x="92" y="60"/>
                    </a:lnTo>
                    <a:lnTo>
                      <a:pt x="60" y="83"/>
                    </a:lnTo>
                    <a:lnTo>
                      <a:pt x="25" y="105"/>
                    </a:lnTo>
                    <a:lnTo>
                      <a:pt x="0" y="121"/>
                    </a:lnTo>
                    <a:lnTo>
                      <a:pt x="23" y="158"/>
                    </a:lnTo>
                    <a:lnTo>
                      <a:pt x="48" y="141"/>
                    </a:lnTo>
                    <a:lnTo>
                      <a:pt x="83" y="118"/>
                    </a:lnTo>
                    <a:lnTo>
                      <a:pt x="117" y="95"/>
                    </a:lnTo>
                    <a:lnTo>
                      <a:pt x="151" y="70"/>
                    </a:lnTo>
                    <a:lnTo>
                      <a:pt x="183" y="46"/>
                    </a:lnTo>
                    <a:lnTo>
                      <a:pt x="200" y="3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75"/>
              <p:cNvSpPr/>
              <p:nvPr/>
            </p:nvSpPr>
            <p:spPr>
              <a:xfrm>
                <a:off x="768" y="2737"/>
                <a:ext cx="59" cy="6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5" extrusionOk="0">
                    <a:moveTo>
                      <a:pt x="147" y="0"/>
                    </a:moveTo>
                    <a:lnTo>
                      <a:pt x="140" y="7"/>
                    </a:lnTo>
                    <a:lnTo>
                      <a:pt x="115" y="37"/>
                    </a:lnTo>
                    <a:lnTo>
                      <a:pt x="87" y="65"/>
                    </a:lnTo>
                    <a:lnTo>
                      <a:pt x="61" y="94"/>
                    </a:lnTo>
                    <a:lnTo>
                      <a:pt x="32" y="122"/>
                    </a:lnTo>
                    <a:lnTo>
                      <a:pt x="5" y="149"/>
                    </a:lnTo>
                    <a:lnTo>
                      <a:pt x="0" y="153"/>
                    </a:lnTo>
                    <a:lnTo>
                      <a:pt x="29" y="185"/>
                    </a:lnTo>
                    <a:lnTo>
                      <a:pt x="33" y="180"/>
                    </a:lnTo>
                    <a:lnTo>
                      <a:pt x="63" y="152"/>
                    </a:lnTo>
                    <a:lnTo>
                      <a:pt x="91" y="124"/>
                    </a:lnTo>
                    <a:lnTo>
                      <a:pt x="119" y="95"/>
                    </a:lnTo>
                    <a:lnTo>
                      <a:pt x="147" y="65"/>
                    </a:lnTo>
                    <a:lnTo>
                      <a:pt x="173" y="35"/>
                    </a:lnTo>
                    <a:lnTo>
                      <a:pt x="179" y="29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75"/>
              <p:cNvSpPr/>
              <p:nvPr/>
            </p:nvSpPr>
            <p:spPr>
              <a:xfrm>
                <a:off x="860" y="2622"/>
                <a:ext cx="51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3" extrusionOk="0">
                    <a:moveTo>
                      <a:pt x="116" y="0"/>
                    </a:moveTo>
                    <a:lnTo>
                      <a:pt x="100" y="26"/>
                    </a:lnTo>
                    <a:lnTo>
                      <a:pt x="78" y="61"/>
                    </a:lnTo>
                    <a:lnTo>
                      <a:pt x="57" y="95"/>
                    </a:lnTo>
                    <a:lnTo>
                      <a:pt x="34" y="130"/>
                    </a:lnTo>
                    <a:lnTo>
                      <a:pt x="11" y="162"/>
                    </a:lnTo>
                    <a:lnTo>
                      <a:pt x="0" y="178"/>
                    </a:lnTo>
                    <a:lnTo>
                      <a:pt x="35" y="203"/>
                    </a:lnTo>
                    <a:lnTo>
                      <a:pt x="45" y="187"/>
                    </a:lnTo>
                    <a:lnTo>
                      <a:pt x="69" y="153"/>
                    </a:lnTo>
                    <a:lnTo>
                      <a:pt x="92" y="119"/>
                    </a:lnTo>
                    <a:lnTo>
                      <a:pt x="115" y="84"/>
                    </a:lnTo>
                    <a:lnTo>
                      <a:pt x="136" y="48"/>
                    </a:lnTo>
                    <a:lnTo>
                      <a:pt x="153" y="2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75"/>
              <p:cNvSpPr/>
              <p:nvPr/>
            </p:nvSpPr>
            <p:spPr>
              <a:xfrm>
                <a:off x="932" y="2495"/>
                <a:ext cx="43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14" extrusionOk="0">
                    <a:moveTo>
                      <a:pt x="87" y="0"/>
                    </a:moveTo>
                    <a:lnTo>
                      <a:pt x="78" y="23"/>
                    </a:lnTo>
                    <a:lnTo>
                      <a:pt x="60" y="65"/>
                    </a:lnTo>
                    <a:lnTo>
                      <a:pt x="42" y="106"/>
                    </a:lnTo>
                    <a:lnTo>
                      <a:pt x="23" y="145"/>
                    </a:lnTo>
                    <a:lnTo>
                      <a:pt x="5" y="184"/>
                    </a:lnTo>
                    <a:lnTo>
                      <a:pt x="0" y="194"/>
                    </a:lnTo>
                    <a:lnTo>
                      <a:pt x="39" y="214"/>
                    </a:lnTo>
                    <a:lnTo>
                      <a:pt x="44" y="204"/>
                    </a:lnTo>
                    <a:lnTo>
                      <a:pt x="62" y="164"/>
                    </a:lnTo>
                    <a:lnTo>
                      <a:pt x="81" y="123"/>
                    </a:lnTo>
                    <a:lnTo>
                      <a:pt x="99" y="81"/>
                    </a:lnTo>
                    <a:lnTo>
                      <a:pt x="117" y="39"/>
                    </a:lnTo>
                    <a:lnTo>
                      <a:pt x="127" y="17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75"/>
              <p:cNvSpPr/>
              <p:nvPr/>
            </p:nvSpPr>
            <p:spPr>
              <a:xfrm>
                <a:off x="988" y="2362"/>
                <a:ext cx="39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15" extrusionOk="0">
                    <a:moveTo>
                      <a:pt x="79" y="0"/>
                    </a:moveTo>
                    <a:lnTo>
                      <a:pt x="37" y="106"/>
                    </a:lnTo>
                    <a:lnTo>
                      <a:pt x="0" y="199"/>
                    </a:lnTo>
                    <a:lnTo>
                      <a:pt x="40" y="215"/>
                    </a:lnTo>
                    <a:lnTo>
                      <a:pt x="77" y="121"/>
                    </a:lnTo>
                    <a:lnTo>
                      <a:pt x="119" y="16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75"/>
              <p:cNvSpPr/>
              <p:nvPr/>
            </p:nvSpPr>
            <p:spPr>
              <a:xfrm>
                <a:off x="1040" y="2229"/>
                <a:ext cx="38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16" extrusionOk="0">
                    <a:moveTo>
                      <a:pt x="75" y="0"/>
                    </a:moveTo>
                    <a:lnTo>
                      <a:pt x="49" y="72"/>
                    </a:lnTo>
                    <a:lnTo>
                      <a:pt x="0" y="200"/>
                    </a:lnTo>
                    <a:lnTo>
                      <a:pt x="39" y="216"/>
                    </a:lnTo>
                    <a:lnTo>
                      <a:pt x="89" y="87"/>
                    </a:lnTo>
                    <a:lnTo>
                      <a:pt x="116" y="1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75"/>
              <p:cNvSpPr/>
              <p:nvPr/>
            </p:nvSpPr>
            <p:spPr>
              <a:xfrm>
                <a:off x="1090" y="2095"/>
                <a:ext cx="37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16" extrusionOk="0">
                    <a:moveTo>
                      <a:pt x="72" y="0"/>
                    </a:moveTo>
                    <a:lnTo>
                      <a:pt x="70" y="5"/>
                    </a:lnTo>
                    <a:lnTo>
                      <a:pt x="13" y="166"/>
                    </a:lnTo>
                    <a:lnTo>
                      <a:pt x="0" y="201"/>
                    </a:lnTo>
                    <a:lnTo>
                      <a:pt x="40" y="216"/>
                    </a:lnTo>
                    <a:lnTo>
                      <a:pt x="53" y="180"/>
                    </a:lnTo>
                    <a:lnTo>
                      <a:pt x="111" y="20"/>
                    </a:lnTo>
                    <a:lnTo>
                      <a:pt x="113" y="1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75"/>
              <p:cNvSpPr/>
              <p:nvPr/>
            </p:nvSpPr>
            <p:spPr>
              <a:xfrm>
                <a:off x="1138" y="1961"/>
                <a:ext cx="36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09" h="216" extrusionOk="0">
                    <a:moveTo>
                      <a:pt x="69" y="0"/>
                    </a:moveTo>
                    <a:lnTo>
                      <a:pt x="44" y="73"/>
                    </a:lnTo>
                    <a:lnTo>
                      <a:pt x="0" y="202"/>
                    </a:lnTo>
                    <a:lnTo>
                      <a:pt x="40" y="216"/>
                    </a:lnTo>
                    <a:lnTo>
                      <a:pt x="85" y="88"/>
                    </a:lnTo>
                    <a:lnTo>
                      <a:pt x="109" y="1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75"/>
              <p:cNvSpPr/>
              <p:nvPr/>
            </p:nvSpPr>
            <p:spPr>
              <a:xfrm>
                <a:off x="1183" y="1825"/>
                <a:ext cx="36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06" h="217" extrusionOk="0">
                    <a:moveTo>
                      <a:pt x="65" y="0"/>
                    </a:moveTo>
                    <a:lnTo>
                      <a:pt x="25" y="124"/>
                    </a:lnTo>
                    <a:lnTo>
                      <a:pt x="0" y="204"/>
                    </a:lnTo>
                    <a:lnTo>
                      <a:pt x="40" y="217"/>
                    </a:lnTo>
                    <a:lnTo>
                      <a:pt x="66" y="137"/>
                    </a:lnTo>
                    <a:lnTo>
                      <a:pt x="106" y="1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75"/>
              <p:cNvSpPr/>
              <p:nvPr/>
            </p:nvSpPr>
            <p:spPr>
              <a:xfrm>
                <a:off x="1226" y="1689"/>
                <a:ext cx="3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17" extrusionOk="0">
                    <a:moveTo>
                      <a:pt x="63" y="0"/>
                    </a:moveTo>
                    <a:lnTo>
                      <a:pt x="17" y="151"/>
                    </a:lnTo>
                    <a:lnTo>
                      <a:pt x="0" y="204"/>
                    </a:lnTo>
                    <a:lnTo>
                      <a:pt x="41" y="217"/>
                    </a:lnTo>
                    <a:lnTo>
                      <a:pt x="58" y="163"/>
                    </a:lnTo>
                    <a:lnTo>
                      <a:pt x="104" y="1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75"/>
              <p:cNvSpPr/>
              <p:nvPr/>
            </p:nvSpPr>
            <p:spPr>
              <a:xfrm>
                <a:off x="1268" y="1552"/>
                <a:ext cx="33" cy="7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18" extrusionOk="0">
                    <a:moveTo>
                      <a:pt x="59" y="0"/>
                    </a:moveTo>
                    <a:lnTo>
                      <a:pt x="15" y="153"/>
                    </a:lnTo>
                    <a:lnTo>
                      <a:pt x="0" y="205"/>
                    </a:lnTo>
                    <a:lnTo>
                      <a:pt x="41" y="218"/>
                    </a:lnTo>
                    <a:lnTo>
                      <a:pt x="56" y="166"/>
                    </a:lnTo>
                    <a:lnTo>
                      <a:pt x="100" y="1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75"/>
              <p:cNvSpPr/>
              <p:nvPr/>
            </p:nvSpPr>
            <p:spPr>
              <a:xfrm>
                <a:off x="1306" y="1415"/>
                <a:ext cx="33" cy="72"/>
              </a:xfrm>
              <a:custGeom>
                <a:avLst/>
                <a:gdLst/>
                <a:ahLst/>
                <a:cxnLst/>
                <a:rect l="l" t="t" r="r" b="b"/>
                <a:pathLst>
                  <a:path w="99" h="217" extrusionOk="0">
                    <a:moveTo>
                      <a:pt x="58" y="0"/>
                    </a:moveTo>
                    <a:lnTo>
                      <a:pt x="23" y="128"/>
                    </a:lnTo>
                    <a:lnTo>
                      <a:pt x="0" y="206"/>
                    </a:lnTo>
                    <a:lnTo>
                      <a:pt x="42" y="217"/>
                    </a:lnTo>
                    <a:lnTo>
                      <a:pt x="64" y="140"/>
                    </a:lnTo>
                    <a:lnTo>
                      <a:pt x="99" y="1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75"/>
              <p:cNvSpPr/>
              <p:nvPr/>
            </p:nvSpPr>
            <p:spPr>
              <a:xfrm>
                <a:off x="1344" y="1276"/>
                <a:ext cx="31" cy="73"/>
              </a:xfrm>
              <a:custGeom>
                <a:avLst/>
                <a:gdLst/>
                <a:ahLst/>
                <a:cxnLst/>
                <a:rect l="l" t="t" r="r" b="b"/>
                <a:pathLst>
                  <a:path w="95" h="219" extrusionOk="0">
                    <a:moveTo>
                      <a:pt x="54" y="0"/>
                    </a:moveTo>
                    <a:lnTo>
                      <a:pt x="36" y="75"/>
                    </a:lnTo>
                    <a:lnTo>
                      <a:pt x="0" y="208"/>
                    </a:lnTo>
                    <a:lnTo>
                      <a:pt x="42" y="219"/>
                    </a:lnTo>
                    <a:lnTo>
                      <a:pt x="76" y="85"/>
                    </a:lnTo>
                    <a:lnTo>
                      <a:pt x="95" y="1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75"/>
              <p:cNvSpPr/>
              <p:nvPr/>
            </p:nvSpPr>
            <p:spPr>
              <a:xfrm>
                <a:off x="1379" y="1138"/>
                <a:ext cx="31" cy="73"/>
              </a:xfrm>
              <a:custGeom>
                <a:avLst/>
                <a:gdLst/>
                <a:ahLst/>
                <a:cxnLst/>
                <a:rect l="l" t="t" r="r" b="b"/>
                <a:pathLst>
                  <a:path w="93" h="218" extrusionOk="0">
                    <a:moveTo>
                      <a:pt x="51" y="0"/>
                    </a:moveTo>
                    <a:lnTo>
                      <a:pt x="93" y="10"/>
                    </a:lnTo>
                    <a:lnTo>
                      <a:pt x="42" y="218"/>
                    </a:lnTo>
                    <a:lnTo>
                      <a:pt x="0" y="2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75"/>
              <p:cNvSpPr/>
              <p:nvPr/>
            </p:nvSpPr>
            <p:spPr>
              <a:xfrm>
                <a:off x="1413" y="999"/>
                <a:ext cx="30" cy="73"/>
              </a:xfrm>
              <a:custGeom>
                <a:avLst/>
                <a:gdLst/>
                <a:ahLst/>
                <a:cxnLst/>
                <a:rect l="l" t="t" r="r" b="b"/>
                <a:pathLst>
                  <a:path w="91" h="218" extrusionOk="0">
                    <a:moveTo>
                      <a:pt x="49" y="0"/>
                    </a:moveTo>
                    <a:lnTo>
                      <a:pt x="18" y="138"/>
                    </a:lnTo>
                    <a:lnTo>
                      <a:pt x="0" y="209"/>
                    </a:lnTo>
                    <a:lnTo>
                      <a:pt x="42" y="218"/>
                    </a:lnTo>
                    <a:lnTo>
                      <a:pt x="58" y="148"/>
                    </a:lnTo>
                    <a:lnTo>
                      <a:pt x="91" y="1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75"/>
              <p:cNvSpPr/>
              <p:nvPr/>
            </p:nvSpPr>
            <p:spPr>
              <a:xfrm>
                <a:off x="1445" y="860"/>
                <a:ext cx="29" cy="73"/>
              </a:xfrm>
              <a:custGeom>
                <a:avLst/>
                <a:gdLst/>
                <a:ahLst/>
                <a:cxnLst/>
                <a:rect l="l" t="t" r="r" b="b"/>
                <a:pathLst>
                  <a:path w="88" h="219" extrusionOk="0">
                    <a:moveTo>
                      <a:pt x="46" y="0"/>
                    </a:moveTo>
                    <a:lnTo>
                      <a:pt x="88" y="10"/>
                    </a:lnTo>
                    <a:lnTo>
                      <a:pt x="41" y="219"/>
                    </a:lnTo>
                    <a:lnTo>
                      <a:pt x="0" y="20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75"/>
              <p:cNvSpPr/>
              <p:nvPr/>
            </p:nvSpPr>
            <p:spPr>
              <a:xfrm>
                <a:off x="1476" y="721"/>
                <a:ext cx="29" cy="73"/>
              </a:xfrm>
              <a:custGeom>
                <a:avLst/>
                <a:gdLst/>
                <a:ahLst/>
                <a:cxnLst/>
                <a:rect l="l" t="t" r="r" b="b"/>
                <a:pathLst>
                  <a:path w="87" h="218" extrusionOk="0">
                    <a:moveTo>
                      <a:pt x="45" y="0"/>
                    </a:moveTo>
                    <a:lnTo>
                      <a:pt x="20" y="121"/>
                    </a:lnTo>
                    <a:lnTo>
                      <a:pt x="0" y="209"/>
                    </a:lnTo>
                    <a:lnTo>
                      <a:pt x="42" y="218"/>
                    </a:lnTo>
                    <a:lnTo>
                      <a:pt x="61" y="129"/>
                    </a:lnTo>
                    <a:lnTo>
                      <a:pt x="87" y="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75"/>
              <p:cNvSpPr/>
              <p:nvPr/>
            </p:nvSpPr>
            <p:spPr>
              <a:xfrm>
                <a:off x="1505" y="581"/>
                <a:ext cx="28" cy="73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9" extrusionOk="0">
                    <a:moveTo>
                      <a:pt x="42" y="0"/>
                    </a:moveTo>
                    <a:lnTo>
                      <a:pt x="84" y="8"/>
                    </a:lnTo>
                    <a:lnTo>
                      <a:pt x="42" y="219"/>
                    </a:lnTo>
                    <a:lnTo>
                      <a:pt x="0" y="21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75"/>
              <p:cNvSpPr/>
              <p:nvPr/>
            </p:nvSpPr>
            <p:spPr>
              <a:xfrm>
                <a:off x="1533" y="441"/>
                <a:ext cx="28" cy="73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8" extrusionOk="0">
                    <a:moveTo>
                      <a:pt x="42" y="0"/>
                    </a:moveTo>
                    <a:lnTo>
                      <a:pt x="39" y="14"/>
                    </a:lnTo>
                    <a:lnTo>
                      <a:pt x="0" y="209"/>
                    </a:lnTo>
                    <a:lnTo>
                      <a:pt x="43" y="218"/>
                    </a:lnTo>
                    <a:lnTo>
                      <a:pt x="81" y="22"/>
                    </a:lnTo>
                    <a:lnTo>
                      <a:pt x="84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75"/>
              <p:cNvSpPr/>
              <p:nvPr/>
            </p:nvSpPr>
            <p:spPr>
              <a:xfrm>
                <a:off x="1561" y="301"/>
                <a:ext cx="27" cy="73"/>
              </a:xfrm>
              <a:custGeom>
                <a:avLst/>
                <a:gdLst/>
                <a:ahLst/>
                <a:cxnLst/>
                <a:rect l="l" t="t" r="r" b="b"/>
                <a:pathLst>
                  <a:path w="81" h="219" extrusionOk="0">
                    <a:moveTo>
                      <a:pt x="39" y="0"/>
                    </a:moveTo>
                    <a:lnTo>
                      <a:pt x="21" y="98"/>
                    </a:lnTo>
                    <a:lnTo>
                      <a:pt x="0" y="211"/>
                    </a:lnTo>
                    <a:lnTo>
                      <a:pt x="41" y="219"/>
                    </a:lnTo>
                    <a:lnTo>
                      <a:pt x="63" y="105"/>
                    </a:lnTo>
                    <a:lnTo>
                      <a:pt x="81" y="8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75"/>
              <p:cNvSpPr/>
              <p:nvPr/>
            </p:nvSpPr>
            <p:spPr>
              <a:xfrm>
                <a:off x="1587" y="161"/>
                <a:ext cx="27" cy="72"/>
              </a:xfrm>
              <a:custGeom>
                <a:avLst/>
                <a:gdLst/>
                <a:ahLst/>
                <a:cxnLst/>
                <a:rect l="l" t="t" r="r" b="b"/>
                <a:pathLst>
                  <a:path w="81" h="218" extrusionOk="0">
                    <a:moveTo>
                      <a:pt x="38" y="0"/>
                    </a:moveTo>
                    <a:lnTo>
                      <a:pt x="8" y="170"/>
                    </a:lnTo>
                    <a:lnTo>
                      <a:pt x="0" y="211"/>
                    </a:lnTo>
                    <a:lnTo>
                      <a:pt x="42" y="218"/>
                    </a:lnTo>
                    <a:lnTo>
                      <a:pt x="50" y="177"/>
                    </a:lnTo>
                    <a:lnTo>
                      <a:pt x="81" y="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75"/>
              <p:cNvSpPr/>
              <p:nvPr/>
            </p:nvSpPr>
            <p:spPr>
              <a:xfrm>
                <a:off x="257" y="2331"/>
                <a:ext cx="806" cy="708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126" extrusionOk="0">
                    <a:moveTo>
                      <a:pt x="1289" y="1607"/>
                    </a:moveTo>
                    <a:lnTo>
                      <a:pt x="1223" y="1620"/>
                    </a:lnTo>
                    <a:lnTo>
                      <a:pt x="1160" y="1635"/>
                    </a:lnTo>
                    <a:lnTo>
                      <a:pt x="1098" y="1651"/>
                    </a:lnTo>
                    <a:lnTo>
                      <a:pt x="1039" y="1667"/>
                    </a:lnTo>
                    <a:lnTo>
                      <a:pt x="982" y="1685"/>
                    </a:lnTo>
                    <a:lnTo>
                      <a:pt x="927" y="1704"/>
                    </a:lnTo>
                    <a:lnTo>
                      <a:pt x="873" y="1723"/>
                    </a:lnTo>
                    <a:lnTo>
                      <a:pt x="819" y="1744"/>
                    </a:lnTo>
                    <a:lnTo>
                      <a:pt x="768" y="1766"/>
                    </a:lnTo>
                    <a:lnTo>
                      <a:pt x="717" y="1788"/>
                    </a:lnTo>
                    <a:lnTo>
                      <a:pt x="667" y="1811"/>
                    </a:lnTo>
                    <a:lnTo>
                      <a:pt x="616" y="1836"/>
                    </a:lnTo>
                    <a:lnTo>
                      <a:pt x="566" y="1860"/>
                    </a:lnTo>
                    <a:lnTo>
                      <a:pt x="516" y="1885"/>
                    </a:lnTo>
                    <a:lnTo>
                      <a:pt x="466" y="1910"/>
                    </a:lnTo>
                    <a:lnTo>
                      <a:pt x="414" y="1937"/>
                    </a:lnTo>
                    <a:lnTo>
                      <a:pt x="395" y="1899"/>
                    </a:lnTo>
                    <a:lnTo>
                      <a:pt x="447" y="1872"/>
                    </a:lnTo>
                    <a:lnTo>
                      <a:pt x="498" y="1846"/>
                    </a:lnTo>
                    <a:lnTo>
                      <a:pt x="549" y="1820"/>
                    </a:lnTo>
                    <a:lnTo>
                      <a:pt x="600" y="1796"/>
                    </a:lnTo>
                    <a:lnTo>
                      <a:pt x="650" y="1772"/>
                    </a:lnTo>
                    <a:lnTo>
                      <a:pt x="701" y="1749"/>
                    </a:lnTo>
                    <a:lnTo>
                      <a:pt x="753" y="1725"/>
                    </a:lnTo>
                    <a:lnTo>
                      <a:pt x="805" y="1704"/>
                    </a:lnTo>
                    <a:lnTo>
                      <a:pt x="858" y="1684"/>
                    </a:lnTo>
                    <a:lnTo>
                      <a:pt x="913" y="1663"/>
                    </a:lnTo>
                    <a:lnTo>
                      <a:pt x="970" y="1644"/>
                    </a:lnTo>
                    <a:lnTo>
                      <a:pt x="1027" y="1626"/>
                    </a:lnTo>
                    <a:lnTo>
                      <a:pt x="1087" y="1609"/>
                    </a:lnTo>
                    <a:lnTo>
                      <a:pt x="1149" y="1594"/>
                    </a:lnTo>
                    <a:lnTo>
                      <a:pt x="1215" y="1578"/>
                    </a:lnTo>
                    <a:lnTo>
                      <a:pt x="1282" y="1565"/>
                    </a:lnTo>
                    <a:lnTo>
                      <a:pt x="1289" y="1607"/>
                    </a:lnTo>
                    <a:close/>
                    <a:moveTo>
                      <a:pt x="414" y="1937"/>
                    </a:moveTo>
                    <a:lnTo>
                      <a:pt x="370" y="1959"/>
                    </a:lnTo>
                    <a:lnTo>
                      <a:pt x="324" y="1983"/>
                    </a:lnTo>
                    <a:lnTo>
                      <a:pt x="278" y="2006"/>
                    </a:lnTo>
                    <a:lnTo>
                      <a:pt x="230" y="2030"/>
                    </a:lnTo>
                    <a:lnTo>
                      <a:pt x="181" y="2054"/>
                    </a:lnTo>
                    <a:lnTo>
                      <a:pt x="130" y="2077"/>
                    </a:lnTo>
                    <a:lnTo>
                      <a:pt x="78" y="2102"/>
                    </a:lnTo>
                    <a:lnTo>
                      <a:pt x="24" y="2126"/>
                    </a:lnTo>
                    <a:lnTo>
                      <a:pt x="6" y="2088"/>
                    </a:lnTo>
                    <a:lnTo>
                      <a:pt x="59" y="2064"/>
                    </a:lnTo>
                    <a:lnTo>
                      <a:pt x="112" y="2040"/>
                    </a:lnTo>
                    <a:lnTo>
                      <a:pt x="162" y="2015"/>
                    </a:lnTo>
                    <a:lnTo>
                      <a:pt x="211" y="1992"/>
                    </a:lnTo>
                    <a:lnTo>
                      <a:pt x="258" y="1968"/>
                    </a:lnTo>
                    <a:lnTo>
                      <a:pt x="305" y="1945"/>
                    </a:lnTo>
                    <a:lnTo>
                      <a:pt x="351" y="1921"/>
                    </a:lnTo>
                    <a:lnTo>
                      <a:pt x="395" y="1899"/>
                    </a:lnTo>
                    <a:lnTo>
                      <a:pt x="414" y="1937"/>
                    </a:lnTo>
                    <a:close/>
                    <a:moveTo>
                      <a:pt x="0" y="2092"/>
                    </a:moveTo>
                    <a:lnTo>
                      <a:pt x="1" y="2091"/>
                    </a:lnTo>
                    <a:lnTo>
                      <a:pt x="3" y="2090"/>
                    </a:lnTo>
                    <a:lnTo>
                      <a:pt x="28" y="2125"/>
                    </a:lnTo>
                    <a:lnTo>
                      <a:pt x="29" y="2123"/>
                    </a:lnTo>
                    <a:lnTo>
                      <a:pt x="31" y="2122"/>
                    </a:lnTo>
                    <a:lnTo>
                      <a:pt x="0" y="2092"/>
                    </a:lnTo>
                    <a:close/>
                    <a:moveTo>
                      <a:pt x="30" y="2122"/>
                    </a:moveTo>
                    <a:lnTo>
                      <a:pt x="29" y="2124"/>
                    </a:lnTo>
                    <a:lnTo>
                      <a:pt x="28" y="2125"/>
                    </a:lnTo>
                    <a:lnTo>
                      <a:pt x="16" y="2107"/>
                    </a:lnTo>
                    <a:lnTo>
                      <a:pt x="30" y="2122"/>
                    </a:lnTo>
                    <a:close/>
                    <a:moveTo>
                      <a:pt x="0" y="2092"/>
                    </a:moveTo>
                    <a:lnTo>
                      <a:pt x="43" y="2051"/>
                    </a:lnTo>
                    <a:lnTo>
                      <a:pt x="87" y="2008"/>
                    </a:lnTo>
                    <a:lnTo>
                      <a:pt x="132" y="1966"/>
                    </a:lnTo>
                    <a:lnTo>
                      <a:pt x="178" y="1922"/>
                    </a:lnTo>
                    <a:lnTo>
                      <a:pt x="224" y="1878"/>
                    </a:lnTo>
                    <a:lnTo>
                      <a:pt x="271" y="1835"/>
                    </a:lnTo>
                    <a:lnTo>
                      <a:pt x="318" y="1790"/>
                    </a:lnTo>
                    <a:lnTo>
                      <a:pt x="366" y="1744"/>
                    </a:lnTo>
                    <a:lnTo>
                      <a:pt x="415" y="1699"/>
                    </a:lnTo>
                    <a:lnTo>
                      <a:pt x="464" y="1652"/>
                    </a:lnTo>
                    <a:lnTo>
                      <a:pt x="514" y="1606"/>
                    </a:lnTo>
                    <a:lnTo>
                      <a:pt x="563" y="1559"/>
                    </a:lnTo>
                    <a:lnTo>
                      <a:pt x="613" y="1512"/>
                    </a:lnTo>
                    <a:lnTo>
                      <a:pt x="664" y="1464"/>
                    </a:lnTo>
                    <a:lnTo>
                      <a:pt x="714" y="1417"/>
                    </a:lnTo>
                    <a:lnTo>
                      <a:pt x="765" y="1369"/>
                    </a:lnTo>
                    <a:lnTo>
                      <a:pt x="795" y="1401"/>
                    </a:lnTo>
                    <a:lnTo>
                      <a:pt x="744" y="1449"/>
                    </a:lnTo>
                    <a:lnTo>
                      <a:pt x="693" y="1496"/>
                    </a:lnTo>
                    <a:lnTo>
                      <a:pt x="643" y="1543"/>
                    </a:lnTo>
                    <a:lnTo>
                      <a:pt x="593" y="1591"/>
                    </a:lnTo>
                    <a:lnTo>
                      <a:pt x="543" y="1637"/>
                    </a:lnTo>
                    <a:lnTo>
                      <a:pt x="494" y="1684"/>
                    </a:lnTo>
                    <a:lnTo>
                      <a:pt x="444" y="1729"/>
                    </a:lnTo>
                    <a:lnTo>
                      <a:pt x="396" y="1775"/>
                    </a:lnTo>
                    <a:lnTo>
                      <a:pt x="348" y="1821"/>
                    </a:lnTo>
                    <a:lnTo>
                      <a:pt x="300" y="1865"/>
                    </a:lnTo>
                    <a:lnTo>
                      <a:pt x="254" y="1910"/>
                    </a:lnTo>
                    <a:lnTo>
                      <a:pt x="207" y="1954"/>
                    </a:lnTo>
                    <a:lnTo>
                      <a:pt x="162" y="1997"/>
                    </a:lnTo>
                    <a:lnTo>
                      <a:pt x="117" y="2040"/>
                    </a:lnTo>
                    <a:lnTo>
                      <a:pt x="73" y="2082"/>
                    </a:lnTo>
                    <a:lnTo>
                      <a:pt x="30" y="2122"/>
                    </a:lnTo>
                    <a:lnTo>
                      <a:pt x="0" y="2092"/>
                    </a:lnTo>
                    <a:close/>
                    <a:moveTo>
                      <a:pt x="765" y="1369"/>
                    </a:moveTo>
                    <a:lnTo>
                      <a:pt x="842" y="1298"/>
                    </a:lnTo>
                    <a:lnTo>
                      <a:pt x="918" y="1227"/>
                    </a:lnTo>
                    <a:lnTo>
                      <a:pt x="994" y="1156"/>
                    </a:lnTo>
                    <a:lnTo>
                      <a:pt x="1070" y="1084"/>
                    </a:lnTo>
                    <a:lnTo>
                      <a:pt x="1145" y="1013"/>
                    </a:lnTo>
                    <a:lnTo>
                      <a:pt x="1220" y="943"/>
                    </a:lnTo>
                    <a:lnTo>
                      <a:pt x="1294" y="873"/>
                    </a:lnTo>
                    <a:lnTo>
                      <a:pt x="1367" y="804"/>
                    </a:lnTo>
                    <a:lnTo>
                      <a:pt x="1440" y="735"/>
                    </a:lnTo>
                    <a:lnTo>
                      <a:pt x="1510" y="668"/>
                    </a:lnTo>
                    <a:lnTo>
                      <a:pt x="1579" y="601"/>
                    </a:lnTo>
                    <a:lnTo>
                      <a:pt x="1647" y="536"/>
                    </a:lnTo>
                    <a:lnTo>
                      <a:pt x="1712" y="472"/>
                    </a:lnTo>
                    <a:lnTo>
                      <a:pt x="1777" y="410"/>
                    </a:lnTo>
                    <a:lnTo>
                      <a:pt x="1838" y="349"/>
                    </a:lnTo>
                    <a:lnTo>
                      <a:pt x="1898" y="289"/>
                    </a:lnTo>
                    <a:lnTo>
                      <a:pt x="1928" y="320"/>
                    </a:lnTo>
                    <a:lnTo>
                      <a:pt x="1869" y="379"/>
                    </a:lnTo>
                    <a:lnTo>
                      <a:pt x="1806" y="440"/>
                    </a:lnTo>
                    <a:lnTo>
                      <a:pt x="1742" y="503"/>
                    </a:lnTo>
                    <a:lnTo>
                      <a:pt x="1676" y="567"/>
                    </a:lnTo>
                    <a:lnTo>
                      <a:pt x="1608" y="632"/>
                    </a:lnTo>
                    <a:lnTo>
                      <a:pt x="1540" y="699"/>
                    </a:lnTo>
                    <a:lnTo>
                      <a:pt x="1468" y="766"/>
                    </a:lnTo>
                    <a:lnTo>
                      <a:pt x="1397" y="834"/>
                    </a:lnTo>
                    <a:lnTo>
                      <a:pt x="1323" y="904"/>
                    </a:lnTo>
                    <a:lnTo>
                      <a:pt x="1250" y="974"/>
                    </a:lnTo>
                    <a:lnTo>
                      <a:pt x="1174" y="1045"/>
                    </a:lnTo>
                    <a:lnTo>
                      <a:pt x="1099" y="1115"/>
                    </a:lnTo>
                    <a:lnTo>
                      <a:pt x="1023" y="1186"/>
                    </a:lnTo>
                    <a:lnTo>
                      <a:pt x="947" y="1258"/>
                    </a:lnTo>
                    <a:lnTo>
                      <a:pt x="871" y="1329"/>
                    </a:lnTo>
                    <a:lnTo>
                      <a:pt x="795" y="1401"/>
                    </a:lnTo>
                    <a:lnTo>
                      <a:pt x="765" y="1369"/>
                    </a:lnTo>
                    <a:close/>
                    <a:moveTo>
                      <a:pt x="1928" y="320"/>
                    </a:moveTo>
                    <a:lnTo>
                      <a:pt x="2012" y="236"/>
                    </a:lnTo>
                    <a:lnTo>
                      <a:pt x="1928" y="320"/>
                    </a:lnTo>
                    <a:lnTo>
                      <a:pt x="1912" y="305"/>
                    </a:lnTo>
                    <a:lnTo>
                      <a:pt x="1928" y="320"/>
                    </a:lnTo>
                    <a:close/>
                    <a:moveTo>
                      <a:pt x="1898" y="289"/>
                    </a:moveTo>
                    <a:lnTo>
                      <a:pt x="1898" y="289"/>
                    </a:lnTo>
                    <a:lnTo>
                      <a:pt x="1929" y="320"/>
                    </a:lnTo>
                    <a:lnTo>
                      <a:pt x="1928" y="320"/>
                    </a:lnTo>
                    <a:lnTo>
                      <a:pt x="1898" y="289"/>
                    </a:lnTo>
                    <a:close/>
                    <a:moveTo>
                      <a:pt x="1898" y="289"/>
                    </a:moveTo>
                    <a:lnTo>
                      <a:pt x="1862" y="325"/>
                    </a:lnTo>
                    <a:lnTo>
                      <a:pt x="1898" y="289"/>
                    </a:lnTo>
                    <a:lnTo>
                      <a:pt x="1913" y="305"/>
                    </a:lnTo>
                    <a:lnTo>
                      <a:pt x="1898" y="289"/>
                    </a:lnTo>
                    <a:close/>
                    <a:moveTo>
                      <a:pt x="1898" y="289"/>
                    </a:moveTo>
                    <a:lnTo>
                      <a:pt x="1915" y="274"/>
                    </a:lnTo>
                    <a:lnTo>
                      <a:pt x="1931" y="259"/>
                    </a:lnTo>
                    <a:lnTo>
                      <a:pt x="1947" y="244"/>
                    </a:lnTo>
                    <a:lnTo>
                      <a:pt x="1965" y="230"/>
                    </a:lnTo>
                    <a:lnTo>
                      <a:pt x="1992" y="263"/>
                    </a:lnTo>
                    <a:lnTo>
                      <a:pt x="1975" y="277"/>
                    </a:lnTo>
                    <a:lnTo>
                      <a:pt x="1959" y="290"/>
                    </a:lnTo>
                    <a:lnTo>
                      <a:pt x="1943" y="305"/>
                    </a:lnTo>
                    <a:lnTo>
                      <a:pt x="1928" y="320"/>
                    </a:lnTo>
                    <a:lnTo>
                      <a:pt x="1898" y="289"/>
                    </a:lnTo>
                    <a:close/>
                    <a:moveTo>
                      <a:pt x="1965" y="230"/>
                    </a:moveTo>
                    <a:lnTo>
                      <a:pt x="1983" y="216"/>
                    </a:lnTo>
                    <a:lnTo>
                      <a:pt x="2001" y="203"/>
                    </a:lnTo>
                    <a:lnTo>
                      <a:pt x="2020" y="189"/>
                    </a:lnTo>
                    <a:lnTo>
                      <a:pt x="2038" y="176"/>
                    </a:lnTo>
                    <a:lnTo>
                      <a:pt x="2063" y="212"/>
                    </a:lnTo>
                    <a:lnTo>
                      <a:pt x="2044" y="224"/>
                    </a:lnTo>
                    <a:lnTo>
                      <a:pt x="2027" y="236"/>
                    </a:lnTo>
                    <a:lnTo>
                      <a:pt x="2008" y="250"/>
                    </a:lnTo>
                    <a:lnTo>
                      <a:pt x="1992" y="263"/>
                    </a:lnTo>
                    <a:lnTo>
                      <a:pt x="1965" y="230"/>
                    </a:lnTo>
                    <a:close/>
                    <a:moveTo>
                      <a:pt x="2038" y="176"/>
                    </a:moveTo>
                    <a:lnTo>
                      <a:pt x="2063" y="160"/>
                    </a:lnTo>
                    <a:lnTo>
                      <a:pt x="2087" y="144"/>
                    </a:lnTo>
                    <a:lnTo>
                      <a:pt x="2113" y="130"/>
                    </a:lnTo>
                    <a:lnTo>
                      <a:pt x="2137" y="116"/>
                    </a:lnTo>
                    <a:lnTo>
                      <a:pt x="2187" y="89"/>
                    </a:lnTo>
                    <a:lnTo>
                      <a:pt x="2236" y="66"/>
                    </a:lnTo>
                    <a:lnTo>
                      <a:pt x="2283" y="45"/>
                    </a:lnTo>
                    <a:lnTo>
                      <a:pt x="2327" y="27"/>
                    </a:lnTo>
                    <a:lnTo>
                      <a:pt x="2369" y="13"/>
                    </a:lnTo>
                    <a:lnTo>
                      <a:pt x="2406" y="0"/>
                    </a:lnTo>
                    <a:lnTo>
                      <a:pt x="2418" y="41"/>
                    </a:lnTo>
                    <a:lnTo>
                      <a:pt x="2382" y="54"/>
                    </a:lnTo>
                    <a:lnTo>
                      <a:pt x="2343" y="68"/>
                    </a:lnTo>
                    <a:lnTo>
                      <a:pt x="2299" y="85"/>
                    </a:lnTo>
                    <a:lnTo>
                      <a:pt x="2254" y="105"/>
                    </a:lnTo>
                    <a:lnTo>
                      <a:pt x="2207" y="128"/>
                    </a:lnTo>
                    <a:lnTo>
                      <a:pt x="2158" y="154"/>
                    </a:lnTo>
                    <a:lnTo>
                      <a:pt x="2134" y="167"/>
                    </a:lnTo>
                    <a:lnTo>
                      <a:pt x="2110" y="181"/>
                    </a:lnTo>
                    <a:lnTo>
                      <a:pt x="2086" y="196"/>
                    </a:lnTo>
                    <a:lnTo>
                      <a:pt x="2063" y="212"/>
                    </a:lnTo>
                    <a:lnTo>
                      <a:pt x="2038" y="17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75"/>
              <p:cNvSpPr/>
              <p:nvPr/>
            </p:nvSpPr>
            <p:spPr>
              <a:xfrm>
                <a:off x="255" y="573"/>
                <a:ext cx="1293" cy="2464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7392" extrusionOk="0">
                    <a:moveTo>
                      <a:pt x="3099" y="3195"/>
                    </a:moveTo>
                    <a:lnTo>
                      <a:pt x="3099" y="3195"/>
                    </a:lnTo>
                    <a:lnTo>
                      <a:pt x="3091" y="3154"/>
                    </a:lnTo>
                    <a:lnTo>
                      <a:pt x="3092" y="3154"/>
                    </a:lnTo>
                    <a:lnTo>
                      <a:pt x="3099" y="3195"/>
                    </a:lnTo>
                    <a:close/>
                    <a:moveTo>
                      <a:pt x="3099" y="3195"/>
                    </a:moveTo>
                    <a:lnTo>
                      <a:pt x="3077" y="3201"/>
                    </a:lnTo>
                    <a:lnTo>
                      <a:pt x="3056" y="3205"/>
                    </a:lnTo>
                    <a:lnTo>
                      <a:pt x="3036" y="3211"/>
                    </a:lnTo>
                    <a:lnTo>
                      <a:pt x="3016" y="3217"/>
                    </a:lnTo>
                    <a:lnTo>
                      <a:pt x="3002" y="3176"/>
                    </a:lnTo>
                    <a:lnTo>
                      <a:pt x="3024" y="3170"/>
                    </a:lnTo>
                    <a:lnTo>
                      <a:pt x="3046" y="3164"/>
                    </a:lnTo>
                    <a:lnTo>
                      <a:pt x="3069" y="3159"/>
                    </a:lnTo>
                    <a:lnTo>
                      <a:pt x="3091" y="3154"/>
                    </a:lnTo>
                    <a:lnTo>
                      <a:pt x="3099" y="3195"/>
                    </a:lnTo>
                    <a:close/>
                    <a:moveTo>
                      <a:pt x="3016" y="3217"/>
                    </a:moveTo>
                    <a:lnTo>
                      <a:pt x="2996" y="3223"/>
                    </a:lnTo>
                    <a:lnTo>
                      <a:pt x="2978" y="3230"/>
                    </a:lnTo>
                    <a:lnTo>
                      <a:pt x="2959" y="3238"/>
                    </a:lnTo>
                    <a:lnTo>
                      <a:pt x="2942" y="3245"/>
                    </a:lnTo>
                    <a:lnTo>
                      <a:pt x="2924" y="3207"/>
                    </a:lnTo>
                    <a:lnTo>
                      <a:pt x="2942" y="3199"/>
                    </a:lnTo>
                    <a:lnTo>
                      <a:pt x="2961" y="3190"/>
                    </a:lnTo>
                    <a:lnTo>
                      <a:pt x="2982" y="3183"/>
                    </a:lnTo>
                    <a:lnTo>
                      <a:pt x="3002" y="3176"/>
                    </a:lnTo>
                    <a:lnTo>
                      <a:pt x="3016" y="3217"/>
                    </a:lnTo>
                    <a:close/>
                    <a:moveTo>
                      <a:pt x="2942" y="3245"/>
                    </a:moveTo>
                    <a:lnTo>
                      <a:pt x="2920" y="3257"/>
                    </a:lnTo>
                    <a:lnTo>
                      <a:pt x="2899" y="3268"/>
                    </a:lnTo>
                    <a:lnTo>
                      <a:pt x="2879" y="3279"/>
                    </a:lnTo>
                    <a:lnTo>
                      <a:pt x="2859" y="3291"/>
                    </a:lnTo>
                    <a:lnTo>
                      <a:pt x="2842" y="3304"/>
                    </a:lnTo>
                    <a:lnTo>
                      <a:pt x="2825" y="3316"/>
                    </a:lnTo>
                    <a:lnTo>
                      <a:pt x="2808" y="3328"/>
                    </a:lnTo>
                    <a:lnTo>
                      <a:pt x="2792" y="3341"/>
                    </a:lnTo>
                    <a:lnTo>
                      <a:pt x="2764" y="3367"/>
                    </a:lnTo>
                    <a:lnTo>
                      <a:pt x="2739" y="3391"/>
                    </a:lnTo>
                    <a:lnTo>
                      <a:pt x="2717" y="3416"/>
                    </a:lnTo>
                    <a:lnTo>
                      <a:pt x="2699" y="3438"/>
                    </a:lnTo>
                    <a:lnTo>
                      <a:pt x="2665" y="3413"/>
                    </a:lnTo>
                    <a:lnTo>
                      <a:pt x="2685" y="3388"/>
                    </a:lnTo>
                    <a:lnTo>
                      <a:pt x="2708" y="3363"/>
                    </a:lnTo>
                    <a:lnTo>
                      <a:pt x="2720" y="3350"/>
                    </a:lnTo>
                    <a:lnTo>
                      <a:pt x="2735" y="3335"/>
                    </a:lnTo>
                    <a:lnTo>
                      <a:pt x="2749" y="3322"/>
                    </a:lnTo>
                    <a:lnTo>
                      <a:pt x="2764" y="3309"/>
                    </a:lnTo>
                    <a:lnTo>
                      <a:pt x="2782" y="3294"/>
                    </a:lnTo>
                    <a:lnTo>
                      <a:pt x="2799" y="3281"/>
                    </a:lnTo>
                    <a:lnTo>
                      <a:pt x="2817" y="3268"/>
                    </a:lnTo>
                    <a:lnTo>
                      <a:pt x="2837" y="3255"/>
                    </a:lnTo>
                    <a:lnTo>
                      <a:pt x="2857" y="3242"/>
                    </a:lnTo>
                    <a:lnTo>
                      <a:pt x="2878" y="3230"/>
                    </a:lnTo>
                    <a:lnTo>
                      <a:pt x="2900" y="3218"/>
                    </a:lnTo>
                    <a:lnTo>
                      <a:pt x="2924" y="3207"/>
                    </a:lnTo>
                    <a:lnTo>
                      <a:pt x="2942" y="3245"/>
                    </a:lnTo>
                    <a:close/>
                    <a:moveTo>
                      <a:pt x="2699" y="3438"/>
                    </a:moveTo>
                    <a:lnTo>
                      <a:pt x="2585" y="3587"/>
                    </a:lnTo>
                    <a:lnTo>
                      <a:pt x="2473" y="3735"/>
                    </a:lnTo>
                    <a:lnTo>
                      <a:pt x="2366" y="3881"/>
                    </a:lnTo>
                    <a:lnTo>
                      <a:pt x="2262" y="4025"/>
                    </a:lnTo>
                    <a:lnTo>
                      <a:pt x="2161" y="4168"/>
                    </a:lnTo>
                    <a:lnTo>
                      <a:pt x="2063" y="4310"/>
                    </a:lnTo>
                    <a:lnTo>
                      <a:pt x="1967" y="4450"/>
                    </a:lnTo>
                    <a:lnTo>
                      <a:pt x="1873" y="4590"/>
                    </a:lnTo>
                    <a:lnTo>
                      <a:pt x="1782" y="4727"/>
                    </a:lnTo>
                    <a:lnTo>
                      <a:pt x="1692" y="4864"/>
                    </a:lnTo>
                    <a:lnTo>
                      <a:pt x="1603" y="5001"/>
                    </a:lnTo>
                    <a:lnTo>
                      <a:pt x="1516" y="5136"/>
                    </a:lnTo>
                    <a:lnTo>
                      <a:pt x="1431" y="5270"/>
                    </a:lnTo>
                    <a:lnTo>
                      <a:pt x="1346" y="5405"/>
                    </a:lnTo>
                    <a:lnTo>
                      <a:pt x="1262" y="5539"/>
                    </a:lnTo>
                    <a:lnTo>
                      <a:pt x="1178" y="5672"/>
                    </a:lnTo>
                    <a:lnTo>
                      <a:pt x="1142" y="5649"/>
                    </a:lnTo>
                    <a:lnTo>
                      <a:pt x="1226" y="5515"/>
                    </a:lnTo>
                    <a:lnTo>
                      <a:pt x="1310" y="5382"/>
                    </a:lnTo>
                    <a:lnTo>
                      <a:pt x="1395" y="5248"/>
                    </a:lnTo>
                    <a:lnTo>
                      <a:pt x="1481" y="5112"/>
                    </a:lnTo>
                    <a:lnTo>
                      <a:pt x="1568" y="4978"/>
                    </a:lnTo>
                    <a:lnTo>
                      <a:pt x="1656" y="4841"/>
                    </a:lnTo>
                    <a:lnTo>
                      <a:pt x="1746" y="4704"/>
                    </a:lnTo>
                    <a:lnTo>
                      <a:pt x="1838" y="4565"/>
                    </a:lnTo>
                    <a:lnTo>
                      <a:pt x="1932" y="4426"/>
                    </a:lnTo>
                    <a:lnTo>
                      <a:pt x="2028" y="4286"/>
                    </a:lnTo>
                    <a:lnTo>
                      <a:pt x="2126" y="4144"/>
                    </a:lnTo>
                    <a:lnTo>
                      <a:pt x="2227" y="4001"/>
                    </a:lnTo>
                    <a:lnTo>
                      <a:pt x="2331" y="3856"/>
                    </a:lnTo>
                    <a:lnTo>
                      <a:pt x="2439" y="3710"/>
                    </a:lnTo>
                    <a:lnTo>
                      <a:pt x="2550" y="3562"/>
                    </a:lnTo>
                    <a:lnTo>
                      <a:pt x="2665" y="3413"/>
                    </a:lnTo>
                    <a:lnTo>
                      <a:pt x="2699" y="3438"/>
                    </a:lnTo>
                    <a:close/>
                    <a:moveTo>
                      <a:pt x="1178" y="5672"/>
                    </a:moveTo>
                    <a:lnTo>
                      <a:pt x="1110" y="5779"/>
                    </a:lnTo>
                    <a:lnTo>
                      <a:pt x="1044" y="5886"/>
                    </a:lnTo>
                    <a:lnTo>
                      <a:pt x="977" y="5992"/>
                    </a:lnTo>
                    <a:lnTo>
                      <a:pt x="909" y="6099"/>
                    </a:lnTo>
                    <a:lnTo>
                      <a:pt x="841" y="6205"/>
                    </a:lnTo>
                    <a:lnTo>
                      <a:pt x="772" y="6313"/>
                    </a:lnTo>
                    <a:lnTo>
                      <a:pt x="704" y="6419"/>
                    </a:lnTo>
                    <a:lnTo>
                      <a:pt x="634" y="6526"/>
                    </a:lnTo>
                    <a:lnTo>
                      <a:pt x="564" y="6633"/>
                    </a:lnTo>
                    <a:lnTo>
                      <a:pt x="492" y="6740"/>
                    </a:lnTo>
                    <a:lnTo>
                      <a:pt x="420" y="6847"/>
                    </a:lnTo>
                    <a:lnTo>
                      <a:pt x="345" y="6956"/>
                    </a:lnTo>
                    <a:lnTo>
                      <a:pt x="271" y="7064"/>
                    </a:lnTo>
                    <a:lnTo>
                      <a:pt x="194" y="7173"/>
                    </a:lnTo>
                    <a:lnTo>
                      <a:pt x="117" y="7282"/>
                    </a:lnTo>
                    <a:lnTo>
                      <a:pt x="37" y="7392"/>
                    </a:lnTo>
                    <a:lnTo>
                      <a:pt x="2" y="7367"/>
                    </a:lnTo>
                    <a:lnTo>
                      <a:pt x="82" y="7257"/>
                    </a:lnTo>
                    <a:lnTo>
                      <a:pt x="159" y="7148"/>
                    </a:lnTo>
                    <a:lnTo>
                      <a:pt x="236" y="7039"/>
                    </a:lnTo>
                    <a:lnTo>
                      <a:pt x="311" y="6931"/>
                    </a:lnTo>
                    <a:lnTo>
                      <a:pt x="384" y="6824"/>
                    </a:lnTo>
                    <a:lnTo>
                      <a:pt x="457" y="6716"/>
                    </a:lnTo>
                    <a:lnTo>
                      <a:pt x="528" y="6609"/>
                    </a:lnTo>
                    <a:lnTo>
                      <a:pt x="599" y="6502"/>
                    </a:lnTo>
                    <a:lnTo>
                      <a:pt x="668" y="6395"/>
                    </a:lnTo>
                    <a:lnTo>
                      <a:pt x="737" y="6289"/>
                    </a:lnTo>
                    <a:lnTo>
                      <a:pt x="805" y="6182"/>
                    </a:lnTo>
                    <a:lnTo>
                      <a:pt x="874" y="6076"/>
                    </a:lnTo>
                    <a:lnTo>
                      <a:pt x="941" y="5970"/>
                    </a:lnTo>
                    <a:lnTo>
                      <a:pt x="1007" y="5862"/>
                    </a:lnTo>
                    <a:lnTo>
                      <a:pt x="1075" y="5756"/>
                    </a:lnTo>
                    <a:lnTo>
                      <a:pt x="1142" y="5649"/>
                    </a:lnTo>
                    <a:lnTo>
                      <a:pt x="1178" y="5672"/>
                    </a:lnTo>
                    <a:close/>
                    <a:moveTo>
                      <a:pt x="0" y="7370"/>
                    </a:moveTo>
                    <a:lnTo>
                      <a:pt x="1" y="7369"/>
                    </a:lnTo>
                    <a:lnTo>
                      <a:pt x="39" y="7388"/>
                    </a:lnTo>
                    <a:lnTo>
                      <a:pt x="38" y="7389"/>
                    </a:lnTo>
                    <a:lnTo>
                      <a:pt x="0" y="7370"/>
                    </a:lnTo>
                    <a:close/>
                    <a:moveTo>
                      <a:pt x="1" y="7369"/>
                    </a:moveTo>
                    <a:lnTo>
                      <a:pt x="1" y="7369"/>
                    </a:lnTo>
                    <a:lnTo>
                      <a:pt x="20" y="7378"/>
                    </a:lnTo>
                    <a:lnTo>
                      <a:pt x="1" y="7369"/>
                    </a:lnTo>
                    <a:close/>
                    <a:moveTo>
                      <a:pt x="1" y="7369"/>
                    </a:moveTo>
                    <a:lnTo>
                      <a:pt x="33" y="7307"/>
                    </a:lnTo>
                    <a:lnTo>
                      <a:pt x="66" y="7242"/>
                    </a:lnTo>
                    <a:lnTo>
                      <a:pt x="98" y="7179"/>
                    </a:lnTo>
                    <a:lnTo>
                      <a:pt x="131" y="7115"/>
                    </a:lnTo>
                    <a:lnTo>
                      <a:pt x="165" y="7049"/>
                    </a:lnTo>
                    <a:lnTo>
                      <a:pt x="198" y="6983"/>
                    </a:lnTo>
                    <a:lnTo>
                      <a:pt x="231" y="6917"/>
                    </a:lnTo>
                    <a:lnTo>
                      <a:pt x="265" y="6850"/>
                    </a:lnTo>
                    <a:lnTo>
                      <a:pt x="299" y="6783"/>
                    </a:lnTo>
                    <a:lnTo>
                      <a:pt x="333" y="6716"/>
                    </a:lnTo>
                    <a:lnTo>
                      <a:pt x="367" y="6647"/>
                    </a:lnTo>
                    <a:lnTo>
                      <a:pt x="402" y="6578"/>
                    </a:lnTo>
                    <a:lnTo>
                      <a:pt x="436" y="6510"/>
                    </a:lnTo>
                    <a:lnTo>
                      <a:pt x="470" y="6440"/>
                    </a:lnTo>
                    <a:lnTo>
                      <a:pt x="505" y="6370"/>
                    </a:lnTo>
                    <a:lnTo>
                      <a:pt x="539" y="6299"/>
                    </a:lnTo>
                    <a:lnTo>
                      <a:pt x="578" y="6319"/>
                    </a:lnTo>
                    <a:lnTo>
                      <a:pt x="544" y="6388"/>
                    </a:lnTo>
                    <a:lnTo>
                      <a:pt x="509" y="6458"/>
                    </a:lnTo>
                    <a:lnTo>
                      <a:pt x="474" y="6528"/>
                    </a:lnTo>
                    <a:lnTo>
                      <a:pt x="439" y="6597"/>
                    </a:lnTo>
                    <a:lnTo>
                      <a:pt x="406" y="6666"/>
                    </a:lnTo>
                    <a:lnTo>
                      <a:pt x="371" y="6734"/>
                    </a:lnTo>
                    <a:lnTo>
                      <a:pt x="337" y="6802"/>
                    </a:lnTo>
                    <a:lnTo>
                      <a:pt x="304" y="6870"/>
                    </a:lnTo>
                    <a:lnTo>
                      <a:pt x="270" y="6936"/>
                    </a:lnTo>
                    <a:lnTo>
                      <a:pt x="236" y="7002"/>
                    </a:lnTo>
                    <a:lnTo>
                      <a:pt x="202" y="7069"/>
                    </a:lnTo>
                    <a:lnTo>
                      <a:pt x="170" y="7133"/>
                    </a:lnTo>
                    <a:lnTo>
                      <a:pt x="137" y="7198"/>
                    </a:lnTo>
                    <a:lnTo>
                      <a:pt x="103" y="7262"/>
                    </a:lnTo>
                    <a:lnTo>
                      <a:pt x="71" y="7326"/>
                    </a:lnTo>
                    <a:lnTo>
                      <a:pt x="39" y="7388"/>
                    </a:lnTo>
                    <a:lnTo>
                      <a:pt x="1" y="7369"/>
                    </a:lnTo>
                    <a:close/>
                    <a:moveTo>
                      <a:pt x="539" y="6299"/>
                    </a:moveTo>
                    <a:lnTo>
                      <a:pt x="574" y="6229"/>
                    </a:lnTo>
                    <a:lnTo>
                      <a:pt x="609" y="6158"/>
                    </a:lnTo>
                    <a:lnTo>
                      <a:pt x="645" y="6087"/>
                    </a:lnTo>
                    <a:lnTo>
                      <a:pt x="679" y="6016"/>
                    </a:lnTo>
                    <a:lnTo>
                      <a:pt x="714" y="5944"/>
                    </a:lnTo>
                    <a:lnTo>
                      <a:pt x="750" y="5872"/>
                    </a:lnTo>
                    <a:lnTo>
                      <a:pt x="785" y="5799"/>
                    </a:lnTo>
                    <a:lnTo>
                      <a:pt x="820" y="5727"/>
                    </a:lnTo>
                    <a:lnTo>
                      <a:pt x="855" y="5654"/>
                    </a:lnTo>
                    <a:lnTo>
                      <a:pt x="891" y="5581"/>
                    </a:lnTo>
                    <a:lnTo>
                      <a:pt x="927" y="5507"/>
                    </a:lnTo>
                    <a:lnTo>
                      <a:pt x="961" y="5434"/>
                    </a:lnTo>
                    <a:lnTo>
                      <a:pt x="997" y="5360"/>
                    </a:lnTo>
                    <a:lnTo>
                      <a:pt x="1033" y="5287"/>
                    </a:lnTo>
                    <a:lnTo>
                      <a:pt x="1069" y="5212"/>
                    </a:lnTo>
                    <a:lnTo>
                      <a:pt x="1104" y="5139"/>
                    </a:lnTo>
                    <a:lnTo>
                      <a:pt x="1143" y="5157"/>
                    </a:lnTo>
                    <a:lnTo>
                      <a:pt x="1107" y="5231"/>
                    </a:lnTo>
                    <a:lnTo>
                      <a:pt x="1072" y="5304"/>
                    </a:lnTo>
                    <a:lnTo>
                      <a:pt x="1037" y="5377"/>
                    </a:lnTo>
                    <a:lnTo>
                      <a:pt x="1001" y="5450"/>
                    </a:lnTo>
                    <a:lnTo>
                      <a:pt x="966" y="5524"/>
                    </a:lnTo>
                    <a:lnTo>
                      <a:pt x="931" y="5597"/>
                    </a:lnTo>
                    <a:lnTo>
                      <a:pt x="896" y="5670"/>
                    </a:lnTo>
                    <a:lnTo>
                      <a:pt x="860" y="5742"/>
                    </a:lnTo>
                    <a:lnTo>
                      <a:pt x="824" y="5815"/>
                    </a:lnTo>
                    <a:lnTo>
                      <a:pt x="790" y="5888"/>
                    </a:lnTo>
                    <a:lnTo>
                      <a:pt x="754" y="5960"/>
                    </a:lnTo>
                    <a:lnTo>
                      <a:pt x="719" y="6032"/>
                    </a:lnTo>
                    <a:lnTo>
                      <a:pt x="684" y="6104"/>
                    </a:lnTo>
                    <a:lnTo>
                      <a:pt x="649" y="6176"/>
                    </a:lnTo>
                    <a:lnTo>
                      <a:pt x="613" y="6247"/>
                    </a:lnTo>
                    <a:lnTo>
                      <a:pt x="578" y="6319"/>
                    </a:lnTo>
                    <a:lnTo>
                      <a:pt x="539" y="6299"/>
                    </a:lnTo>
                    <a:close/>
                    <a:moveTo>
                      <a:pt x="1104" y="5139"/>
                    </a:moveTo>
                    <a:lnTo>
                      <a:pt x="1285" y="4759"/>
                    </a:lnTo>
                    <a:lnTo>
                      <a:pt x="1465" y="4380"/>
                    </a:lnTo>
                    <a:lnTo>
                      <a:pt x="1642" y="4006"/>
                    </a:lnTo>
                    <a:lnTo>
                      <a:pt x="1813" y="3637"/>
                    </a:lnTo>
                    <a:lnTo>
                      <a:pt x="1981" y="3279"/>
                    </a:lnTo>
                    <a:lnTo>
                      <a:pt x="2142" y="2932"/>
                    </a:lnTo>
                    <a:lnTo>
                      <a:pt x="2295" y="2599"/>
                    </a:lnTo>
                    <a:lnTo>
                      <a:pt x="2440" y="2284"/>
                    </a:lnTo>
                    <a:lnTo>
                      <a:pt x="2576" y="1987"/>
                    </a:lnTo>
                    <a:lnTo>
                      <a:pt x="2701" y="1713"/>
                    </a:lnTo>
                    <a:lnTo>
                      <a:pt x="2814" y="1464"/>
                    </a:lnTo>
                    <a:lnTo>
                      <a:pt x="2915" y="1243"/>
                    </a:lnTo>
                    <a:lnTo>
                      <a:pt x="3001" y="1051"/>
                    </a:lnTo>
                    <a:lnTo>
                      <a:pt x="3074" y="892"/>
                    </a:lnTo>
                    <a:lnTo>
                      <a:pt x="3129" y="767"/>
                    </a:lnTo>
                    <a:lnTo>
                      <a:pt x="3168" y="681"/>
                    </a:lnTo>
                    <a:lnTo>
                      <a:pt x="3207" y="699"/>
                    </a:lnTo>
                    <a:lnTo>
                      <a:pt x="3169" y="785"/>
                    </a:lnTo>
                    <a:lnTo>
                      <a:pt x="3113" y="909"/>
                    </a:lnTo>
                    <a:lnTo>
                      <a:pt x="3040" y="1068"/>
                    </a:lnTo>
                    <a:lnTo>
                      <a:pt x="2953" y="1261"/>
                    </a:lnTo>
                    <a:lnTo>
                      <a:pt x="2853" y="1483"/>
                    </a:lnTo>
                    <a:lnTo>
                      <a:pt x="2740" y="1732"/>
                    </a:lnTo>
                    <a:lnTo>
                      <a:pt x="2614" y="2006"/>
                    </a:lnTo>
                    <a:lnTo>
                      <a:pt x="2478" y="2302"/>
                    </a:lnTo>
                    <a:lnTo>
                      <a:pt x="2333" y="2619"/>
                    </a:lnTo>
                    <a:lnTo>
                      <a:pt x="2180" y="2952"/>
                    </a:lnTo>
                    <a:lnTo>
                      <a:pt x="2019" y="3299"/>
                    </a:lnTo>
                    <a:lnTo>
                      <a:pt x="1852" y="3658"/>
                    </a:lnTo>
                    <a:lnTo>
                      <a:pt x="1679" y="4025"/>
                    </a:lnTo>
                    <a:lnTo>
                      <a:pt x="1503" y="4400"/>
                    </a:lnTo>
                    <a:lnTo>
                      <a:pt x="1324" y="4777"/>
                    </a:lnTo>
                    <a:lnTo>
                      <a:pt x="1143" y="5157"/>
                    </a:lnTo>
                    <a:lnTo>
                      <a:pt x="1104" y="5139"/>
                    </a:lnTo>
                    <a:close/>
                    <a:moveTo>
                      <a:pt x="3208" y="698"/>
                    </a:moveTo>
                    <a:lnTo>
                      <a:pt x="3214" y="685"/>
                    </a:lnTo>
                    <a:lnTo>
                      <a:pt x="3207" y="699"/>
                    </a:lnTo>
                    <a:lnTo>
                      <a:pt x="3187" y="690"/>
                    </a:lnTo>
                    <a:lnTo>
                      <a:pt x="3208" y="698"/>
                    </a:lnTo>
                    <a:close/>
                    <a:moveTo>
                      <a:pt x="3168" y="682"/>
                    </a:moveTo>
                    <a:lnTo>
                      <a:pt x="3168" y="681"/>
                    </a:lnTo>
                    <a:lnTo>
                      <a:pt x="3208" y="698"/>
                    </a:lnTo>
                    <a:lnTo>
                      <a:pt x="3168" y="682"/>
                    </a:lnTo>
                    <a:close/>
                    <a:moveTo>
                      <a:pt x="3168" y="681"/>
                    </a:moveTo>
                    <a:lnTo>
                      <a:pt x="3162" y="696"/>
                    </a:lnTo>
                    <a:lnTo>
                      <a:pt x="3169" y="681"/>
                    </a:lnTo>
                    <a:lnTo>
                      <a:pt x="3188" y="689"/>
                    </a:lnTo>
                    <a:lnTo>
                      <a:pt x="3168" y="681"/>
                    </a:lnTo>
                    <a:close/>
                    <a:moveTo>
                      <a:pt x="3169" y="681"/>
                    </a:moveTo>
                    <a:lnTo>
                      <a:pt x="3178" y="658"/>
                    </a:lnTo>
                    <a:lnTo>
                      <a:pt x="3188" y="635"/>
                    </a:lnTo>
                    <a:lnTo>
                      <a:pt x="3198" y="611"/>
                    </a:lnTo>
                    <a:lnTo>
                      <a:pt x="3209" y="588"/>
                    </a:lnTo>
                    <a:lnTo>
                      <a:pt x="3247" y="605"/>
                    </a:lnTo>
                    <a:lnTo>
                      <a:pt x="3238" y="629"/>
                    </a:lnTo>
                    <a:lnTo>
                      <a:pt x="3228" y="651"/>
                    </a:lnTo>
                    <a:lnTo>
                      <a:pt x="3218" y="674"/>
                    </a:lnTo>
                    <a:lnTo>
                      <a:pt x="3208" y="698"/>
                    </a:lnTo>
                    <a:lnTo>
                      <a:pt x="3169" y="681"/>
                    </a:lnTo>
                    <a:close/>
                    <a:moveTo>
                      <a:pt x="3209" y="588"/>
                    </a:moveTo>
                    <a:lnTo>
                      <a:pt x="3230" y="537"/>
                    </a:lnTo>
                    <a:lnTo>
                      <a:pt x="3253" y="486"/>
                    </a:lnTo>
                    <a:lnTo>
                      <a:pt x="3276" y="435"/>
                    </a:lnTo>
                    <a:lnTo>
                      <a:pt x="3302" y="386"/>
                    </a:lnTo>
                    <a:lnTo>
                      <a:pt x="3315" y="361"/>
                    </a:lnTo>
                    <a:lnTo>
                      <a:pt x="3328" y="338"/>
                    </a:lnTo>
                    <a:lnTo>
                      <a:pt x="3342" y="314"/>
                    </a:lnTo>
                    <a:lnTo>
                      <a:pt x="3357" y="291"/>
                    </a:lnTo>
                    <a:lnTo>
                      <a:pt x="3373" y="268"/>
                    </a:lnTo>
                    <a:lnTo>
                      <a:pt x="3388" y="247"/>
                    </a:lnTo>
                    <a:lnTo>
                      <a:pt x="3406" y="225"/>
                    </a:lnTo>
                    <a:lnTo>
                      <a:pt x="3424" y="205"/>
                    </a:lnTo>
                    <a:lnTo>
                      <a:pt x="3443" y="185"/>
                    </a:lnTo>
                    <a:lnTo>
                      <a:pt x="3463" y="165"/>
                    </a:lnTo>
                    <a:lnTo>
                      <a:pt x="3483" y="147"/>
                    </a:lnTo>
                    <a:lnTo>
                      <a:pt x="3505" y="129"/>
                    </a:lnTo>
                    <a:lnTo>
                      <a:pt x="3528" y="113"/>
                    </a:lnTo>
                    <a:lnTo>
                      <a:pt x="3553" y="97"/>
                    </a:lnTo>
                    <a:lnTo>
                      <a:pt x="3578" y="82"/>
                    </a:lnTo>
                    <a:lnTo>
                      <a:pt x="3605" y="68"/>
                    </a:lnTo>
                    <a:lnTo>
                      <a:pt x="3634" y="56"/>
                    </a:lnTo>
                    <a:lnTo>
                      <a:pt x="3663" y="44"/>
                    </a:lnTo>
                    <a:lnTo>
                      <a:pt x="3694" y="33"/>
                    </a:lnTo>
                    <a:lnTo>
                      <a:pt x="3727" y="24"/>
                    </a:lnTo>
                    <a:lnTo>
                      <a:pt x="3761" y="16"/>
                    </a:lnTo>
                    <a:lnTo>
                      <a:pt x="3797" y="9"/>
                    </a:lnTo>
                    <a:lnTo>
                      <a:pt x="3835" y="4"/>
                    </a:lnTo>
                    <a:lnTo>
                      <a:pt x="3874" y="0"/>
                    </a:lnTo>
                    <a:lnTo>
                      <a:pt x="3878" y="43"/>
                    </a:lnTo>
                    <a:lnTo>
                      <a:pt x="3841" y="47"/>
                    </a:lnTo>
                    <a:lnTo>
                      <a:pt x="3805" y="52"/>
                    </a:lnTo>
                    <a:lnTo>
                      <a:pt x="3772" y="58"/>
                    </a:lnTo>
                    <a:lnTo>
                      <a:pt x="3739" y="66"/>
                    </a:lnTo>
                    <a:lnTo>
                      <a:pt x="3708" y="74"/>
                    </a:lnTo>
                    <a:lnTo>
                      <a:pt x="3679" y="85"/>
                    </a:lnTo>
                    <a:lnTo>
                      <a:pt x="3651" y="96"/>
                    </a:lnTo>
                    <a:lnTo>
                      <a:pt x="3624" y="108"/>
                    </a:lnTo>
                    <a:lnTo>
                      <a:pt x="3599" y="121"/>
                    </a:lnTo>
                    <a:lnTo>
                      <a:pt x="3574" y="136"/>
                    </a:lnTo>
                    <a:lnTo>
                      <a:pt x="3552" y="150"/>
                    </a:lnTo>
                    <a:lnTo>
                      <a:pt x="3530" y="166"/>
                    </a:lnTo>
                    <a:lnTo>
                      <a:pt x="3509" y="184"/>
                    </a:lnTo>
                    <a:lnTo>
                      <a:pt x="3490" y="201"/>
                    </a:lnTo>
                    <a:lnTo>
                      <a:pt x="3471" y="219"/>
                    </a:lnTo>
                    <a:lnTo>
                      <a:pt x="3453" y="238"/>
                    </a:lnTo>
                    <a:lnTo>
                      <a:pt x="3436" y="258"/>
                    </a:lnTo>
                    <a:lnTo>
                      <a:pt x="3420" y="278"/>
                    </a:lnTo>
                    <a:lnTo>
                      <a:pt x="3405" y="299"/>
                    </a:lnTo>
                    <a:lnTo>
                      <a:pt x="3389" y="320"/>
                    </a:lnTo>
                    <a:lnTo>
                      <a:pt x="3375" y="343"/>
                    </a:lnTo>
                    <a:lnTo>
                      <a:pt x="3362" y="365"/>
                    </a:lnTo>
                    <a:lnTo>
                      <a:pt x="3349" y="388"/>
                    </a:lnTo>
                    <a:lnTo>
                      <a:pt x="3336" y="411"/>
                    </a:lnTo>
                    <a:lnTo>
                      <a:pt x="3313" y="458"/>
                    </a:lnTo>
                    <a:lnTo>
                      <a:pt x="3290" y="507"/>
                    </a:lnTo>
                    <a:lnTo>
                      <a:pt x="3269" y="556"/>
                    </a:lnTo>
                    <a:lnTo>
                      <a:pt x="3247" y="605"/>
                    </a:lnTo>
                    <a:lnTo>
                      <a:pt x="3209" y="58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75"/>
              <p:cNvSpPr/>
              <p:nvPr/>
            </p:nvSpPr>
            <p:spPr>
              <a:xfrm>
                <a:off x="685" y="2832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3" extrusionOk="0">
                    <a:moveTo>
                      <a:pt x="82" y="163"/>
                    </a:moveTo>
                    <a:lnTo>
                      <a:pt x="90" y="162"/>
                    </a:lnTo>
                    <a:lnTo>
                      <a:pt x="98" y="161"/>
                    </a:lnTo>
                    <a:lnTo>
                      <a:pt x="105" y="159"/>
                    </a:lnTo>
                    <a:lnTo>
                      <a:pt x="114" y="156"/>
                    </a:lnTo>
                    <a:lnTo>
                      <a:pt x="121" y="153"/>
                    </a:lnTo>
                    <a:lnTo>
                      <a:pt x="127" y="149"/>
                    </a:lnTo>
                    <a:lnTo>
                      <a:pt x="134" y="144"/>
                    </a:lnTo>
                    <a:lnTo>
                      <a:pt x="139" y="139"/>
                    </a:lnTo>
                    <a:lnTo>
                      <a:pt x="144" y="134"/>
                    </a:lnTo>
                    <a:lnTo>
                      <a:pt x="149" y="126"/>
                    </a:lnTo>
                    <a:lnTo>
                      <a:pt x="154" y="120"/>
                    </a:lnTo>
                    <a:lnTo>
                      <a:pt x="157" y="113"/>
                    </a:lnTo>
                    <a:lnTo>
                      <a:pt x="160" y="105"/>
                    </a:lnTo>
                    <a:lnTo>
                      <a:pt x="162" y="98"/>
                    </a:lnTo>
                    <a:lnTo>
                      <a:pt x="163" y="90"/>
                    </a:lnTo>
                    <a:lnTo>
                      <a:pt x="164" y="82"/>
                    </a:lnTo>
                    <a:lnTo>
                      <a:pt x="163" y="73"/>
                    </a:lnTo>
                    <a:lnTo>
                      <a:pt x="162" y="65"/>
                    </a:lnTo>
                    <a:lnTo>
                      <a:pt x="160" y="57"/>
                    </a:lnTo>
                    <a:lnTo>
                      <a:pt x="157" y="50"/>
                    </a:lnTo>
                    <a:lnTo>
                      <a:pt x="154" y="43"/>
                    </a:lnTo>
                    <a:lnTo>
                      <a:pt x="149" y="36"/>
                    </a:lnTo>
                    <a:lnTo>
                      <a:pt x="144" y="30"/>
                    </a:lnTo>
                    <a:lnTo>
                      <a:pt x="139" y="23"/>
                    </a:lnTo>
                    <a:lnTo>
                      <a:pt x="134" y="18"/>
                    </a:lnTo>
                    <a:lnTo>
                      <a:pt x="127" y="13"/>
                    </a:lnTo>
                    <a:lnTo>
                      <a:pt x="121" y="9"/>
                    </a:lnTo>
                    <a:lnTo>
                      <a:pt x="114" y="6"/>
                    </a:lnTo>
                    <a:lnTo>
                      <a:pt x="105" y="3"/>
                    </a:lnTo>
                    <a:lnTo>
                      <a:pt x="98" y="1"/>
                    </a:lnTo>
                    <a:lnTo>
                      <a:pt x="90" y="0"/>
                    </a:lnTo>
                    <a:lnTo>
                      <a:pt x="82" y="0"/>
                    </a:lnTo>
                    <a:lnTo>
                      <a:pt x="74" y="0"/>
                    </a:lnTo>
                    <a:lnTo>
                      <a:pt x="66" y="1"/>
                    </a:lnTo>
                    <a:lnTo>
                      <a:pt x="57" y="3"/>
                    </a:lnTo>
                    <a:lnTo>
                      <a:pt x="50" y="6"/>
                    </a:lnTo>
                    <a:lnTo>
                      <a:pt x="43" y="9"/>
                    </a:lnTo>
                    <a:lnTo>
                      <a:pt x="36" y="13"/>
                    </a:lnTo>
                    <a:lnTo>
                      <a:pt x="30" y="18"/>
                    </a:lnTo>
                    <a:lnTo>
                      <a:pt x="24" y="23"/>
                    </a:lnTo>
                    <a:lnTo>
                      <a:pt x="19" y="30"/>
                    </a:lnTo>
                    <a:lnTo>
                      <a:pt x="14" y="36"/>
                    </a:lnTo>
                    <a:lnTo>
                      <a:pt x="9" y="43"/>
                    </a:lnTo>
                    <a:lnTo>
                      <a:pt x="6" y="50"/>
                    </a:lnTo>
                    <a:lnTo>
                      <a:pt x="3" y="57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8"/>
                    </a:lnTo>
                    <a:lnTo>
                      <a:pt x="3" y="105"/>
                    </a:lnTo>
                    <a:lnTo>
                      <a:pt x="6" y="113"/>
                    </a:lnTo>
                    <a:lnTo>
                      <a:pt x="9" y="120"/>
                    </a:lnTo>
                    <a:lnTo>
                      <a:pt x="14" y="126"/>
                    </a:lnTo>
                    <a:lnTo>
                      <a:pt x="19" y="134"/>
                    </a:lnTo>
                    <a:lnTo>
                      <a:pt x="24" y="139"/>
                    </a:lnTo>
                    <a:lnTo>
                      <a:pt x="30" y="144"/>
                    </a:lnTo>
                    <a:lnTo>
                      <a:pt x="36" y="149"/>
                    </a:lnTo>
                    <a:lnTo>
                      <a:pt x="43" y="153"/>
                    </a:lnTo>
                    <a:lnTo>
                      <a:pt x="50" y="156"/>
                    </a:lnTo>
                    <a:lnTo>
                      <a:pt x="57" y="159"/>
                    </a:lnTo>
                    <a:lnTo>
                      <a:pt x="66" y="161"/>
                    </a:lnTo>
                    <a:lnTo>
                      <a:pt x="74" y="162"/>
                    </a:lnTo>
                    <a:lnTo>
                      <a:pt x="82" y="1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75"/>
              <p:cNvSpPr/>
              <p:nvPr/>
            </p:nvSpPr>
            <p:spPr>
              <a:xfrm>
                <a:off x="685" y="2832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3" extrusionOk="0">
                    <a:moveTo>
                      <a:pt x="82" y="163"/>
                    </a:moveTo>
                    <a:lnTo>
                      <a:pt x="90" y="162"/>
                    </a:lnTo>
                    <a:lnTo>
                      <a:pt x="98" y="161"/>
                    </a:lnTo>
                    <a:lnTo>
                      <a:pt x="105" y="159"/>
                    </a:lnTo>
                    <a:lnTo>
                      <a:pt x="114" y="156"/>
                    </a:lnTo>
                    <a:lnTo>
                      <a:pt x="121" y="153"/>
                    </a:lnTo>
                    <a:lnTo>
                      <a:pt x="127" y="149"/>
                    </a:lnTo>
                    <a:lnTo>
                      <a:pt x="134" y="144"/>
                    </a:lnTo>
                    <a:lnTo>
                      <a:pt x="139" y="139"/>
                    </a:lnTo>
                    <a:lnTo>
                      <a:pt x="144" y="134"/>
                    </a:lnTo>
                    <a:lnTo>
                      <a:pt x="149" y="126"/>
                    </a:lnTo>
                    <a:lnTo>
                      <a:pt x="154" y="120"/>
                    </a:lnTo>
                    <a:lnTo>
                      <a:pt x="157" y="113"/>
                    </a:lnTo>
                    <a:lnTo>
                      <a:pt x="160" y="105"/>
                    </a:lnTo>
                    <a:lnTo>
                      <a:pt x="162" y="98"/>
                    </a:lnTo>
                    <a:lnTo>
                      <a:pt x="163" y="90"/>
                    </a:lnTo>
                    <a:lnTo>
                      <a:pt x="164" y="82"/>
                    </a:lnTo>
                    <a:lnTo>
                      <a:pt x="163" y="73"/>
                    </a:lnTo>
                    <a:lnTo>
                      <a:pt x="162" y="65"/>
                    </a:lnTo>
                    <a:lnTo>
                      <a:pt x="160" y="57"/>
                    </a:lnTo>
                    <a:lnTo>
                      <a:pt x="157" y="50"/>
                    </a:lnTo>
                    <a:lnTo>
                      <a:pt x="154" y="43"/>
                    </a:lnTo>
                    <a:lnTo>
                      <a:pt x="149" y="36"/>
                    </a:lnTo>
                    <a:lnTo>
                      <a:pt x="144" y="30"/>
                    </a:lnTo>
                    <a:lnTo>
                      <a:pt x="139" y="23"/>
                    </a:lnTo>
                    <a:lnTo>
                      <a:pt x="134" y="18"/>
                    </a:lnTo>
                    <a:lnTo>
                      <a:pt x="127" y="13"/>
                    </a:lnTo>
                    <a:lnTo>
                      <a:pt x="121" y="9"/>
                    </a:lnTo>
                    <a:lnTo>
                      <a:pt x="114" y="6"/>
                    </a:lnTo>
                    <a:lnTo>
                      <a:pt x="105" y="3"/>
                    </a:lnTo>
                    <a:lnTo>
                      <a:pt x="98" y="1"/>
                    </a:lnTo>
                    <a:lnTo>
                      <a:pt x="90" y="0"/>
                    </a:lnTo>
                    <a:lnTo>
                      <a:pt x="82" y="0"/>
                    </a:lnTo>
                    <a:lnTo>
                      <a:pt x="74" y="0"/>
                    </a:lnTo>
                    <a:lnTo>
                      <a:pt x="66" y="1"/>
                    </a:lnTo>
                    <a:lnTo>
                      <a:pt x="57" y="3"/>
                    </a:lnTo>
                    <a:lnTo>
                      <a:pt x="50" y="6"/>
                    </a:lnTo>
                    <a:lnTo>
                      <a:pt x="43" y="9"/>
                    </a:lnTo>
                    <a:lnTo>
                      <a:pt x="36" y="13"/>
                    </a:lnTo>
                    <a:lnTo>
                      <a:pt x="30" y="18"/>
                    </a:lnTo>
                    <a:lnTo>
                      <a:pt x="24" y="23"/>
                    </a:lnTo>
                    <a:lnTo>
                      <a:pt x="19" y="30"/>
                    </a:lnTo>
                    <a:lnTo>
                      <a:pt x="14" y="36"/>
                    </a:lnTo>
                    <a:lnTo>
                      <a:pt x="9" y="43"/>
                    </a:lnTo>
                    <a:lnTo>
                      <a:pt x="6" y="50"/>
                    </a:lnTo>
                    <a:lnTo>
                      <a:pt x="3" y="57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8"/>
                    </a:lnTo>
                    <a:lnTo>
                      <a:pt x="3" y="105"/>
                    </a:lnTo>
                    <a:lnTo>
                      <a:pt x="6" y="113"/>
                    </a:lnTo>
                    <a:lnTo>
                      <a:pt x="9" y="120"/>
                    </a:lnTo>
                    <a:lnTo>
                      <a:pt x="14" y="126"/>
                    </a:lnTo>
                    <a:lnTo>
                      <a:pt x="19" y="134"/>
                    </a:lnTo>
                    <a:lnTo>
                      <a:pt x="24" y="139"/>
                    </a:lnTo>
                    <a:lnTo>
                      <a:pt x="30" y="144"/>
                    </a:lnTo>
                    <a:lnTo>
                      <a:pt x="36" y="149"/>
                    </a:lnTo>
                    <a:lnTo>
                      <a:pt x="43" y="153"/>
                    </a:lnTo>
                    <a:lnTo>
                      <a:pt x="50" y="156"/>
                    </a:lnTo>
                    <a:lnTo>
                      <a:pt x="57" y="159"/>
                    </a:lnTo>
                    <a:lnTo>
                      <a:pt x="66" y="161"/>
                    </a:lnTo>
                    <a:lnTo>
                      <a:pt x="74" y="162"/>
                    </a:lnTo>
                    <a:lnTo>
                      <a:pt x="82" y="163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75"/>
              <p:cNvSpPr/>
              <p:nvPr/>
            </p:nvSpPr>
            <p:spPr>
              <a:xfrm>
                <a:off x="1021" y="2324"/>
                <a:ext cx="54" cy="54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3" extrusionOk="0">
                    <a:moveTo>
                      <a:pt x="82" y="163"/>
                    </a:moveTo>
                    <a:lnTo>
                      <a:pt x="90" y="163"/>
                    </a:lnTo>
                    <a:lnTo>
                      <a:pt x="99" y="162"/>
                    </a:lnTo>
                    <a:lnTo>
                      <a:pt x="107" y="160"/>
                    </a:lnTo>
                    <a:lnTo>
                      <a:pt x="114" y="157"/>
                    </a:lnTo>
                    <a:lnTo>
                      <a:pt x="121" y="154"/>
                    </a:lnTo>
                    <a:lnTo>
                      <a:pt x="128" y="150"/>
                    </a:lnTo>
                    <a:lnTo>
                      <a:pt x="134" y="145"/>
                    </a:lnTo>
                    <a:lnTo>
                      <a:pt x="139" y="140"/>
                    </a:lnTo>
                    <a:lnTo>
                      <a:pt x="146" y="134"/>
                    </a:lnTo>
                    <a:lnTo>
                      <a:pt x="150" y="128"/>
                    </a:lnTo>
                    <a:lnTo>
                      <a:pt x="154" y="122"/>
                    </a:lnTo>
                    <a:lnTo>
                      <a:pt x="158" y="113"/>
                    </a:lnTo>
                    <a:lnTo>
                      <a:pt x="160" y="106"/>
                    </a:lnTo>
                    <a:lnTo>
                      <a:pt x="162" y="98"/>
                    </a:lnTo>
                    <a:lnTo>
                      <a:pt x="164" y="91"/>
                    </a:lnTo>
                    <a:lnTo>
                      <a:pt x="164" y="82"/>
                    </a:lnTo>
                    <a:lnTo>
                      <a:pt x="164" y="74"/>
                    </a:lnTo>
                    <a:lnTo>
                      <a:pt x="162" y="65"/>
                    </a:lnTo>
                    <a:lnTo>
                      <a:pt x="160" y="58"/>
                    </a:lnTo>
                    <a:lnTo>
                      <a:pt x="158" y="50"/>
                    </a:lnTo>
                    <a:lnTo>
                      <a:pt x="154" y="43"/>
                    </a:lnTo>
                    <a:lnTo>
                      <a:pt x="150" y="37"/>
                    </a:lnTo>
                    <a:lnTo>
                      <a:pt x="146" y="31"/>
                    </a:lnTo>
                    <a:lnTo>
                      <a:pt x="139" y="25"/>
                    </a:lnTo>
                    <a:lnTo>
                      <a:pt x="134" y="19"/>
                    </a:lnTo>
                    <a:lnTo>
                      <a:pt x="128" y="14"/>
                    </a:lnTo>
                    <a:lnTo>
                      <a:pt x="121" y="10"/>
                    </a:lnTo>
                    <a:lnTo>
                      <a:pt x="114" y="7"/>
                    </a:lnTo>
                    <a:lnTo>
                      <a:pt x="107" y="4"/>
                    </a:lnTo>
                    <a:lnTo>
                      <a:pt x="99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4" y="1"/>
                    </a:lnTo>
                    <a:lnTo>
                      <a:pt x="66" y="2"/>
                    </a:lnTo>
                    <a:lnTo>
                      <a:pt x="58" y="4"/>
                    </a:lnTo>
                    <a:lnTo>
                      <a:pt x="51" y="7"/>
                    </a:lnTo>
                    <a:lnTo>
                      <a:pt x="43" y="10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4" y="25"/>
                    </a:lnTo>
                    <a:lnTo>
                      <a:pt x="19" y="31"/>
                    </a:lnTo>
                    <a:lnTo>
                      <a:pt x="15" y="37"/>
                    </a:lnTo>
                    <a:lnTo>
                      <a:pt x="10" y="43"/>
                    </a:lnTo>
                    <a:lnTo>
                      <a:pt x="7" y="50"/>
                    </a:lnTo>
                    <a:lnTo>
                      <a:pt x="4" y="58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1" y="98"/>
                    </a:lnTo>
                    <a:lnTo>
                      <a:pt x="4" y="106"/>
                    </a:lnTo>
                    <a:lnTo>
                      <a:pt x="7" y="113"/>
                    </a:lnTo>
                    <a:lnTo>
                      <a:pt x="10" y="122"/>
                    </a:lnTo>
                    <a:lnTo>
                      <a:pt x="15" y="128"/>
                    </a:lnTo>
                    <a:lnTo>
                      <a:pt x="19" y="134"/>
                    </a:lnTo>
                    <a:lnTo>
                      <a:pt x="24" y="140"/>
                    </a:lnTo>
                    <a:lnTo>
                      <a:pt x="30" y="145"/>
                    </a:lnTo>
                    <a:lnTo>
                      <a:pt x="36" y="150"/>
                    </a:lnTo>
                    <a:lnTo>
                      <a:pt x="43" y="154"/>
                    </a:lnTo>
                    <a:lnTo>
                      <a:pt x="51" y="157"/>
                    </a:lnTo>
                    <a:lnTo>
                      <a:pt x="58" y="160"/>
                    </a:lnTo>
                    <a:lnTo>
                      <a:pt x="66" y="162"/>
                    </a:lnTo>
                    <a:lnTo>
                      <a:pt x="74" y="163"/>
                    </a:lnTo>
                    <a:lnTo>
                      <a:pt x="82" y="1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75"/>
              <p:cNvSpPr/>
              <p:nvPr/>
            </p:nvSpPr>
            <p:spPr>
              <a:xfrm>
                <a:off x="1021" y="2324"/>
                <a:ext cx="54" cy="54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63" extrusionOk="0">
                    <a:moveTo>
                      <a:pt x="82" y="163"/>
                    </a:moveTo>
                    <a:lnTo>
                      <a:pt x="90" y="163"/>
                    </a:lnTo>
                    <a:lnTo>
                      <a:pt x="99" y="162"/>
                    </a:lnTo>
                    <a:lnTo>
                      <a:pt x="107" y="160"/>
                    </a:lnTo>
                    <a:lnTo>
                      <a:pt x="114" y="157"/>
                    </a:lnTo>
                    <a:lnTo>
                      <a:pt x="121" y="154"/>
                    </a:lnTo>
                    <a:lnTo>
                      <a:pt x="128" y="150"/>
                    </a:lnTo>
                    <a:lnTo>
                      <a:pt x="134" y="145"/>
                    </a:lnTo>
                    <a:lnTo>
                      <a:pt x="139" y="140"/>
                    </a:lnTo>
                    <a:lnTo>
                      <a:pt x="146" y="134"/>
                    </a:lnTo>
                    <a:lnTo>
                      <a:pt x="150" y="128"/>
                    </a:lnTo>
                    <a:lnTo>
                      <a:pt x="154" y="122"/>
                    </a:lnTo>
                    <a:lnTo>
                      <a:pt x="158" y="113"/>
                    </a:lnTo>
                    <a:lnTo>
                      <a:pt x="160" y="106"/>
                    </a:lnTo>
                    <a:lnTo>
                      <a:pt x="162" y="98"/>
                    </a:lnTo>
                    <a:lnTo>
                      <a:pt x="164" y="91"/>
                    </a:lnTo>
                    <a:lnTo>
                      <a:pt x="164" y="82"/>
                    </a:lnTo>
                    <a:lnTo>
                      <a:pt x="164" y="74"/>
                    </a:lnTo>
                    <a:lnTo>
                      <a:pt x="162" y="65"/>
                    </a:lnTo>
                    <a:lnTo>
                      <a:pt x="160" y="58"/>
                    </a:lnTo>
                    <a:lnTo>
                      <a:pt x="158" y="50"/>
                    </a:lnTo>
                    <a:lnTo>
                      <a:pt x="154" y="43"/>
                    </a:lnTo>
                    <a:lnTo>
                      <a:pt x="150" y="37"/>
                    </a:lnTo>
                    <a:lnTo>
                      <a:pt x="146" y="31"/>
                    </a:lnTo>
                    <a:lnTo>
                      <a:pt x="139" y="25"/>
                    </a:lnTo>
                    <a:lnTo>
                      <a:pt x="134" y="19"/>
                    </a:lnTo>
                    <a:lnTo>
                      <a:pt x="128" y="14"/>
                    </a:lnTo>
                    <a:lnTo>
                      <a:pt x="121" y="10"/>
                    </a:lnTo>
                    <a:lnTo>
                      <a:pt x="114" y="7"/>
                    </a:lnTo>
                    <a:lnTo>
                      <a:pt x="107" y="4"/>
                    </a:lnTo>
                    <a:lnTo>
                      <a:pt x="99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4" y="1"/>
                    </a:lnTo>
                    <a:lnTo>
                      <a:pt x="66" y="2"/>
                    </a:lnTo>
                    <a:lnTo>
                      <a:pt x="58" y="4"/>
                    </a:lnTo>
                    <a:lnTo>
                      <a:pt x="51" y="7"/>
                    </a:lnTo>
                    <a:lnTo>
                      <a:pt x="43" y="10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4" y="25"/>
                    </a:lnTo>
                    <a:lnTo>
                      <a:pt x="19" y="31"/>
                    </a:lnTo>
                    <a:lnTo>
                      <a:pt x="15" y="37"/>
                    </a:lnTo>
                    <a:lnTo>
                      <a:pt x="10" y="43"/>
                    </a:lnTo>
                    <a:lnTo>
                      <a:pt x="7" y="50"/>
                    </a:lnTo>
                    <a:lnTo>
                      <a:pt x="4" y="58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1" y="98"/>
                    </a:lnTo>
                    <a:lnTo>
                      <a:pt x="4" y="106"/>
                    </a:lnTo>
                    <a:lnTo>
                      <a:pt x="7" y="113"/>
                    </a:lnTo>
                    <a:lnTo>
                      <a:pt x="10" y="122"/>
                    </a:lnTo>
                    <a:lnTo>
                      <a:pt x="15" y="128"/>
                    </a:lnTo>
                    <a:lnTo>
                      <a:pt x="19" y="134"/>
                    </a:lnTo>
                    <a:lnTo>
                      <a:pt x="24" y="140"/>
                    </a:lnTo>
                    <a:lnTo>
                      <a:pt x="30" y="145"/>
                    </a:lnTo>
                    <a:lnTo>
                      <a:pt x="36" y="150"/>
                    </a:lnTo>
                    <a:lnTo>
                      <a:pt x="43" y="154"/>
                    </a:lnTo>
                    <a:lnTo>
                      <a:pt x="51" y="157"/>
                    </a:lnTo>
                    <a:lnTo>
                      <a:pt x="58" y="160"/>
                    </a:lnTo>
                    <a:lnTo>
                      <a:pt x="66" y="162"/>
                    </a:lnTo>
                    <a:lnTo>
                      <a:pt x="74" y="163"/>
                    </a:lnTo>
                    <a:lnTo>
                      <a:pt x="82" y="163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75"/>
              <p:cNvSpPr/>
              <p:nvPr/>
            </p:nvSpPr>
            <p:spPr>
              <a:xfrm>
                <a:off x="1264" y="1602"/>
                <a:ext cx="54" cy="5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4" extrusionOk="0">
                    <a:moveTo>
                      <a:pt x="82" y="164"/>
                    </a:moveTo>
                    <a:lnTo>
                      <a:pt x="90" y="164"/>
                    </a:lnTo>
                    <a:lnTo>
                      <a:pt x="98" y="163"/>
                    </a:lnTo>
                    <a:lnTo>
                      <a:pt x="106" y="160"/>
                    </a:lnTo>
                    <a:lnTo>
                      <a:pt x="113" y="157"/>
                    </a:lnTo>
                    <a:lnTo>
                      <a:pt x="120" y="154"/>
                    </a:lnTo>
                    <a:lnTo>
                      <a:pt x="127" y="150"/>
                    </a:lnTo>
                    <a:lnTo>
                      <a:pt x="134" y="145"/>
                    </a:lnTo>
                    <a:lnTo>
                      <a:pt x="139" y="140"/>
                    </a:lnTo>
                    <a:lnTo>
                      <a:pt x="145" y="134"/>
                    </a:lnTo>
                    <a:lnTo>
                      <a:pt x="149" y="128"/>
                    </a:lnTo>
                    <a:lnTo>
                      <a:pt x="153" y="121"/>
                    </a:lnTo>
                    <a:lnTo>
                      <a:pt x="157" y="114"/>
                    </a:lnTo>
                    <a:lnTo>
                      <a:pt x="159" y="106"/>
                    </a:lnTo>
                    <a:lnTo>
                      <a:pt x="161" y="98"/>
                    </a:lnTo>
                    <a:lnTo>
                      <a:pt x="163" y="90"/>
                    </a:lnTo>
                    <a:lnTo>
                      <a:pt x="163" y="82"/>
                    </a:lnTo>
                    <a:lnTo>
                      <a:pt x="163" y="74"/>
                    </a:lnTo>
                    <a:lnTo>
                      <a:pt x="161" y="66"/>
                    </a:lnTo>
                    <a:lnTo>
                      <a:pt x="159" y="57"/>
                    </a:lnTo>
                    <a:lnTo>
                      <a:pt x="157" y="50"/>
                    </a:lnTo>
                    <a:lnTo>
                      <a:pt x="153" y="43"/>
                    </a:lnTo>
                    <a:lnTo>
                      <a:pt x="149" y="37"/>
                    </a:lnTo>
                    <a:lnTo>
                      <a:pt x="145" y="30"/>
                    </a:lnTo>
                    <a:lnTo>
                      <a:pt x="139" y="25"/>
                    </a:lnTo>
                    <a:lnTo>
                      <a:pt x="134" y="19"/>
                    </a:lnTo>
                    <a:lnTo>
                      <a:pt x="127" y="15"/>
                    </a:lnTo>
                    <a:lnTo>
                      <a:pt x="120" y="10"/>
                    </a:lnTo>
                    <a:lnTo>
                      <a:pt x="113" y="6"/>
                    </a:lnTo>
                    <a:lnTo>
                      <a:pt x="106" y="4"/>
                    </a:lnTo>
                    <a:lnTo>
                      <a:pt x="98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5" y="2"/>
                    </a:lnTo>
                    <a:lnTo>
                      <a:pt x="57" y="4"/>
                    </a:lnTo>
                    <a:lnTo>
                      <a:pt x="50" y="6"/>
                    </a:lnTo>
                    <a:lnTo>
                      <a:pt x="43" y="10"/>
                    </a:lnTo>
                    <a:lnTo>
                      <a:pt x="36" y="15"/>
                    </a:lnTo>
                    <a:lnTo>
                      <a:pt x="29" y="19"/>
                    </a:lnTo>
                    <a:lnTo>
                      <a:pt x="23" y="25"/>
                    </a:lnTo>
                    <a:lnTo>
                      <a:pt x="18" y="30"/>
                    </a:lnTo>
                    <a:lnTo>
                      <a:pt x="13" y="37"/>
                    </a:lnTo>
                    <a:lnTo>
                      <a:pt x="9" y="43"/>
                    </a:lnTo>
                    <a:lnTo>
                      <a:pt x="6" y="50"/>
                    </a:lnTo>
                    <a:lnTo>
                      <a:pt x="3" y="57"/>
                    </a:lnTo>
                    <a:lnTo>
                      <a:pt x="1" y="66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8"/>
                    </a:lnTo>
                    <a:lnTo>
                      <a:pt x="3" y="106"/>
                    </a:lnTo>
                    <a:lnTo>
                      <a:pt x="6" y="114"/>
                    </a:lnTo>
                    <a:lnTo>
                      <a:pt x="9" y="121"/>
                    </a:lnTo>
                    <a:lnTo>
                      <a:pt x="13" y="128"/>
                    </a:lnTo>
                    <a:lnTo>
                      <a:pt x="18" y="134"/>
                    </a:lnTo>
                    <a:lnTo>
                      <a:pt x="23" y="140"/>
                    </a:lnTo>
                    <a:lnTo>
                      <a:pt x="29" y="145"/>
                    </a:lnTo>
                    <a:lnTo>
                      <a:pt x="36" y="150"/>
                    </a:lnTo>
                    <a:lnTo>
                      <a:pt x="43" y="154"/>
                    </a:lnTo>
                    <a:lnTo>
                      <a:pt x="50" y="157"/>
                    </a:lnTo>
                    <a:lnTo>
                      <a:pt x="57" y="160"/>
                    </a:lnTo>
                    <a:lnTo>
                      <a:pt x="65" y="163"/>
                    </a:lnTo>
                    <a:lnTo>
                      <a:pt x="73" y="164"/>
                    </a:lnTo>
                    <a:lnTo>
                      <a:pt x="82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75"/>
              <p:cNvSpPr/>
              <p:nvPr/>
            </p:nvSpPr>
            <p:spPr>
              <a:xfrm>
                <a:off x="1264" y="1602"/>
                <a:ext cx="54" cy="5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4" extrusionOk="0">
                    <a:moveTo>
                      <a:pt x="82" y="164"/>
                    </a:moveTo>
                    <a:lnTo>
                      <a:pt x="90" y="164"/>
                    </a:lnTo>
                    <a:lnTo>
                      <a:pt x="98" y="163"/>
                    </a:lnTo>
                    <a:lnTo>
                      <a:pt x="106" y="160"/>
                    </a:lnTo>
                    <a:lnTo>
                      <a:pt x="113" y="157"/>
                    </a:lnTo>
                    <a:lnTo>
                      <a:pt x="120" y="154"/>
                    </a:lnTo>
                    <a:lnTo>
                      <a:pt x="127" y="150"/>
                    </a:lnTo>
                    <a:lnTo>
                      <a:pt x="134" y="145"/>
                    </a:lnTo>
                    <a:lnTo>
                      <a:pt x="139" y="140"/>
                    </a:lnTo>
                    <a:lnTo>
                      <a:pt x="145" y="134"/>
                    </a:lnTo>
                    <a:lnTo>
                      <a:pt x="149" y="128"/>
                    </a:lnTo>
                    <a:lnTo>
                      <a:pt x="153" y="121"/>
                    </a:lnTo>
                    <a:lnTo>
                      <a:pt x="157" y="114"/>
                    </a:lnTo>
                    <a:lnTo>
                      <a:pt x="159" y="106"/>
                    </a:lnTo>
                    <a:lnTo>
                      <a:pt x="161" y="98"/>
                    </a:lnTo>
                    <a:lnTo>
                      <a:pt x="163" y="90"/>
                    </a:lnTo>
                    <a:lnTo>
                      <a:pt x="163" y="82"/>
                    </a:lnTo>
                    <a:lnTo>
                      <a:pt x="163" y="74"/>
                    </a:lnTo>
                    <a:lnTo>
                      <a:pt x="161" y="66"/>
                    </a:lnTo>
                    <a:lnTo>
                      <a:pt x="159" y="57"/>
                    </a:lnTo>
                    <a:lnTo>
                      <a:pt x="157" y="50"/>
                    </a:lnTo>
                    <a:lnTo>
                      <a:pt x="153" y="43"/>
                    </a:lnTo>
                    <a:lnTo>
                      <a:pt x="149" y="37"/>
                    </a:lnTo>
                    <a:lnTo>
                      <a:pt x="145" y="30"/>
                    </a:lnTo>
                    <a:lnTo>
                      <a:pt x="139" y="25"/>
                    </a:lnTo>
                    <a:lnTo>
                      <a:pt x="134" y="19"/>
                    </a:lnTo>
                    <a:lnTo>
                      <a:pt x="127" y="15"/>
                    </a:lnTo>
                    <a:lnTo>
                      <a:pt x="120" y="10"/>
                    </a:lnTo>
                    <a:lnTo>
                      <a:pt x="113" y="6"/>
                    </a:lnTo>
                    <a:lnTo>
                      <a:pt x="106" y="4"/>
                    </a:lnTo>
                    <a:lnTo>
                      <a:pt x="98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5" y="2"/>
                    </a:lnTo>
                    <a:lnTo>
                      <a:pt x="57" y="4"/>
                    </a:lnTo>
                    <a:lnTo>
                      <a:pt x="50" y="6"/>
                    </a:lnTo>
                    <a:lnTo>
                      <a:pt x="43" y="10"/>
                    </a:lnTo>
                    <a:lnTo>
                      <a:pt x="36" y="15"/>
                    </a:lnTo>
                    <a:lnTo>
                      <a:pt x="29" y="19"/>
                    </a:lnTo>
                    <a:lnTo>
                      <a:pt x="23" y="25"/>
                    </a:lnTo>
                    <a:lnTo>
                      <a:pt x="18" y="30"/>
                    </a:lnTo>
                    <a:lnTo>
                      <a:pt x="13" y="37"/>
                    </a:lnTo>
                    <a:lnTo>
                      <a:pt x="9" y="43"/>
                    </a:lnTo>
                    <a:lnTo>
                      <a:pt x="6" y="50"/>
                    </a:lnTo>
                    <a:lnTo>
                      <a:pt x="3" y="57"/>
                    </a:lnTo>
                    <a:lnTo>
                      <a:pt x="1" y="66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8"/>
                    </a:lnTo>
                    <a:lnTo>
                      <a:pt x="3" y="106"/>
                    </a:lnTo>
                    <a:lnTo>
                      <a:pt x="6" y="114"/>
                    </a:lnTo>
                    <a:lnTo>
                      <a:pt x="9" y="121"/>
                    </a:lnTo>
                    <a:lnTo>
                      <a:pt x="13" y="128"/>
                    </a:lnTo>
                    <a:lnTo>
                      <a:pt x="18" y="134"/>
                    </a:lnTo>
                    <a:lnTo>
                      <a:pt x="23" y="140"/>
                    </a:lnTo>
                    <a:lnTo>
                      <a:pt x="29" y="145"/>
                    </a:lnTo>
                    <a:lnTo>
                      <a:pt x="36" y="150"/>
                    </a:lnTo>
                    <a:lnTo>
                      <a:pt x="43" y="154"/>
                    </a:lnTo>
                    <a:lnTo>
                      <a:pt x="50" y="157"/>
                    </a:lnTo>
                    <a:lnTo>
                      <a:pt x="57" y="160"/>
                    </a:lnTo>
                    <a:lnTo>
                      <a:pt x="65" y="163"/>
                    </a:lnTo>
                    <a:lnTo>
                      <a:pt x="73" y="164"/>
                    </a:lnTo>
                    <a:lnTo>
                      <a:pt x="82" y="164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75"/>
              <p:cNvSpPr/>
              <p:nvPr/>
            </p:nvSpPr>
            <p:spPr>
              <a:xfrm>
                <a:off x="1509" y="555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3" extrusionOk="0">
                    <a:moveTo>
                      <a:pt x="82" y="163"/>
                    </a:moveTo>
                    <a:lnTo>
                      <a:pt x="91" y="162"/>
                    </a:lnTo>
                    <a:lnTo>
                      <a:pt x="99" y="161"/>
                    </a:lnTo>
                    <a:lnTo>
                      <a:pt x="107" y="159"/>
                    </a:lnTo>
                    <a:lnTo>
                      <a:pt x="115" y="156"/>
                    </a:lnTo>
                    <a:lnTo>
                      <a:pt x="122" y="153"/>
                    </a:lnTo>
                    <a:lnTo>
                      <a:pt x="128" y="149"/>
                    </a:lnTo>
                    <a:lnTo>
                      <a:pt x="134" y="144"/>
                    </a:lnTo>
                    <a:lnTo>
                      <a:pt x="140" y="139"/>
                    </a:lnTo>
                    <a:lnTo>
                      <a:pt x="145" y="133"/>
                    </a:lnTo>
                    <a:lnTo>
                      <a:pt x="150" y="126"/>
                    </a:lnTo>
                    <a:lnTo>
                      <a:pt x="155" y="120"/>
                    </a:lnTo>
                    <a:lnTo>
                      <a:pt x="158" y="113"/>
                    </a:lnTo>
                    <a:lnTo>
                      <a:pt x="161" y="106"/>
                    </a:lnTo>
                    <a:lnTo>
                      <a:pt x="163" y="98"/>
                    </a:lnTo>
                    <a:lnTo>
                      <a:pt x="164" y="90"/>
                    </a:lnTo>
                    <a:lnTo>
                      <a:pt x="165" y="81"/>
                    </a:lnTo>
                    <a:lnTo>
                      <a:pt x="164" y="73"/>
                    </a:lnTo>
                    <a:lnTo>
                      <a:pt x="163" y="65"/>
                    </a:lnTo>
                    <a:lnTo>
                      <a:pt x="161" y="57"/>
                    </a:lnTo>
                    <a:lnTo>
                      <a:pt x="158" y="50"/>
                    </a:lnTo>
                    <a:lnTo>
                      <a:pt x="155" y="43"/>
                    </a:lnTo>
                    <a:lnTo>
                      <a:pt x="150" y="35"/>
                    </a:lnTo>
                    <a:lnTo>
                      <a:pt x="145" y="29"/>
                    </a:lnTo>
                    <a:lnTo>
                      <a:pt x="140" y="23"/>
                    </a:lnTo>
                    <a:lnTo>
                      <a:pt x="134" y="18"/>
                    </a:lnTo>
                    <a:lnTo>
                      <a:pt x="128" y="13"/>
                    </a:lnTo>
                    <a:lnTo>
                      <a:pt x="122" y="9"/>
                    </a:lnTo>
                    <a:lnTo>
                      <a:pt x="115" y="6"/>
                    </a:lnTo>
                    <a:lnTo>
                      <a:pt x="107" y="3"/>
                    </a:lnTo>
                    <a:lnTo>
                      <a:pt x="99" y="1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4" y="0"/>
                    </a:lnTo>
                    <a:lnTo>
                      <a:pt x="66" y="1"/>
                    </a:lnTo>
                    <a:lnTo>
                      <a:pt x="58" y="3"/>
                    </a:lnTo>
                    <a:lnTo>
                      <a:pt x="50" y="6"/>
                    </a:lnTo>
                    <a:lnTo>
                      <a:pt x="43" y="9"/>
                    </a:lnTo>
                    <a:lnTo>
                      <a:pt x="37" y="13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0" y="29"/>
                    </a:lnTo>
                    <a:lnTo>
                      <a:pt x="15" y="35"/>
                    </a:lnTo>
                    <a:lnTo>
                      <a:pt x="10" y="43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2" y="65"/>
                    </a:lnTo>
                    <a:lnTo>
                      <a:pt x="1" y="73"/>
                    </a:lnTo>
                    <a:lnTo>
                      <a:pt x="0" y="81"/>
                    </a:lnTo>
                    <a:lnTo>
                      <a:pt x="1" y="90"/>
                    </a:lnTo>
                    <a:lnTo>
                      <a:pt x="2" y="98"/>
                    </a:lnTo>
                    <a:lnTo>
                      <a:pt x="4" y="106"/>
                    </a:lnTo>
                    <a:lnTo>
                      <a:pt x="7" y="113"/>
                    </a:lnTo>
                    <a:lnTo>
                      <a:pt x="10" y="120"/>
                    </a:lnTo>
                    <a:lnTo>
                      <a:pt x="15" y="126"/>
                    </a:lnTo>
                    <a:lnTo>
                      <a:pt x="20" y="133"/>
                    </a:lnTo>
                    <a:lnTo>
                      <a:pt x="25" y="139"/>
                    </a:lnTo>
                    <a:lnTo>
                      <a:pt x="31" y="144"/>
                    </a:lnTo>
                    <a:lnTo>
                      <a:pt x="37" y="149"/>
                    </a:lnTo>
                    <a:lnTo>
                      <a:pt x="43" y="153"/>
                    </a:lnTo>
                    <a:lnTo>
                      <a:pt x="50" y="156"/>
                    </a:lnTo>
                    <a:lnTo>
                      <a:pt x="58" y="159"/>
                    </a:lnTo>
                    <a:lnTo>
                      <a:pt x="66" y="161"/>
                    </a:lnTo>
                    <a:lnTo>
                      <a:pt x="74" y="162"/>
                    </a:lnTo>
                    <a:lnTo>
                      <a:pt x="82" y="1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75"/>
              <p:cNvSpPr/>
              <p:nvPr/>
            </p:nvSpPr>
            <p:spPr>
              <a:xfrm>
                <a:off x="1509" y="555"/>
                <a:ext cx="5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63" extrusionOk="0">
                    <a:moveTo>
                      <a:pt x="82" y="163"/>
                    </a:moveTo>
                    <a:lnTo>
                      <a:pt x="91" y="162"/>
                    </a:lnTo>
                    <a:lnTo>
                      <a:pt x="99" y="161"/>
                    </a:lnTo>
                    <a:lnTo>
                      <a:pt x="107" y="159"/>
                    </a:lnTo>
                    <a:lnTo>
                      <a:pt x="115" y="156"/>
                    </a:lnTo>
                    <a:lnTo>
                      <a:pt x="122" y="153"/>
                    </a:lnTo>
                    <a:lnTo>
                      <a:pt x="128" y="149"/>
                    </a:lnTo>
                    <a:lnTo>
                      <a:pt x="134" y="144"/>
                    </a:lnTo>
                    <a:lnTo>
                      <a:pt x="140" y="139"/>
                    </a:lnTo>
                    <a:lnTo>
                      <a:pt x="145" y="133"/>
                    </a:lnTo>
                    <a:lnTo>
                      <a:pt x="150" y="126"/>
                    </a:lnTo>
                    <a:lnTo>
                      <a:pt x="155" y="120"/>
                    </a:lnTo>
                    <a:lnTo>
                      <a:pt x="158" y="113"/>
                    </a:lnTo>
                    <a:lnTo>
                      <a:pt x="161" y="106"/>
                    </a:lnTo>
                    <a:lnTo>
                      <a:pt x="163" y="98"/>
                    </a:lnTo>
                    <a:lnTo>
                      <a:pt x="164" y="90"/>
                    </a:lnTo>
                    <a:lnTo>
                      <a:pt x="165" y="81"/>
                    </a:lnTo>
                    <a:lnTo>
                      <a:pt x="164" y="73"/>
                    </a:lnTo>
                    <a:lnTo>
                      <a:pt x="163" y="65"/>
                    </a:lnTo>
                    <a:lnTo>
                      <a:pt x="161" y="57"/>
                    </a:lnTo>
                    <a:lnTo>
                      <a:pt x="158" y="50"/>
                    </a:lnTo>
                    <a:lnTo>
                      <a:pt x="155" y="43"/>
                    </a:lnTo>
                    <a:lnTo>
                      <a:pt x="150" y="35"/>
                    </a:lnTo>
                    <a:lnTo>
                      <a:pt x="145" y="29"/>
                    </a:lnTo>
                    <a:lnTo>
                      <a:pt x="140" y="23"/>
                    </a:lnTo>
                    <a:lnTo>
                      <a:pt x="134" y="18"/>
                    </a:lnTo>
                    <a:lnTo>
                      <a:pt x="128" y="13"/>
                    </a:lnTo>
                    <a:lnTo>
                      <a:pt x="122" y="9"/>
                    </a:lnTo>
                    <a:lnTo>
                      <a:pt x="115" y="6"/>
                    </a:lnTo>
                    <a:lnTo>
                      <a:pt x="107" y="3"/>
                    </a:lnTo>
                    <a:lnTo>
                      <a:pt x="99" y="1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4" y="0"/>
                    </a:lnTo>
                    <a:lnTo>
                      <a:pt x="66" y="1"/>
                    </a:lnTo>
                    <a:lnTo>
                      <a:pt x="58" y="3"/>
                    </a:lnTo>
                    <a:lnTo>
                      <a:pt x="50" y="6"/>
                    </a:lnTo>
                    <a:lnTo>
                      <a:pt x="43" y="9"/>
                    </a:lnTo>
                    <a:lnTo>
                      <a:pt x="37" y="13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0" y="29"/>
                    </a:lnTo>
                    <a:lnTo>
                      <a:pt x="15" y="35"/>
                    </a:lnTo>
                    <a:lnTo>
                      <a:pt x="10" y="43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2" y="65"/>
                    </a:lnTo>
                    <a:lnTo>
                      <a:pt x="1" y="73"/>
                    </a:lnTo>
                    <a:lnTo>
                      <a:pt x="0" y="81"/>
                    </a:lnTo>
                    <a:lnTo>
                      <a:pt x="1" y="90"/>
                    </a:lnTo>
                    <a:lnTo>
                      <a:pt x="2" y="98"/>
                    </a:lnTo>
                    <a:lnTo>
                      <a:pt x="4" y="106"/>
                    </a:lnTo>
                    <a:lnTo>
                      <a:pt x="7" y="113"/>
                    </a:lnTo>
                    <a:lnTo>
                      <a:pt x="10" y="120"/>
                    </a:lnTo>
                    <a:lnTo>
                      <a:pt x="15" y="126"/>
                    </a:lnTo>
                    <a:lnTo>
                      <a:pt x="20" y="133"/>
                    </a:lnTo>
                    <a:lnTo>
                      <a:pt x="25" y="139"/>
                    </a:lnTo>
                    <a:lnTo>
                      <a:pt x="31" y="144"/>
                    </a:lnTo>
                    <a:lnTo>
                      <a:pt x="37" y="149"/>
                    </a:lnTo>
                    <a:lnTo>
                      <a:pt x="43" y="153"/>
                    </a:lnTo>
                    <a:lnTo>
                      <a:pt x="50" y="156"/>
                    </a:lnTo>
                    <a:lnTo>
                      <a:pt x="58" y="159"/>
                    </a:lnTo>
                    <a:lnTo>
                      <a:pt x="66" y="161"/>
                    </a:lnTo>
                    <a:lnTo>
                      <a:pt x="74" y="162"/>
                    </a:lnTo>
                    <a:lnTo>
                      <a:pt x="82" y="163"/>
                    </a:lnTo>
                  </a:path>
                </a:pathLst>
              </a:custGeom>
              <a:noFill/>
              <a:ln w="952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62" name="Google Shape;2262;p75"/>
              <p:cNvCxnSpPr/>
              <p:nvPr/>
            </p:nvCxnSpPr>
            <p:spPr>
              <a:xfrm>
                <a:off x="1049" y="2979"/>
                <a:ext cx="1" cy="106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75"/>
              <p:cNvCxnSpPr/>
              <p:nvPr/>
            </p:nvCxnSpPr>
            <p:spPr>
              <a:xfrm>
                <a:off x="1834" y="2979"/>
                <a:ext cx="1" cy="104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75"/>
              <p:cNvCxnSpPr/>
              <p:nvPr/>
            </p:nvCxnSpPr>
            <p:spPr>
              <a:xfrm>
                <a:off x="2625" y="2982"/>
                <a:ext cx="1" cy="1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75"/>
              <p:cNvCxnSpPr/>
              <p:nvPr/>
            </p:nvCxnSpPr>
            <p:spPr>
              <a:xfrm>
                <a:off x="3416" y="2980"/>
                <a:ext cx="1" cy="1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75"/>
              <p:cNvCxnSpPr/>
              <p:nvPr/>
            </p:nvCxnSpPr>
            <p:spPr>
              <a:xfrm>
                <a:off x="4206" y="2980"/>
                <a:ext cx="1" cy="103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75"/>
              <p:cNvCxnSpPr/>
              <p:nvPr/>
            </p:nvCxnSpPr>
            <p:spPr>
              <a:xfrm flipH="1">
                <a:off x="209" y="2254"/>
                <a:ext cx="106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268" name="Google Shape;2268;p75"/>
              <p:cNvCxnSpPr/>
              <p:nvPr/>
            </p:nvCxnSpPr>
            <p:spPr>
              <a:xfrm flipH="1">
                <a:off x="209" y="1467"/>
                <a:ext cx="106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269" name="Google Shape;2269;p75"/>
              <p:cNvCxnSpPr/>
              <p:nvPr/>
            </p:nvCxnSpPr>
            <p:spPr>
              <a:xfrm flipH="1">
                <a:off x="209" y="680"/>
                <a:ext cx="106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1A1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270" name="Google Shape;2270;p75"/>
              <p:cNvSpPr/>
              <p:nvPr/>
            </p:nvSpPr>
            <p:spPr>
              <a:xfrm>
                <a:off x="2955" y="298"/>
                <a:ext cx="141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06" extrusionOk="0">
                    <a:moveTo>
                      <a:pt x="283" y="10"/>
                    </a:moveTo>
                    <a:lnTo>
                      <a:pt x="283" y="0"/>
                    </a:lnTo>
                    <a:lnTo>
                      <a:pt x="423" y="0"/>
                    </a:lnTo>
                    <a:lnTo>
                      <a:pt x="423" y="10"/>
                    </a:lnTo>
                    <a:lnTo>
                      <a:pt x="408" y="10"/>
                    </a:lnTo>
                    <a:lnTo>
                      <a:pt x="403" y="11"/>
                    </a:lnTo>
                    <a:lnTo>
                      <a:pt x="397" y="12"/>
                    </a:lnTo>
                    <a:lnTo>
                      <a:pt x="393" y="13"/>
                    </a:lnTo>
                    <a:lnTo>
                      <a:pt x="388" y="15"/>
                    </a:lnTo>
                    <a:lnTo>
                      <a:pt x="384" y="18"/>
                    </a:lnTo>
                    <a:lnTo>
                      <a:pt x="380" y="22"/>
                    </a:lnTo>
                    <a:lnTo>
                      <a:pt x="375" y="26"/>
                    </a:lnTo>
                    <a:lnTo>
                      <a:pt x="372" y="31"/>
                    </a:lnTo>
                    <a:lnTo>
                      <a:pt x="369" y="36"/>
                    </a:lnTo>
                    <a:lnTo>
                      <a:pt x="368" y="45"/>
                    </a:lnTo>
                    <a:lnTo>
                      <a:pt x="366" y="57"/>
                    </a:lnTo>
                    <a:lnTo>
                      <a:pt x="366" y="73"/>
                    </a:lnTo>
                    <a:lnTo>
                      <a:pt x="366" y="233"/>
                    </a:lnTo>
                    <a:lnTo>
                      <a:pt x="365" y="261"/>
                    </a:lnTo>
                    <a:lnTo>
                      <a:pt x="363" y="286"/>
                    </a:lnTo>
                    <a:lnTo>
                      <a:pt x="361" y="297"/>
                    </a:lnTo>
                    <a:lnTo>
                      <a:pt x="359" y="307"/>
                    </a:lnTo>
                    <a:lnTo>
                      <a:pt x="357" y="318"/>
                    </a:lnTo>
                    <a:lnTo>
                      <a:pt x="354" y="326"/>
                    </a:lnTo>
                    <a:lnTo>
                      <a:pt x="351" y="334"/>
                    </a:lnTo>
                    <a:lnTo>
                      <a:pt x="347" y="342"/>
                    </a:lnTo>
                    <a:lnTo>
                      <a:pt x="343" y="349"/>
                    </a:lnTo>
                    <a:lnTo>
                      <a:pt x="337" y="356"/>
                    </a:lnTo>
                    <a:lnTo>
                      <a:pt x="331" y="363"/>
                    </a:lnTo>
                    <a:lnTo>
                      <a:pt x="323" y="370"/>
                    </a:lnTo>
                    <a:lnTo>
                      <a:pt x="316" y="377"/>
                    </a:lnTo>
                    <a:lnTo>
                      <a:pt x="308" y="383"/>
                    </a:lnTo>
                    <a:lnTo>
                      <a:pt x="299" y="388"/>
                    </a:lnTo>
                    <a:lnTo>
                      <a:pt x="289" y="393"/>
                    </a:lnTo>
                    <a:lnTo>
                      <a:pt x="278" y="397"/>
                    </a:lnTo>
                    <a:lnTo>
                      <a:pt x="267" y="400"/>
                    </a:lnTo>
                    <a:lnTo>
                      <a:pt x="255" y="402"/>
                    </a:lnTo>
                    <a:lnTo>
                      <a:pt x="242" y="404"/>
                    </a:lnTo>
                    <a:lnTo>
                      <a:pt x="228" y="405"/>
                    </a:lnTo>
                    <a:lnTo>
                      <a:pt x="213" y="406"/>
                    </a:lnTo>
                    <a:lnTo>
                      <a:pt x="198" y="405"/>
                    </a:lnTo>
                    <a:lnTo>
                      <a:pt x="182" y="404"/>
                    </a:lnTo>
                    <a:lnTo>
                      <a:pt x="169" y="403"/>
                    </a:lnTo>
                    <a:lnTo>
                      <a:pt x="156" y="400"/>
                    </a:lnTo>
                    <a:lnTo>
                      <a:pt x="145" y="397"/>
                    </a:lnTo>
                    <a:lnTo>
                      <a:pt x="133" y="393"/>
                    </a:lnTo>
                    <a:lnTo>
                      <a:pt x="123" y="389"/>
                    </a:lnTo>
                    <a:lnTo>
                      <a:pt x="115" y="384"/>
                    </a:lnTo>
                    <a:lnTo>
                      <a:pt x="107" y="378"/>
                    </a:lnTo>
                    <a:lnTo>
                      <a:pt x="99" y="372"/>
                    </a:lnTo>
                    <a:lnTo>
                      <a:pt x="93" y="364"/>
                    </a:lnTo>
                    <a:lnTo>
                      <a:pt x="86" y="357"/>
                    </a:lnTo>
                    <a:lnTo>
                      <a:pt x="80" y="349"/>
                    </a:lnTo>
                    <a:lnTo>
                      <a:pt x="75" y="341"/>
                    </a:lnTo>
                    <a:lnTo>
                      <a:pt x="71" y="332"/>
                    </a:lnTo>
                    <a:lnTo>
                      <a:pt x="67" y="323"/>
                    </a:lnTo>
                    <a:lnTo>
                      <a:pt x="65" y="315"/>
                    </a:lnTo>
                    <a:lnTo>
                      <a:pt x="63" y="307"/>
                    </a:lnTo>
                    <a:lnTo>
                      <a:pt x="61" y="297"/>
                    </a:lnTo>
                    <a:lnTo>
                      <a:pt x="60" y="286"/>
                    </a:lnTo>
                    <a:lnTo>
                      <a:pt x="58" y="258"/>
                    </a:lnTo>
                    <a:lnTo>
                      <a:pt x="58" y="225"/>
                    </a:lnTo>
                    <a:lnTo>
                      <a:pt x="58" y="70"/>
                    </a:lnTo>
                    <a:lnTo>
                      <a:pt x="57" y="53"/>
                    </a:lnTo>
                    <a:lnTo>
                      <a:pt x="55" y="40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8" y="22"/>
                    </a:lnTo>
                    <a:lnTo>
                      <a:pt x="41" y="17"/>
                    </a:lnTo>
                    <a:lnTo>
                      <a:pt x="34" y="13"/>
                    </a:lnTo>
                    <a:lnTo>
                      <a:pt x="25" y="11"/>
                    </a:lnTo>
                    <a:lnTo>
                      <a:pt x="1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71" y="10"/>
                    </a:lnTo>
                    <a:lnTo>
                      <a:pt x="156" y="10"/>
                    </a:lnTo>
                    <a:lnTo>
                      <a:pt x="151" y="11"/>
                    </a:lnTo>
                    <a:lnTo>
                      <a:pt x="145" y="11"/>
                    </a:lnTo>
                    <a:lnTo>
                      <a:pt x="140" y="12"/>
                    </a:lnTo>
                    <a:lnTo>
                      <a:pt x="135" y="14"/>
                    </a:lnTo>
                    <a:lnTo>
                      <a:pt x="131" y="16"/>
                    </a:lnTo>
                    <a:lnTo>
                      <a:pt x="127" y="20"/>
                    </a:lnTo>
                    <a:lnTo>
                      <a:pt x="124" y="23"/>
                    </a:lnTo>
                    <a:lnTo>
                      <a:pt x="121" y="27"/>
                    </a:lnTo>
                    <a:lnTo>
                      <a:pt x="118" y="33"/>
                    </a:lnTo>
                    <a:lnTo>
                      <a:pt x="116" y="42"/>
                    </a:lnTo>
                    <a:lnTo>
                      <a:pt x="114" y="55"/>
                    </a:lnTo>
                    <a:lnTo>
                      <a:pt x="114" y="70"/>
                    </a:lnTo>
                    <a:lnTo>
                      <a:pt x="114" y="243"/>
                    </a:lnTo>
                    <a:lnTo>
                      <a:pt x="114" y="255"/>
                    </a:lnTo>
                    <a:lnTo>
                      <a:pt x="115" y="268"/>
                    </a:lnTo>
                    <a:lnTo>
                      <a:pt x="116" y="282"/>
                    </a:lnTo>
                    <a:lnTo>
                      <a:pt x="118" y="296"/>
                    </a:lnTo>
                    <a:lnTo>
                      <a:pt x="121" y="310"/>
                    </a:lnTo>
                    <a:lnTo>
                      <a:pt x="124" y="323"/>
                    </a:lnTo>
                    <a:lnTo>
                      <a:pt x="128" y="333"/>
                    </a:lnTo>
                    <a:lnTo>
                      <a:pt x="133" y="342"/>
                    </a:lnTo>
                    <a:lnTo>
                      <a:pt x="140" y="350"/>
                    </a:lnTo>
                    <a:lnTo>
                      <a:pt x="147" y="357"/>
                    </a:lnTo>
                    <a:lnTo>
                      <a:pt x="156" y="364"/>
                    </a:lnTo>
                    <a:lnTo>
                      <a:pt x="165" y="370"/>
                    </a:lnTo>
                    <a:lnTo>
                      <a:pt x="176" y="375"/>
                    </a:lnTo>
                    <a:lnTo>
                      <a:pt x="189" y="378"/>
                    </a:lnTo>
                    <a:lnTo>
                      <a:pt x="202" y="380"/>
                    </a:lnTo>
                    <a:lnTo>
                      <a:pt x="217" y="381"/>
                    </a:lnTo>
                    <a:lnTo>
                      <a:pt x="226" y="381"/>
                    </a:lnTo>
                    <a:lnTo>
                      <a:pt x="236" y="380"/>
                    </a:lnTo>
                    <a:lnTo>
                      <a:pt x="245" y="379"/>
                    </a:lnTo>
                    <a:lnTo>
                      <a:pt x="254" y="377"/>
                    </a:lnTo>
                    <a:lnTo>
                      <a:pt x="262" y="375"/>
                    </a:lnTo>
                    <a:lnTo>
                      <a:pt x="270" y="372"/>
                    </a:lnTo>
                    <a:lnTo>
                      <a:pt x="278" y="368"/>
                    </a:lnTo>
                    <a:lnTo>
                      <a:pt x="287" y="363"/>
                    </a:lnTo>
                    <a:lnTo>
                      <a:pt x="294" y="359"/>
                    </a:lnTo>
                    <a:lnTo>
                      <a:pt x="301" y="355"/>
                    </a:lnTo>
                    <a:lnTo>
                      <a:pt x="307" y="350"/>
                    </a:lnTo>
                    <a:lnTo>
                      <a:pt x="312" y="344"/>
                    </a:lnTo>
                    <a:lnTo>
                      <a:pt x="317" y="339"/>
                    </a:lnTo>
                    <a:lnTo>
                      <a:pt x="321" y="333"/>
                    </a:lnTo>
                    <a:lnTo>
                      <a:pt x="325" y="327"/>
                    </a:lnTo>
                    <a:lnTo>
                      <a:pt x="328" y="321"/>
                    </a:lnTo>
                    <a:lnTo>
                      <a:pt x="332" y="313"/>
                    </a:lnTo>
                    <a:lnTo>
                      <a:pt x="334" y="305"/>
                    </a:lnTo>
                    <a:lnTo>
                      <a:pt x="336" y="295"/>
                    </a:lnTo>
                    <a:lnTo>
                      <a:pt x="337" y="285"/>
                    </a:lnTo>
                    <a:lnTo>
                      <a:pt x="340" y="260"/>
                    </a:lnTo>
                    <a:lnTo>
                      <a:pt x="340" y="231"/>
                    </a:lnTo>
                    <a:lnTo>
                      <a:pt x="340" y="70"/>
                    </a:lnTo>
                    <a:lnTo>
                      <a:pt x="340" y="53"/>
                    </a:lnTo>
                    <a:lnTo>
                      <a:pt x="338" y="40"/>
                    </a:lnTo>
                    <a:lnTo>
                      <a:pt x="337" y="35"/>
                    </a:lnTo>
                    <a:lnTo>
                      <a:pt x="336" y="30"/>
                    </a:lnTo>
                    <a:lnTo>
                      <a:pt x="334" y="27"/>
                    </a:lnTo>
                    <a:lnTo>
                      <a:pt x="332" y="24"/>
                    </a:lnTo>
                    <a:lnTo>
                      <a:pt x="328" y="21"/>
                    </a:lnTo>
                    <a:lnTo>
                      <a:pt x="325" y="17"/>
                    </a:lnTo>
                    <a:lnTo>
                      <a:pt x="321" y="15"/>
                    </a:lnTo>
                    <a:lnTo>
                      <a:pt x="317" y="13"/>
                    </a:lnTo>
                    <a:lnTo>
                      <a:pt x="308" y="11"/>
                    </a:lnTo>
                    <a:lnTo>
                      <a:pt x="298" y="10"/>
                    </a:lnTo>
                    <a:lnTo>
                      <a:pt x="283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75"/>
              <p:cNvSpPr/>
              <p:nvPr/>
            </p:nvSpPr>
            <p:spPr>
              <a:xfrm>
                <a:off x="3100" y="403"/>
                <a:ext cx="4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08" extrusionOk="0">
                    <a:moveTo>
                      <a:pt x="9" y="59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15" y="5"/>
                    </a:lnTo>
                    <a:lnTo>
                      <a:pt x="18" y="8"/>
                    </a:lnTo>
                    <a:lnTo>
                      <a:pt x="21" y="10"/>
                    </a:lnTo>
                    <a:lnTo>
                      <a:pt x="24" y="11"/>
                    </a:lnTo>
                    <a:lnTo>
                      <a:pt x="29" y="10"/>
                    </a:lnTo>
                    <a:lnTo>
                      <a:pt x="39" y="7"/>
                    </a:lnTo>
                    <a:lnTo>
                      <a:pt x="47" y="4"/>
                    </a:lnTo>
                    <a:lnTo>
                      <a:pt x="56" y="1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5" y="1"/>
                    </a:lnTo>
                    <a:lnTo>
                      <a:pt x="96" y="5"/>
                    </a:lnTo>
                    <a:lnTo>
                      <a:pt x="100" y="7"/>
                    </a:lnTo>
                    <a:lnTo>
                      <a:pt x="105" y="9"/>
                    </a:lnTo>
                    <a:lnTo>
                      <a:pt x="109" y="12"/>
                    </a:lnTo>
                    <a:lnTo>
                      <a:pt x="113" y="15"/>
                    </a:lnTo>
                    <a:lnTo>
                      <a:pt x="119" y="23"/>
                    </a:lnTo>
                    <a:lnTo>
                      <a:pt x="124" y="31"/>
                    </a:lnTo>
                    <a:lnTo>
                      <a:pt x="126" y="40"/>
                    </a:lnTo>
                    <a:lnTo>
                      <a:pt x="127" y="49"/>
                    </a:lnTo>
                    <a:lnTo>
                      <a:pt x="127" y="59"/>
                    </a:lnTo>
                    <a:lnTo>
                      <a:pt x="124" y="67"/>
                    </a:lnTo>
                    <a:lnTo>
                      <a:pt x="121" y="74"/>
                    </a:lnTo>
                    <a:lnTo>
                      <a:pt x="116" y="80"/>
                    </a:lnTo>
                    <a:lnTo>
                      <a:pt x="110" y="86"/>
                    </a:lnTo>
                    <a:lnTo>
                      <a:pt x="103" y="91"/>
                    </a:lnTo>
                    <a:lnTo>
                      <a:pt x="96" y="96"/>
                    </a:lnTo>
                    <a:lnTo>
                      <a:pt x="87" y="99"/>
                    </a:lnTo>
                    <a:lnTo>
                      <a:pt x="96" y="101"/>
                    </a:lnTo>
                    <a:lnTo>
                      <a:pt x="105" y="106"/>
                    </a:lnTo>
                    <a:lnTo>
                      <a:pt x="112" y="111"/>
                    </a:lnTo>
                    <a:lnTo>
                      <a:pt x="119" y="118"/>
                    </a:lnTo>
                    <a:lnTo>
                      <a:pt x="124" y="125"/>
                    </a:lnTo>
                    <a:lnTo>
                      <a:pt x="128" y="134"/>
                    </a:lnTo>
                    <a:lnTo>
                      <a:pt x="130" y="142"/>
                    </a:lnTo>
                    <a:lnTo>
                      <a:pt x="132" y="153"/>
                    </a:lnTo>
                    <a:lnTo>
                      <a:pt x="132" y="159"/>
                    </a:lnTo>
                    <a:lnTo>
                      <a:pt x="130" y="164"/>
                    </a:lnTo>
                    <a:lnTo>
                      <a:pt x="128" y="170"/>
                    </a:lnTo>
                    <a:lnTo>
                      <a:pt x="126" y="175"/>
                    </a:lnTo>
                    <a:lnTo>
                      <a:pt x="124" y="179"/>
                    </a:lnTo>
                    <a:lnTo>
                      <a:pt x="121" y="184"/>
                    </a:lnTo>
                    <a:lnTo>
                      <a:pt x="117" y="188"/>
                    </a:lnTo>
                    <a:lnTo>
                      <a:pt x="112" y="192"/>
                    </a:lnTo>
                    <a:lnTo>
                      <a:pt x="108" y="196"/>
                    </a:lnTo>
                    <a:lnTo>
                      <a:pt x="103" y="199"/>
                    </a:lnTo>
                    <a:lnTo>
                      <a:pt x="97" y="202"/>
                    </a:lnTo>
                    <a:lnTo>
                      <a:pt x="92" y="204"/>
                    </a:lnTo>
                    <a:lnTo>
                      <a:pt x="86" y="206"/>
                    </a:lnTo>
                    <a:lnTo>
                      <a:pt x="78" y="207"/>
                    </a:lnTo>
                    <a:lnTo>
                      <a:pt x="72" y="208"/>
                    </a:lnTo>
                    <a:lnTo>
                      <a:pt x="65" y="208"/>
                    </a:lnTo>
                    <a:lnTo>
                      <a:pt x="55" y="208"/>
                    </a:lnTo>
                    <a:lnTo>
                      <a:pt x="46" y="206"/>
                    </a:lnTo>
                    <a:lnTo>
                      <a:pt x="37" y="203"/>
                    </a:lnTo>
                    <a:lnTo>
                      <a:pt x="28" y="198"/>
                    </a:lnTo>
                    <a:lnTo>
                      <a:pt x="20" y="192"/>
                    </a:lnTo>
                    <a:lnTo>
                      <a:pt x="13" y="185"/>
                    </a:lnTo>
                    <a:lnTo>
                      <a:pt x="6" y="177"/>
                    </a:lnTo>
                    <a:lnTo>
                      <a:pt x="0" y="168"/>
                    </a:lnTo>
                    <a:lnTo>
                      <a:pt x="5" y="165"/>
                    </a:lnTo>
                    <a:lnTo>
                      <a:pt x="9" y="171"/>
                    </a:lnTo>
                    <a:lnTo>
                      <a:pt x="14" y="176"/>
                    </a:lnTo>
                    <a:lnTo>
                      <a:pt x="20" y="181"/>
                    </a:lnTo>
                    <a:lnTo>
                      <a:pt x="27" y="186"/>
                    </a:lnTo>
                    <a:lnTo>
                      <a:pt x="34" y="189"/>
                    </a:lnTo>
                    <a:lnTo>
                      <a:pt x="42" y="192"/>
                    </a:lnTo>
                    <a:lnTo>
                      <a:pt x="50" y="194"/>
                    </a:lnTo>
                    <a:lnTo>
                      <a:pt x="57" y="194"/>
                    </a:lnTo>
                    <a:lnTo>
                      <a:pt x="66" y="193"/>
                    </a:lnTo>
                    <a:lnTo>
                      <a:pt x="74" y="191"/>
                    </a:lnTo>
                    <a:lnTo>
                      <a:pt x="81" y="187"/>
                    </a:lnTo>
                    <a:lnTo>
                      <a:pt x="88" y="181"/>
                    </a:lnTo>
                    <a:lnTo>
                      <a:pt x="93" y="175"/>
                    </a:lnTo>
                    <a:lnTo>
                      <a:pt x="96" y="167"/>
                    </a:lnTo>
                    <a:lnTo>
                      <a:pt x="98" y="159"/>
                    </a:lnTo>
                    <a:lnTo>
                      <a:pt x="99" y="149"/>
                    </a:lnTo>
                    <a:lnTo>
                      <a:pt x="98" y="140"/>
                    </a:lnTo>
                    <a:lnTo>
                      <a:pt x="95" y="132"/>
                    </a:lnTo>
                    <a:lnTo>
                      <a:pt x="91" y="124"/>
                    </a:lnTo>
                    <a:lnTo>
                      <a:pt x="85" y="118"/>
                    </a:lnTo>
                    <a:lnTo>
                      <a:pt x="81" y="115"/>
                    </a:lnTo>
                    <a:lnTo>
                      <a:pt x="77" y="112"/>
                    </a:lnTo>
                    <a:lnTo>
                      <a:pt x="72" y="110"/>
                    </a:lnTo>
                    <a:lnTo>
                      <a:pt x="67" y="108"/>
                    </a:lnTo>
                    <a:lnTo>
                      <a:pt x="54" y="105"/>
                    </a:lnTo>
                    <a:lnTo>
                      <a:pt x="40" y="104"/>
                    </a:lnTo>
                    <a:lnTo>
                      <a:pt x="40" y="94"/>
                    </a:lnTo>
                    <a:lnTo>
                      <a:pt x="50" y="94"/>
                    </a:lnTo>
                    <a:lnTo>
                      <a:pt x="59" y="93"/>
                    </a:lnTo>
                    <a:lnTo>
                      <a:pt x="67" y="91"/>
                    </a:lnTo>
                    <a:lnTo>
                      <a:pt x="73" y="89"/>
                    </a:lnTo>
                    <a:lnTo>
                      <a:pt x="78" y="87"/>
                    </a:lnTo>
                    <a:lnTo>
                      <a:pt x="83" y="83"/>
                    </a:lnTo>
                    <a:lnTo>
                      <a:pt x="88" y="79"/>
                    </a:lnTo>
                    <a:lnTo>
                      <a:pt x="92" y="74"/>
                    </a:lnTo>
                    <a:lnTo>
                      <a:pt x="95" y="69"/>
                    </a:lnTo>
                    <a:lnTo>
                      <a:pt x="97" y="63"/>
                    </a:lnTo>
                    <a:lnTo>
                      <a:pt x="98" y="57"/>
                    </a:lnTo>
                    <a:lnTo>
                      <a:pt x="99" y="50"/>
                    </a:lnTo>
                    <a:lnTo>
                      <a:pt x="98" y="42"/>
                    </a:lnTo>
                    <a:lnTo>
                      <a:pt x="96" y="35"/>
                    </a:lnTo>
                    <a:lnTo>
                      <a:pt x="93" y="29"/>
                    </a:lnTo>
                    <a:lnTo>
                      <a:pt x="89" y="24"/>
                    </a:lnTo>
                    <a:lnTo>
                      <a:pt x="83" y="19"/>
                    </a:lnTo>
                    <a:lnTo>
                      <a:pt x="77" y="16"/>
                    </a:lnTo>
                    <a:lnTo>
                      <a:pt x="70" y="14"/>
                    </a:lnTo>
                    <a:lnTo>
                      <a:pt x="62" y="14"/>
                    </a:lnTo>
                    <a:lnTo>
                      <a:pt x="52" y="15"/>
                    </a:lnTo>
                    <a:lnTo>
                      <a:pt x="44" y="17"/>
                    </a:lnTo>
                    <a:lnTo>
                      <a:pt x="35" y="21"/>
                    </a:lnTo>
                    <a:lnTo>
                      <a:pt x="29" y="26"/>
                    </a:lnTo>
                    <a:lnTo>
                      <a:pt x="24" y="32"/>
                    </a:lnTo>
                    <a:lnTo>
                      <a:pt x="19" y="40"/>
                    </a:lnTo>
                    <a:lnTo>
                      <a:pt x="16" y="48"/>
                    </a:lnTo>
                    <a:lnTo>
                      <a:pt x="14" y="59"/>
                    </a:lnTo>
                    <a:lnTo>
                      <a:pt x="9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75"/>
              <p:cNvSpPr/>
              <p:nvPr/>
            </p:nvSpPr>
            <p:spPr>
              <a:xfrm>
                <a:off x="3150" y="404"/>
                <a:ext cx="68" cy="6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99" extrusionOk="0">
                    <a:moveTo>
                      <a:pt x="148" y="33"/>
                    </a:moveTo>
                    <a:lnTo>
                      <a:pt x="148" y="25"/>
                    </a:lnTo>
                    <a:lnTo>
                      <a:pt x="147" y="18"/>
                    </a:lnTo>
                    <a:lnTo>
                      <a:pt x="145" y="14"/>
                    </a:lnTo>
                    <a:lnTo>
                      <a:pt x="143" y="10"/>
                    </a:lnTo>
                    <a:lnTo>
                      <a:pt x="139" y="8"/>
                    </a:lnTo>
                    <a:lnTo>
                      <a:pt x="134" y="7"/>
                    </a:lnTo>
                    <a:lnTo>
                      <a:pt x="128" y="6"/>
                    </a:lnTo>
                    <a:lnTo>
                      <a:pt x="119" y="6"/>
                    </a:lnTo>
                    <a:lnTo>
                      <a:pt x="119" y="0"/>
                    </a:lnTo>
                    <a:lnTo>
                      <a:pt x="205" y="0"/>
                    </a:lnTo>
                    <a:lnTo>
                      <a:pt x="205" y="6"/>
                    </a:lnTo>
                    <a:lnTo>
                      <a:pt x="197" y="6"/>
                    </a:lnTo>
                    <a:lnTo>
                      <a:pt x="190" y="7"/>
                    </a:lnTo>
                    <a:lnTo>
                      <a:pt x="185" y="9"/>
                    </a:lnTo>
                    <a:lnTo>
                      <a:pt x="182" y="11"/>
                    </a:lnTo>
                    <a:lnTo>
                      <a:pt x="180" y="15"/>
                    </a:lnTo>
                    <a:lnTo>
                      <a:pt x="178" y="20"/>
                    </a:lnTo>
                    <a:lnTo>
                      <a:pt x="177" y="27"/>
                    </a:lnTo>
                    <a:lnTo>
                      <a:pt x="177" y="36"/>
                    </a:lnTo>
                    <a:lnTo>
                      <a:pt x="177" y="162"/>
                    </a:lnTo>
                    <a:lnTo>
                      <a:pt x="177" y="171"/>
                    </a:lnTo>
                    <a:lnTo>
                      <a:pt x="178" y="178"/>
                    </a:lnTo>
                    <a:lnTo>
                      <a:pt x="180" y="183"/>
                    </a:lnTo>
                    <a:lnTo>
                      <a:pt x="182" y="187"/>
                    </a:lnTo>
                    <a:lnTo>
                      <a:pt x="185" y="189"/>
                    </a:lnTo>
                    <a:lnTo>
                      <a:pt x="190" y="191"/>
                    </a:lnTo>
                    <a:lnTo>
                      <a:pt x="197" y="192"/>
                    </a:lnTo>
                    <a:lnTo>
                      <a:pt x="205" y="193"/>
                    </a:lnTo>
                    <a:lnTo>
                      <a:pt x="205" y="199"/>
                    </a:lnTo>
                    <a:lnTo>
                      <a:pt x="119" y="199"/>
                    </a:lnTo>
                    <a:lnTo>
                      <a:pt x="119" y="193"/>
                    </a:lnTo>
                    <a:lnTo>
                      <a:pt x="128" y="192"/>
                    </a:lnTo>
                    <a:lnTo>
                      <a:pt x="135" y="191"/>
                    </a:lnTo>
                    <a:lnTo>
                      <a:pt x="140" y="189"/>
                    </a:lnTo>
                    <a:lnTo>
                      <a:pt x="143" y="187"/>
                    </a:lnTo>
                    <a:lnTo>
                      <a:pt x="146" y="183"/>
                    </a:lnTo>
                    <a:lnTo>
                      <a:pt x="147" y="178"/>
                    </a:lnTo>
                    <a:lnTo>
                      <a:pt x="148" y="171"/>
                    </a:lnTo>
                    <a:lnTo>
                      <a:pt x="148" y="162"/>
                    </a:lnTo>
                    <a:lnTo>
                      <a:pt x="148" y="49"/>
                    </a:lnTo>
                    <a:lnTo>
                      <a:pt x="56" y="166"/>
                    </a:lnTo>
                    <a:lnTo>
                      <a:pt x="57" y="177"/>
                    </a:lnTo>
                    <a:lnTo>
                      <a:pt x="58" y="183"/>
                    </a:lnTo>
                    <a:lnTo>
                      <a:pt x="60" y="187"/>
                    </a:lnTo>
                    <a:lnTo>
                      <a:pt x="65" y="190"/>
                    </a:lnTo>
                    <a:lnTo>
                      <a:pt x="73" y="192"/>
                    </a:lnTo>
                    <a:lnTo>
                      <a:pt x="85" y="193"/>
                    </a:lnTo>
                    <a:lnTo>
                      <a:pt x="85" y="199"/>
                    </a:lnTo>
                    <a:lnTo>
                      <a:pt x="0" y="199"/>
                    </a:lnTo>
                    <a:lnTo>
                      <a:pt x="0" y="193"/>
                    </a:lnTo>
                    <a:lnTo>
                      <a:pt x="8" y="192"/>
                    </a:lnTo>
                    <a:lnTo>
                      <a:pt x="14" y="191"/>
                    </a:lnTo>
                    <a:lnTo>
                      <a:pt x="19" y="189"/>
                    </a:lnTo>
                    <a:lnTo>
                      <a:pt x="23" y="187"/>
                    </a:lnTo>
                    <a:lnTo>
                      <a:pt x="25" y="183"/>
                    </a:lnTo>
                    <a:lnTo>
                      <a:pt x="26" y="178"/>
                    </a:lnTo>
                    <a:lnTo>
                      <a:pt x="27" y="171"/>
                    </a:lnTo>
                    <a:lnTo>
                      <a:pt x="28" y="162"/>
                    </a:lnTo>
                    <a:lnTo>
                      <a:pt x="28" y="36"/>
                    </a:lnTo>
                    <a:lnTo>
                      <a:pt x="27" y="27"/>
                    </a:lnTo>
                    <a:lnTo>
                      <a:pt x="26" y="20"/>
                    </a:lnTo>
                    <a:lnTo>
                      <a:pt x="25" y="15"/>
                    </a:lnTo>
                    <a:lnTo>
                      <a:pt x="23" y="11"/>
                    </a:lnTo>
                    <a:lnTo>
                      <a:pt x="19" y="9"/>
                    </a:lnTo>
                    <a:lnTo>
                      <a:pt x="14" y="7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6"/>
                    </a:lnTo>
                    <a:lnTo>
                      <a:pt x="77" y="6"/>
                    </a:lnTo>
                    <a:lnTo>
                      <a:pt x="70" y="7"/>
                    </a:lnTo>
                    <a:lnTo>
                      <a:pt x="65" y="9"/>
                    </a:lnTo>
                    <a:lnTo>
                      <a:pt x="61" y="11"/>
                    </a:lnTo>
                    <a:lnTo>
                      <a:pt x="59" y="15"/>
                    </a:lnTo>
                    <a:lnTo>
                      <a:pt x="58" y="20"/>
                    </a:lnTo>
                    <a:lnTo>
                      <a:pt x="57" y="27"/>
                    </a:lnTo>
                    <a:lnTo>
                      <a:pt x="56" y="36"/>
                    </a:lnTo>
                    <a:lnTo>
                      <a:pt x="56" y="151"/>
                    </a:lnTo>
                    <a:lnTo>
                      <a:pt x="148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75"/>
              <p:cNvSpPr/>
              <p:nvPr/>
            </p:nvSpPr>
            <p:spPr>
              <a:xfrm>
                <a:off x="3249" y="344"/>
                <a:ext cx="105" cy="4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9" extrusionOk="0">
                    <a:moveTo>
                      <a:pt x="0" y="0"/>
                    </a:moveTo>
                    <a:lnTo>
                      <a:pt x="317" y="0"/>
                    </a:lnTo>
                    <a:lnTo>
                      <a:pt x="317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  <a:moveTo>
                      <a:pt x="0" y="96"/>
                    </a:moveTo>
                    <a:lnTo>
                      <a:pt x="317" y="96"/>
                    </a:lnTo>
                    <a:lnTo>
                      <a:pt x="317" y="119"/>
                    </a:lnTo>
                    <a:lnTo>
                      <a:pt x="0" y="119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75"/>
              <p:cNvSpPr/>
              <p:nvPr/>
            </p:nvSpPr>
            <p:spPr>
              <a:xfrm>
                <a:off x="3432" y="296"/>
                <a:ext cx="52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404" extrusionOk="0">
                    <a:moveTo>
                      <a:pt x="0" y="47"/>
                    </a:moveTo>
                    <a:lnTo>
                      <a:pt x="96" y="0"/>
                    </a:lnTo>
                    <a:lnTo>
                      <a:pt x="106" y="0"/>
                    </a:lnTo>
                    <a:lnTo>
                      <a:pt x="106" y="335"/>
                    </a:lnTo>
                    <a:lnTo>
                      <a:pt x="106" y="350"/>
                    </a:lnTo>
                    <a:lnTo>
                      <a:pt x="106" y="361"/>
                    </a:lnTo>
                    <a:lnTo>
                      <a:pt x="107" y="370"/>
                    </a:lnTo>
                    <a:lnTo>
                      <a:pt x="108" y="377"/>
                    </a:lnTo>
                    <a:lnTo>
                      <a:pt x="110" y="380"/>
                    </a:lnTo>
                    <a:lnTo>
                      <a:pt x="113" y="384"/>
                    </a:lnTo>
                    <a:lnTo>
                      <a:pt x="116" y="387"/>
                    </a:lnTo>
                    <a:lnTo>
                      <a:pt x="120" y="389"/>
                    </a:lnTo>
                    <a:lnTo>
                      <a:pt x="125" y="391"/>
                    </a:lnTo>
                    <a:lnTo>
                      <a:pt x="133" y="392"/>
                    </a:lnTo>
                    <a:lnTo>
                      <a:pt x="144" y="393"/>
                    </a:lnTo>
                    <a:lnTo>
                      <a:pt x="156" y="394"/>
                    </a:lnTo>
                    <a:lnTo>
                      <a:pt x="156" y="404"/>
                    </a:lnTo>
                    <a:lnTo>
                      <a:pt x="6" y="404"/>
                    </a:lnTo>
                    <a:lnTo>
                      <a:pt x="6" y="394"/>
                    </a:lnTo>
                    <a:lnTo>
                      <a:pt x="19" y="393"/>
                    </a:lnTo>
                    <a:lnTo>
                      <a:pt x="29" y="392"/>
                    </a:lnTo>
                    <a:lnTo>
                      <a:pt x="37" y="391"/>
                    </a:lnTo>
                    <a:lnTo>
                      <a:pt x="43" y="389"/>
                    </a:lnTo>
                    <a:lnTo>
                      <a:pt x="47" y="387"/>
                    </a:lnTo>
                    <a:lnTo>
                      <a:pt x="50" y="384"/>
                    </a:lnTo>
                    <a:lnTo>
                      <a:pt x="52" y="381"/>
                    </a:lnTo>
                    <a:lnTo>
                      <a:pt x="54" y="378"/>
                    </a:lnTo>
                    <a:lnTo>
                      <a:pt x="56" y="372"/>
                    </a:lnTo>
                    <a:lnTo>
                      <a:pt x="57" y="363"/>
                    </a:lnTo>
                    <a:lnTo>
                      <a:pt x="57" y="351"/>
                    </a:lnTo>
                    <a:lnTo>
                      <a:pt x="57" y="335"/>
                    </a:lnTo>
                    <a:lnTo>
                      <a:pt x="57" y="120"/>
                    </a:lnTo>
                    <a:lnTo>
                      <a:pt x="57" y="101"/>
                    </a:lnTo>
                    <a:lnTo>
                      <a:pt x="57" y="85"/>
                    </a:lnTo>
                    <a:lnTo>
                      <a:pt x="56" y="73"/>
                    </a:lnTo>
                    <a:lnTo>
                      <a:pt x="54" y="65"/>
                    </a:lnTo>
                    <a:lnTo>
                      <a:pt x="53" y="60"/>
                    </a:lnTo>
                    <a:lnTo>
                      <a:pt x="52" y="57"/>
                    </a:lnTo>
                    <a:lnTo>
                      <a:pt x="50" y="54"/>
                    </a:lnTo>
                    <a:lnTo>
                      <a:pt x="47" y="51"/>
                    </a:lnTo>
                    <a:lnTo>
                      <a:pt x="44" y="49"/>
                    </a:lnTo>
                    <a:lnTo>
                      <a:pt x="41" y="48"/>
                    </a:lnTo>
                    <a:lnTo>
                      <a:pt x="37" y="47"/>
                    </a:lnTo>
                    <a:lnTo>
                      <a:pt x="33" y="47"/>
                    </a:lnTo>
                    <a:lnTo>
                      <a:pt x="28" y="47"/>
                    </a:lnTo>
                    <a:lnTo>
                      <a:pt x="21" y="49"/>
                    </a:lnTo>
                    <a:lnTo>
                      <a:pt x="13" y="52"/>
                    </a:lnTo>
                    <a:lnTo>
                      <a:pt x="4" y="56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75"/>
              <p:cNvSpPr/>
              <p:nvPr/>
            </p:nvSpPr>
            <p:spPr>
              <a:xfrm>
                <a:off x="3511" y="298"/>
                <a:ext cx="119" cy="13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96" extrusionOk="0">
                    <a:moveTo>
                      <a:pt x="267" y="194"/>
                    </a:moveTo>
                    <a:lnTo>
                      <a:pt x="287" y="199"/>
                    </a:lnTo>
                    <a:lnTo>
                      <a:pt x="303" y="205"/>
                    </a:lnTo>
                    <a:lnTo>
                      <a:pt x="310" y="209"/>
                    </a:lnTo>
                    <a:lnTo>
                      <a:pt x="317" y="213"/>
                    </a:lnTo>
                    <a:lnTo>
                      <a:pt x="324" y="218"/>
                    </a:lnTo>
                    <a:lnTo>
                      <a:pt x="329" y="223"/>
                    </a:lnTo>
                    <a:lnTo>
                      <a:pt x="336" y="229"/>
                    </a:lnTo>
                    <a:lnTo>
                      <a:pt x="341" y="237"/>
                    </a:lnTo>
                    <a:lnTo>
                      <a:pt x="346" y="244"/>
                    </a:lnTo>
                    <a:lnTo>
                      <a:pt x="350" y="252"/>
                    </a:lnTo>
                    <a:lnTo>
                      <a:pt x="353" y="260"/>
                    </a:lnTo>
                    <a:lnTo>
                      <a:pt x="355" y="270"/>
                    </a:lnTo>
                    <a:lnTo>
                      <a:pt x="356" y="279"/>
                    </a:lnTo>
                    <a:lnTo>
                      <a:pt x="357" y="288"/>
                    </a:lnTo>
                    <a:lnTo>
                      <a:pt x="357" y="295"/>
                    </a:lnTo>
                    <a:lnTo>
                      <a:pt x="356" y="302"/>
                    </a:lnTo>
                    <a:lnTo>
                      <a:pt x="354" y="309"/>
                    </a:lnTo>
                    <a:lnTo>
                      <a:pt x="352" y="317"/>
                    </a:lnTo>
                    <a:lnTo>
                      <a:pt x="350" y="324"/>
                    </a:lnTo>
                    <a:lnTo>
                      <a:pt x="347" y="331"/>
                    </a:lnTo>
                    <a:lnTo>
                      <a:pt x="343" y="338"/>
                    </a:lnTo>
                    <a:lnTo>
                      <a:pt x="339" y="345"/>
                    </a:lnTo>
                    <a:lnTo>
                      <a:pt x="334" y="351"/>
                    </a:lnTo>
                    <a:lnTo>
                      <a:pt x="328" y="357"/>
                    </a:lnTo>
                    <a:lnTo>
                      <a:pt x="323" y="362"/>
                    </a:lnTo>
                    <a:lnTo>
                      <a:pt x="316" y="369"/>
                    </a:lnTo>
                    <a:lnTo>
                      <a:pt x="309" y="373"/>
                    </a:lnTo>
                    <a:lnTo>
                      <a:pt x="302" y="377"/>
                    </a:lnTo>
                    <a:lnTo>
                      <a:pt x="295" y="381"/>
                    </a:lnTo>
                    <a:lnTo>
                      <a:pt x="287" y="384"/>
                    </a:lnTo>
                    <a:lnTo>
                      <a:pt x="279" y="387"/>
                    </a:lnTo>
                    <a:lnTo>
                      <a:pt x="268" y="390"/>
                    </a:lnTo>
                    <a:lnTo>
                      <a:pt x="257" y="392"/>
                    </a:lnTo>
                    <a:lnTo>
                      <a:pt x="246" y="393"/>
                    </a:lnTo>
                    <a:lnTo>
                      <a:pt x="218" y="396"/>
                    </a:lnTo>
                    <a:lnTo>
                      <a:pt x="188" y="396"/>
                    </a:lnTo>
                    <a:lnTo>
                      <a:pt x="0" y="396"/>
                    </a:lnTo>
                    <a:lnTo>
                      <a:pt x="0" y="386"/>
                    </a:lnTo>
                    <a:lnTo>
                      <a:pt x="15" y="386"/>
                    </a:lnTo>
                    <a:lnTo>
                      <a:pt x="21" y="386"/>
                    </a:lnTo>
                    <a:lnTo>
                      <a:pt x="26" y="385"/>
                    </a:lnTo>
                    <a:lnTo>
                      <a:pt x="31" y="384"/>
                    </a:lnTo>
                    <a:lnTo>
                      <a:pt x="36" y="382"/>
                    </a:lnTo>
                    <a:lnTo>
                      <a:pt x="41" y="380"/>
                    </a:lnTo>
                    <a:lnTo>
                      <a:pt x="44" y="377"/>
                    </a:lnTo>
                    <a:lnTo>
                      <a:pt x="48" y="374"/>
                    </a:lnTo>
                    <a:lnTo>
                      <a:pt x="51" y="370"/>
                    </a:lnTo>
                    <a:lnTo>
                      <a:pt x="54" y="363"/>
                    </a:lnTo>
                    <a:lnTo>
                      <a:pt x="56" y="354"/>
                    </a:lnTo>
                    <a:lnTo>
                      <a:pt x="57" y="342"/>
                    </a:lnTo>
                    <a:lnTo>
                      <a:pt x="57" y="327"/>
                    </a:lnTo>
                    <a:lnTo>
                      <a:pt x="57" y="70"/>
                    </a:lnTo>
                    <a:lnTo>
                      <a:pt x="57" y="53"/>
                    </a:lnTo>
                    <a:lnTo>
                      <a:pt x="55" y="40"/>
                    </a:lnTo>
                    <a:lnTo>
                      <a:pt x="54" y="35"/>
                    </a:lnTo>
                    <a:lnTo>
                      <a:pt x="53" y="30"/>
                    </a:lnTo>
                    <a:lnTo>
                      <a:pt x="51" y="27"/>
                    </a:lnTo>
                    <a:lnTo>
                      <a:pt x="49" y="24"/>
                    </a:lnTo>
                    <a:lnTo>
                      <a:pt x="46" y="21"/>
                    </a:lnTo>
                    <a:lnTo>
                      <a:pt x="43" y="17"/>
                    </a:lnTo>
                    <a:lnTo>
                      <a:pt x="39" y="15"/>
                    </a:lnTo>
                    <a:lnTo>
                      <a:pt x="34" y="13"/>
                    </a:lnTo>
                    <a:lnTo>
                      <a:pt x="25" y="11"/>
                    </a:lnTo>
                    <a:lnTo>
                      <a:pt x="1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94" y="0"/>
                    </a:lnTo>
                    <a:lnTo>
                      <a:pt x="214" y="1"/>
                    </a:lnTo>
                    <a:lnTo>
                      <a:pt x="233" y="4"/>
                    </a:lnTo>
                    <a:lnTo>
                      <a:pt x="249" y="7"/>
                    </a:lnTo>
                    <a:lnTo>
                      <a:pt x="259" y="9"/>
                    </a:lnTo>
                    <a:lnTo>
                      <a:pt x="269" y="13"/>
                    </a:lnTo>
                    <a:lnTo>
                      <a:pt x="279" y="17"/>
                    </a:lnTo>
                    <a:lnTo>
                      <a:pt x="287" y="22"/>
                    </a:lnTo>
                    <a:lnTo>
                      <a:pt x="295" y="27"/>
                    </a:lnTo>
                    <a:lnTo>
                      <a:pt x="303" y="32"/>
                    </a:lnTo>
                    <a:lnTo>
                      <a:pt x="309" y="38"/>
                    </a:lnTo>
                    <a:lnTo>
                      <a:pt x="315" y="44"/>
                    </a:lnTo>
                    <a:lnTo>
                      <a:pt x="320" y="51"/>
                    </a:lnTo>
                    <a:lnTo>
                      <a:pt x="326" y="58"/>
                    </a:lnTo>
                    <a:lnTo>
                      <a:pt x="330" y="65"/>
                    </a:lnTo>
                    <a:lnTo>
                      <a:pt x="333" y="73"/>
                    </a:lnTo>
                    <a:lnTo>
                      <a:pt x="336" y="81"/>
                    </a:lnTo>
                    <a:lnTo>
                      <a:pt x="337" y="89"/>
                    </a:lnTo>
                    <a:lnTo>
                      <a:pt x="338" y="97"/>
                    </a:lnTo>
                    <a:lnTo>
                      <a:pt x="339" y="106"/>
                    </a:lnTo>
                    <a:lnTo>
                      <a:pt x="339" y="113"/>
                    </a:lnTo>
                    <a:lnTo>
                      <a:pt x="338" y="121"/>
                    </a:lnTo>
                    <a:lnTo>
                      <a:pt x="336" y="128"/>
                    </a:lnTo>
                    <a:lnTo>
                      <a:pt x="334" y="134"/>
                    </a:lnTo>
                    <a:lnTo>
                      <a:pt x="332" y="141"/>
                    </a:lnTo>
                    <a:lnTo>
                      <a:pt x="329" y="147"/>
                    </a:lnTo>
                    <a:lnTo>
                      <a:pt x="325" y="153"/>
                    </a:lnTo>
                    <a:lnTo>
                      <a:pt x="320" y="159"/>
                    </a:lnTo>
                    <a:lnTo>
                      <a:pt x="315" y="164"/>
                    </a:lnTo>
                    <a:lnTo>
                      <a:pt x="310" y="171"/>
                    </a:lnTo>
                    <a:lnTo>
                      <a:pt x="304" y="175"/>
                    </a:lnTo>
                    <a:lnTo>
                      <a:pt x="298" y="180"/>
                    </a:lnTo>
                    <a:lnTo>
                      <a:pt x="291" y="184"/>
                    </a:lnTo>
                    <a:lnTo>
                      <a:pt x="284" y="188"/>
                    </a:lnTo>
                    <a:lnTo>
                      <a:pt x="276" y="191"/>
                    </a:lnTo>
                    <a:lnTo>
                      <a:pt x="267" y="194"/>
                    </a:lnTo>
                    <a:close/>
                    <a:moveTo>
                      <a:pt x="113" y="179"/>
                    </a:moveTo>
                    <a:lnTo>
                      <a:pt x="125" y="180"/>
                    </a:lnTo>
                    <a:lnTo>
                      <a:pt x="139" y="182"/>
                    </a:lnTo>
                    <a:lnTo>
                      <a:pt x="153" y="182"/>
                    </a:lnTo>
                    <a:lnTo>
                      <a:pt x="169" y="183"/>
                    </a:lnTo>
                    <a:lnTo>
                      <a:pt x="189" y="182"/>
                    </a:lnTo>
                    <a:lnTo>
                      <a:pt x="206" y="180"/>
                    </a:lnTo>
                    <a:lnTo>
                      <a:pt x="221" y="178"/>
                    </a:lnTo>
                    <a:lnTo>
                      <a:pt x="233" y="174"/>
                    </a:lnTo>
                    <a:lnTo>
                      <a:pt x="243" y="167"/>
                    </a:lnTo>
                    <a:lnTo>
                      <a:pt x="252" y="161"/>
                    </a:lnTo>
                    <a:lnTo>
                      <a:pt x="260" y="154"/>
                    </a:lnTo>
                    <a:lnTo>
                      <a:pt x="266" y="145"/>
                    </a:lnTo>
                    <a:lnTo>
                      <a:pt x="271" y="135"/>
                    </a:lnTo>
                    <a:lnTo>
                      <a:pt x="274" y="125"/>
                    </a:lnTo>
                    <a:lnTo>
                      <a:pt x="277" y="114"/>
                    </a:lnTo>
                    <a:lnTo>
                      <a:pt x="278" y="103"/>
                    </a:lnTo>
                    <a:lnTo>
                      <a:pt x="277" y="95"/>
                    </a:lnTo>
                    <a:lnTo>
                      <a:pt x="276" y="87"/>
                    </a:lnTo>
                    <a:lnTo>
                      <a:pt x="273" y="79"/>
                    </a:lnTo>
                    <a:lnTo>
                      <a:pt x="270" y="72"/>
                    </a:lnTo>
                    <a:lnTo>
                      <a:pt x="266" y="63"/>
                    </a:lnTo>
                    <a:lnTo>
                      <a:pt x="261" y="57"/>
                    </a:lnTo>
                    <a:lnTo>
                      <a:pt x="256" y="50"/>
                    </a:lnTo>
                    <a:lnTo>
                      <a:pt x="249" y="44"/>
                    </a:lnTo>
                    <a:lnTo>
                      <a:pt x="242" y="38"/>
                    </a:lnTo>
                    <a:lnTo>
                      <a:pt x="234" y="34"/>
                    </a:lnTo>
                    <a:lnTo>
                      <a:pt x="224" y="29"/>
                    </a:lnTo>
                    <a:lnTo>
                      <a:pt x="214" y="26"/>
                    </a:lnTo>
                    <a:lnTo>
                      <a:pt x="203" y="23"/>
                    </a:lnTo>
                    <a:lnTo>
                      <a:pt x="192" y="21"/>
                    </a:lnTo>
                    <a:lnTo>
                      <a:pt x="179" y="20"/>
                    </a:lnTo>
                    <a:lnTo>
                      <a:pt x="166" y="20"/>
                    </a:lnTo>
                    <a:lnTo>
                      <a:pt x="152" y="20"/>
                    </a:lnTo>
                    <a:lnTo>
                      <a:pt x="139" y="22"/>
                    </a:lnTo>
                    <a:lnTo>
                      <a:pt x="125" y="23"/>
                    </a:lnTo>
                    <a:lnTo>
                      <a:pt x="113" y="26"/>
                    </a:lnTo>
                    <a:lnTo>
                      <a:pt x="113" y="179"/>
                    </a:lnTo>
                    <a:close/>
                    <a:moveTo>
                      <a:pt x="113" y="368"/>
                    </a:moveTo>
                    <a:lnTo>
                      <a:pt x="130" y="372"/>
                    </a:lnTo>
                    <a:lnTo>
                      <a:pt x="147" y="374"/>
                    </a:lnTo>
                    <a:lnTo>
                      <a:pt x="164" y="376"/>
                    </a:lnTo>
                    <a:lnTo>
                      <a:pt x="181" y="376"/>
                    </a:lnTo>
                    <a:lnTo>
                      <a:pt x="194" y="376"/>
                    </a:lnTo>
                    <a:lnTo>
                      <a:pt x="205" y="375"/>
                    </a:lnTo>
                    <a:lnTo>
                      <a:pt x="216" y="373"/>
                    </a:lnTo>
                    <a:lnTo>
                      <a:pt x="228" y="370"/>
                    </a:lnTo>
                    <a:lnTo>
                      <a:pt x="237" y="367"/>
                    </a:lnTo>
                    <a:lnTo>
                      <a:pt x="246" y="362"/>
                    </a:lnTo>
                    <a:lnTo>
                      <a:pt x="254" y="357"/>
                    </a:lnTo>
                    <a:lnTo>
                      <a:pt x="261" y="352"/>
                    </a:lnTo>
                    <a:lnTo>
                      <a:pt x="268" y="346"/>
                    </a:lnTo>
                    <a:lnTo>
                      <a:pt x="273" y="339"/>
                    </a:lnTo>
                    <a:lnTo>
                      <a:pt x="279" y="333"/>
                    </a:lnTo>
                    <a:lnTo>
                      <a:pt x="283" y="326"/>
                    </a:lnTo>
                    <a:lnTo>
                      <a:pt x="286" y="318"/>
                    </a:lnTo>
                    <a:lnTo>
                      <a:pt x="288" y="310"/>
                    </a:lnTo>
                    <a:lnTo>
                      <a:pt x="289" y="301"/>
                    </a:lnTo>
                    <a:lnTo>
                      <a:pt x="289" y="293"/>
                    </a:lnTo>
                    <a:lnTo>
                      <a:pt x="289" y="282"/>
                    </a:lnTo>
                    <a:lnTo>
                      <a:pt x="286" y="271"/>
                    </a:lnTo>
                    <a:lnTo>
                      <a:pt x="282" y="259"/>
                    </a:lnTo>
                    <a:lnTo>
                      <a:pt x="277" y="248"/>
                    </a:lnTo>
                    <a:lnTo>
                      <a:pt x="273" y="243"/>
                    </a:lnTo>
                    <a:lnTo>
                      <a:pt x="269" y="239"/>
                    </a:lnTo>
                    <a:lnTo>
                      <a:pt x="265" y="234"/>
                    </a:lnTo>
                    <a:lnTo>
                      <a:pt x="260" y="230"/>
                    </a:lnTo>
                    <a:lnTo>
                      <a:pt x="249" y="222"/>
                    </a:lnTo>
                    <a:lnTo>
                      <a:pt x="236" y="214"/>
                    </a:lnTo>
                    <a:lnTo>
                      <a:pt x="220" y="209"/>
                    </a:lnTo>
                    <a:lnTo>
                      <a:pt x="204" y="205"/>
                    </a:lnTo>
                    <a:lnTo>
                      <a:pt x="186" y="203"/>
                    </a:lnTo>
                    <a:lnTo>
                      <a:pt x="165" y="202"/>
                    </a:lnTo>
                    <a:lnTo>
                      <a:pt x="157" y="202"/>
                    </a:lnTo>
                    <a:lnTo>
                      <a:pt x="149" y="203"/>
                    </a:lnTo>
                    <a:lnTo>
                      <a:pt x="141" y="203"/>
                    </a:lnTo>
                    <a:lnTo>
                      <a:pt x="135" y="203"/>
                    </a:lnTo>
                    <a:lnTo>
                      <a:pt x="122" y="204"/>
                    </a:lnTo>
                    <a:lnTo>
                      <a:pt x="113" y="205"/>
                    </a:lnTo>
                    <a:lnTo>
                      <a:pt x="113" y="36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75"/>
              <p:cNvSpPr/>
              <p:nvPr/>
            </p:nvSpPr>
            <p:spPr>
              <a:xfrm>
                <a:off x="2955" y="1345"/>
                <a:ext cx="141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06" extrusionOk="0">
                    <a:moveTo>
                      <a:pt x="283" y="10"/>
                    </a:moveTo>
                    <a:lnTo>
                      <a:pt x="283" y="0"/>
                    </a:lnTo>
                    <a:lnTo>
                      <a:pt x="423" y="0"/>
                    </a:lnTo>
                    <a:lnTo>
                      <a:pt x="423" y="10"/>
                    </a:lnTo>
                    <a:lnTo>
                      <a:pt x="408" y="10"/>
                    </a:lnTo>
                    <a:lnTo>
                      <a:pt x="403" y="11"/>
                    </a:lnTo>
                    <a:lnTo>
                      <a:pt x="397" y="11"/>
                    </a:lnTo>
                    <a:lnTo>
                      <a:pt x="393" y="13"/>
                    </a:lnTo>
                    <a:lnTo>
                      <a:pt x="388" y="15"/>
                    </a:lnTo>
                    <a:lnTo>
                      <a:pt x="384" y="18"/>
                    </a:lnTo>
                    <a:lnTo>
                      <a:pt x="380" y="21"/>
                    </a:lnTo>
                    <a:lnTo>
                      <a:pt x="375" y="25"/>
                    </a:lnTo>
                    <a:lnTo>
                      <a:pt x="372" y="29"/>
                    </a:lnTo>
                    <a:lnTo>
                      <a:pt x="369" y="35"/>
                    </a:lnTo>
                    <a:lnTo>
                      <a:pt x="368" y="45"/>
                    </a:lnTo>
                    <a:lnTo>
                      <a:pt x="366" y="57"/>
                    </a:lnTo>
                    <a:lnTo>
                      <a:pt x="366" y="72"/>
                    </a:lnTo>
                    <a:lnTo>
                      <a:pt x="366" y="232"/>
                    </a:lnTo>
                    <a:lnTo>
                      <a:pt x="365" y="261"/>
                    </a:lnTo>
                    <a:lnTo>
                      <a:pt x="363" y="285"/>
                    </a:lnTo>
                    <a:lnTo>
                      <a:pt x="361" y="297"/>
                    </a:lnTo>
                    <a:lnTo>
                      <a:pt x="359" y="307"/>
                    </a:lnTo>
                    <a:lnTo>
                      <a:pt x="357" y="317"/>
                    </a:lnTo>
                    <a:lnTo>
                      <a:pt x="354" y="325"/>
                    </a:lnTo>
                    <a:lnTo>
                      <a:pt x="351" y="333"/>
                    </a:lnTo>
                    <a:lnTo>
                      <a:pt x="347" y="342"/>
                    </a:lnTo>
                    <a:lnTo>
                      <a:pt x="343" y="349"/>
                    </a:lnTo>
                    <a:lnTo>
                      <a:pt x="337" y="356"/>
                    </a:lnTo>
                    <a:lnTo>
                      <a:pt x="331" y="363"/>
                    </a:lnTo>
                    <a:lnTo>
                      <a:pt x="323" y="369"/>
                    </a:lnTo>
                    <a:lnTo>
                      <a:pt x="316" y="376"/>
                    </a:lnTo>
                    <a:lnTo>
                      <a:pt x="308" y="382"/>
                    </a:lnTo>
                    <a:lnTo>
                      <a:pt x="299" y="387"/>
                    </a:lnTo>
                    <a:lnTo>
                      <a:pt x="289" y="393"/>
                    </a:lnTo>
                    <a:lnTo>
                      <a:pt x="278" y="397"/>
                    </a:lnTo>
                    <a:lnTo>
                      <a:pt x="267" y="400"/>
                    </a:lnTo>
                    <a:lnTo>
                      <a:pt x="255" y="402"/>
                    </a:lnTo>
                    <a:lnTo>
                      <a:pt x="242" y="404"/>
                    </a:lnTo>
                    <a:lnTo>
                      <a:pt x="228" y="405"/>
                    </a:lnTo>
                    <a:lnTo>
                      <a:pt x="213" y="406"/>
                    </a:lnTo>
                    <a:lnTo>
                      <a:pt x="198" y="405"/>
                    </a:lnTo>
                    <a:lnTo>
                      <a:pt x="182" y="404"/>
                    </a:lnTo>
                    <a:lnTo>
                      <a:pt x="169" y="403"/>
                    </a:lnTo>
                    <a:lnTo>
                      <a:pt x="156" y="400"/>
                    </a:lnTo>
                    <a:lnTo>
                      <a:pt x="145" y="397"/>
                    </a:lnTo>
                    <a:lnTo>
                      <a:pt x="133" y="393"/>
                    </a:lnTo>
                    <a:lnTo>
                      <a:pt x="123" y="388"/>
                    </a:lnTo>
                    <a:lnTo>
                      <a:pt x="115" y="383"/>
                    </a:lnTo>
                    <a:lnTo>
                      <a:pt x="107" y="377"/>
                    </a:lnTo>
                    <a:lnTo>
                      <a:pt x="99" y="371"/>
                    </a:lnTo>
                    <a:lnTo>
                      <a:pt x="93" y="364"/>
                    </a:lnTo>
                    <a:lnTo>
                      <a:pt x="86" y="357"/>
                    </a:lnTo>
                    <a:lnTo>
                      <a:pt x="80" y="349"/>
                    </a:lnTo>
                    <a:lnTo>
                      <a:pt x="75" y="341"/>
                    </a:lnTo>
                    <a:lnTo>
                      <a:pt x="71" y="331"/>
                    </a:lnTo>
                    <a:lnTo>
                      <a:pt x="67" y="322"/>
                    </a:lnTo>
                    <a:lnTo>
                      <a:pt x="65" y="315"/>
                    </a:lnTo>
                    <a:lnTo>
                      <a:pt x="63" y="307"/>
                    </a:lnTo>
                    <a:lnTo>
                      <a:pt x="61" y="297"/>
                    </a:lnTo>
                    <a:lnTo>
                      <a:pt x="60" y="285"/>
                    </a:lnTo>
                    <a:lnTo>
                      <a:pt x="58" y="258"/>
                    </a:lnTo>
                    <a:lnTo>
                      <a:pt x="58" y="224"/>
                    </a:lnTo>
                    <a:lnTo>
                      <a:pt x="58" y="69"/>
                    </a:lnTo>
                    <a:lnTo>
                      <a:pt x="57" y="53"/>
                    </a:lnTo>
                    <a:lnTo>
                      <a:pt x="55" y="39"/>
                    </a:lnTo>
                    <a:lnTo>
                      <a:pt x="54" y="33"/>
                    </a:lnTo>
                    <a:lnTo>
                      <a:pt x="52" y="29"/>
                    </a:lnTo>
                    <a:lnTo>
                      <a:pt x="50" y="25"/>
                    </a:lnTo>
                    <a:lnTo>
                      <a:pt x="48" y="21"/>
                    </a:lnTo>
                    <a:lnTo>
                      <a:pt x="41" y="17"/>
                    </a:lnTo>
                    <a:lnTo>
                      <a:pt x="34" y="13"/>
                    </a:lnTo>
                    <a:lnTo>
                      <a:pt x="25" y="11"/>
                    </a:lnTo>
                    <a:lnTo>
                      <a:pt x="1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71" y="10"/>
                    </a:lnTo>
                    <a:lnTo>
                      <a:pt x="156" y="10"/>
                    </a:lnTo>
                    <a:lnTo>
                      <a:pt x="151" y="11"/>
                    </a:lnTo>
                    <a:lnTo>
                      <a:pt x="145" y="11"/>
                    </a:lnTo>
                    <a:lnTo>
                      <a:pt x="140" y="12"/>
                    </a:lnTo>
                    <a:lnTo>
                      <a:pt x="135" y="14"/>
                    </a:lnTo>
                    <a:lnTo>
                      <a:pt x="131" y="16"/>
                    </a:lnTo>
                    <a:lnTo>
                      <a:pt x="127" y="19"/>
                    </a:lnTo>
                    <a:lnTo>
                      <a:pt x="124" y="22"/>
                    </a:lnTo>
                    <a:lnTo>
                      <a:pt x="121" y="25"/>
                    </a:lnTo>
                    <a:lnTo>
                      <a:pt x="118" y="32"/>
                    </a:lnTo>
                    <a:lnTo>
                      <a:pt x="116" y="41"/>
                    </a:lnTo>
                    <a:lnTo>
                      <a:pt x="114" y="55"/>
                    </a:lnTo>
                    <a:lnTo>
                      <a:pt x="114" y="69"/>
                    </a:lnTo>
                    <a:lnTo>
                      <a:pt x="114" y="243"/>
                    </a:lnTo>
                    <a:lnTo>
                      <a:pt x="114" y="255"/>
                    </a:lnTo>
                    <a:lnTo>
                      <a:pt x="115" y="267"/>
                    </a:lnTo>
                    <a:lnTo>
                      <a:pt x="116" y="281"/>
                    </a:lnTo>
                    <a:lnTo>
                      <a:pt x="118" y="296"/>
                    </a:lnTo>
                    <a:lnTo>
                      <a:pt x="121" y="310"/>
                    </a:lnTo>
                    <a:lnTo>
                      <a:pt x="124" y="322"/>
                    </a:lnTo>
                    <a:lnTo>
                      <a:pt x="128" y="332"/>
                    </a:lnTo>
                    <a:lnTo>
                      <a:pt x="133" y="342"/>
                    </a:lnTo>
                    <a:lnTo>
                      <a:pt x="140" y="350"/>
                    </a:lnTo>
                    <a:lnTo>
                      <a:pt x="147" y="357"/>
                    </a:lnTo>
                    <a:lnTo>
                      <a:pt x="156" y="364"/>
                    </a:lnTo>
                    <a:lnTo>
                      <a:pt x="165" y="369"/>
                    </a:lnTo>
                    <a:lnTo>
                      <a:pt x="176" y="374"/>
                    </a:lnTo>
                    <a:lnTo>
                      <a:pt x="189" y="377"/>
                    </a:lnTo>
                    <a:lnTo>
                      <a:pt x="202" y="379"/>
                    </a:lnTo>
                    <a:lnTo>
                      <a:pt x="217" y="380"/>
                    </a:lnTo>
                    <a:lnTo>
                      <a:pt x="226" y="380"/>
                    </a:lnTo>
                    <a:lnTo>
                      <a:pt x="236" y="379"/>
                    </a:lnTo>
                    <a:lnTo>
                      <a:pt x="245" y="378"/>
                    </a:lnTo>
                    <a:lnTo>
                      <a:pt x="254" y="376"/>
                    </a:lnTo>
                    <a:lnTo>
                      <a:pt x="262" y="373"/>
                    </a:lnTo>
                    <a:lnTo>
                      <a:pt x="270" y="371"/>
                    </a:lnTo>
                    <a:lnTo>
                      <a:pt x="278" y="367"/>
                    </a:lnTo>
                    <a:lnTo>
                      <a:pt x="287" y="363"/>
                    </a:lnTo>
                    <a:lnTo>
                      <a:pt x="294" y="359"/>
                    </a:lnTo>
                    <a:lnTo>
                      <a:pt x="301" y="354"/>
                    </a:lnTo>
                    <a:lnTo>
                      <a:pt x="307" y="350"/>
                    </a:lnTo>
                    <a:lnTo>
                      <a:pt x="312" y="344"/>
                    </a:lnTo>
                    <a:lnTo>
                      <a:pt x="317" y="338"/>
                    </a:lnTo>
                    <a:lnTo>
                      <a:pt x="321" y="332"/>
                    </a:lnTo>
                    <a:lnTo>
                      <a:pt x="325" y="326"/>
                    </a:lnTo>
                    <a:lnTo>
                      <a:pt x="328" y="320"/>
                    </a:lnTo>
                    <a:lnTo>
                      <a:pt x="332" y="313"/>
                    </a:lnTo>
                    <a:lnTo>
                      <a:pt x="334" y="305"/>
                    </a:lnTo>
                    <a:lnTo>
                      <a:pt x="336" y="295"/>
                    </a:lnTo>
                    <a:lnTo>
                      <a:pt x="337" y="284"/>
                    </a:lnTo>
                    <a:lnTo>
                      <a:pt x="340" y="260"/>
                    </a:lnTo>
                    <a:lnTo>
                      <a:pt x="340" y="230"/>
                    </a:lnTo>
                    <a:lnTo>
                      <a:pt x="340" y="69"/>
                    </a:lnTo>
                    <a:lnTo>
                      <a:pt x="340" y="53"/>
                    </a:lnTo>
                    <a:lnTo>
                      <a:pt x="338" y="39"/>
                    </a:lnTo>
                    <a:lnTo>
                      <a:pt x="337" y="34"/>
                    </a:lnTo>
                    <a:lnTo>
                      <a:pt x="336" y="29"/>
                    </a:lnTo>
                    <a:lnTo>
                      <a:pt x="334" y="26"/>
                    </a:lnTo>
                    <a:lnTo>
                      <a:pt x="332" y="23"/>
                    </a:lnTo>
                    <a:lnTo>
                      <a:pt x="328" y="20"/>
                    </a:lnTo>
                    <a:lnTo>
                      <a:pt x="325" y="17"/>
                    </a:lnTo>
                    <a:lnTo>
                      <a:pt x="321" y="15"/>
                    </a:lnTo>
                    <a:lnTo>
                      <a:pt x="317" y="13"/>
                    </a:lnTo>
                    <a:lnTo>
                      <a:pt x="308" y="11"/>
                    </a:lnTo>
                    <a:lnTo>
                      <a:pt x="298" y="10"/>
                    </a:lnTo>
                    <a:lnTo>
                      <a:pt x="283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75"/>
              <p:cNvSpPr/>
              <p:nvPr/>
            </p:nvSpPr>
            <p:spPr>
              <a:xfrm>
                <a:off x="3100" y="1449"/>
                <a:ext cx="4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07" extrusionOk="0">
                    <a:moveTo>
                      <a:pt x="9" y="58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21" y="9"/>
                    </a:lnTo>
                    <a:lnTo>
                      <a:pt x="24" y="10"/>
                    </a:lnTo>
                    <a:lnTo>
                      <a:pt x="29" y="9"/>
                    </a:lnTo>
                    <a:lnTo>
                      <a:pt x="39" y="6"/>
                    </a:lnTo>
                    <a:lnTo>
                      <a:pt x="47" y="3"/>
                    </a:lnTo>
                    <a:lnTo>
                      <a:pt x="56" y="1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5" y="1"/>
                    </a:lnTo>
                    <a:lnTo>
                      <a:pt x="96" y="4"/>
                    </a:lnTo>
                    <a:lnTo>
                      <a:pt x="100" y="6"/>
                    </a:lnTo>
                    <a:lnTo>
                      <a:pt x="105" y="8"/>
                    </a:lnTo>
                    <a:lnTo>
                      <a:pt x="109" y="11"/>
                    </a:lnTo>
                    <a:lnTo>
                      <a:pt x="113" y="14"/>
                    </a:lnTo>
                    <a:lnTo>
                      <a:pt x="119" y="22"/>
                    </a:lnTo>
                    <a:lnTo>
                      <a:pt x="124" y="31"/>
                    </a:lnTo>
                    <a:lnTo>
                      <a:pt x="126" y="40"/>
                    </a:lnTo>
                    <a:lnTo>
                      <a:pt x="127" y="49"/>
                    </a:lnTo>
                    <a:lnTo>
                      <a:pt x="127" y="58"/>
                    </a:lnTo>
                    <a:lnTo>
                      <a:pt x="124" y="66"/>
                    </a:lnTo>
                    <a:lnTo>
                      <a:pt x="121" y="73"/>
                    </a:lnTo>
                    <a:lnTo>
                      <a:pt x="116" y="80"/>
                    </a:lnTo>
                    <a:lnTo>
                      <a:pt x="110" y="86"/>
                    </a:lnTo>
                    <a:lnTo>
                      <a:pt x="103" y="91"/>
                    </a:lnTo>
                    <a:lnTo>
                      <a:pt x="96" y="95"/>
                    </a:lnTo>
                    <a:lnTo>
                      <a:pt x="87" y="99"/>
                    </a:lnTo>
                    <a:lnTo>
                      <a:pt x="96" y="101"/>
                    </a:lnTo>
                    <a:lnTo>
                      <a:pt x="105" y="105"/>
                    </a:lnTo>
                    <a:lnTo>
                      <a:pt x="112" y="110"/>
                    </a:lnTo>
                    <a:lnTo>
                      <a:pt x="119" y="117"/>
                    </a:lnTo>
                    <a:lnTo>
                      <a:pt x="124" y="124"/>
                    </a:lnTo>
                    <a:lnTo>
                      <a:pt x="128" y="134"/>
                    </a:lnTo>
                    <a:lnTo>
                      <a:pt x="130" y="142"/>
                    </a:lnTo>
                    <a:lnTo>
                      <a:pt x="132" y="152"/>
                    </a:lnTo>
                    <a:lnTo>
                      <a:pt x="132" y="158"/>
                    </a:lnTo>
                    <a:lnTo>
                      <a:pt x="130" y="163"/>
                    </a:lnTo>
                    <a:lnTo>
                      <a:pt x="128" y="169"/>
                    </a:lnTo>
                    <a:lnTo>
                      <a:pt x="126" y="175"/>
                    </a:lnTo>
                    <a:lnTo>
                      <a:pt x="124" y="179"/>
                    </a:lnTo>
                    <a:lnTo>
                      <a:pt x="121" y="184"/>
                    </a:lnTo>
                    <a:lnTo>
                      <a:pt x="117" y="188"/>
                    </a:lnTo>
                    <a:lnTo>
                      <a:pt x="112" y="192"/>
                    </a:lnTo>
                    <a:lnTo>
                      <a:pt x="108" y="196"/>
                    </a:lnTo>
                    <a:lnTo>
                      <a:pt x="103" y="199"/>
                    </a:lnTo>
                    <a:lnTo>
                      <a:pt x="97" y="201"/>
                    </a:lnTo>
                    <a:lnTo>
                      <a:pt x="92" y="203"/>
                    </a:lnTo>
                    <a:lnTo>
                      <a:pt x="86" y="205"/>
                    </a:lnTo>
                    <a:lnTo>
                      <a:pt x="78" y="206"/>
                    </a:lnTo>
                    <a:lnTo>
                      <a:pt x="72" y="207"/>
                    </a:lnTo>
                    <a:lnTo>
                      <a:pt x="65" y="207"/>
                    </a:lnTo>
                    <a:lnTo>
                      <a:pt x="55" y="207"/>
                    </a:lnTo>
                    <a:lnTo>
                      <a:pt x="46" y="205"/>
                    </a:lnTo>
                    <a:lnTo>
                      <a:pt x="37" y="202"/>
                    </a:lnTo>
                    <a:lnTo>
                      <a:pt x="28" y="197"/>
                    </a:lnTo>
                    <a:lnTo>
                      <a:pt x="20" y="192"/>
                    </a:lnTo>
                    <a:lnTo>
                      <a:pt x="13" y="185"/>
                    </a:lnTo>
                    <a:lnTo>
                      <a:pt x="6" y="177"/>
                    </a:lnTo>
                    <a:lnTo>
                      <a:pt x="0" y="167"/>
                    </a:lnTo>
                    <a:lnTo>
                      <a:pt x="5" y="164"/>
                    </a:lnTo>
                    <a:lnTo>
                      <a:pt x="9" y="170"/>
                    </a:lnTo>
                    <a:lnTo>
                      <a:pt x="14" y="176"/>
                    </a:lnTo>
                    <a:lnTo>
                      <a:pt x="20" y="181"/>
                    </a:lnTo>
                    <a:lnTo>
                      <a:pt x="27" y="186"/>
                    </a:lnTo>
                    <a:lnTo>
                      <a:pt x="34" y="189"/>
                    </a:lnTo>
                    <a:lnTo>
                      <a:pt x="42" y="192"/>
                    </a:lnTo>
                    <a:lnTo>
                      <a:pt x="50" y="194"/>
                    </a:lnTo>
                    <a:lnTo>
                      <a:pt x="57" y="194"/>
                    </a:lnTo>
                    <a:lnTo>
                      <a:pt x="66" y="193"/>
                    </a:lnTo>
                    <a:lnTo>
                      <a:pt x="74" y="191"/>
                    </a:lnTo>
                    <a:lnTo>
                      <a:pt x="81" y="187"/>
                    </a:lnTo>
                    <a:lnTo>
                      <a:pt x="88" y="181"/>
                    </a:lnTo>
                    <a:lnTo>
                      <a:pt x="93" y="175"/>
                    </a:lnTo>
                    <a:lnTo>
                      <a:pt x="96" y="166"/>
                    </a:lnTo>
                    <a:lnTo>
                      <a:pt x="98" y="158"/>
                    </a:lnTo>
                    <a:lnTo>
                      <a:pt x="99" y="149"/>
                    </a:lnTo>
                    <a:lnTo>
                      <a:pt x="98" y="140"/>
                    </a:lnTo>
                    <a:lnTo>
                      <a:pt x="95" y="132"/>
                    </a:lnTo>
                    <a:lnTo>
                      <a:pt x="91" y="123"/>
                    </a:lnTo>
                    <a:lnTo>
                      <a:pt x="85" y="117"/>
                    </a:lnTo>
                    <a:lnTo>
                      <a:pt x="81" y="113"/>
                    </a:lnTo>
                    <a:lnTo>
                      <a:pt x="77" y="111"/>
                    </a:lnTo>
                    <a:lnTo>
                      <a:pt x="72" y="109"/>
                    </a:lnTo>
                    <a:lnTo>
                      <a:pt x="67" y="107"/>
                    </a:lnTo>
                    <a:lnTo>
                      <a:pt x="54" y="104"/>
                    </a:lnTo>
                    <a:lnTo>
                      <a:pt x="40" y="103"/>
                    </a:lnTo>
                    <a:lnTo>
                      <a:pt x="40" y="94"/>
                    </a:lnTo>
                    <a:lnTo>
                      <a:pt x="50" y="94"/>
                    </a:lnTo>
                    <a:lnTo>
                      <a:pt x="59" y="93"/>
                    </a:lnTo>
                    <a:lnTo>
                      <a:pt x="67" y="91"/>
                    </a:lnTo>
                    <a:lnTo>
                      <a:pt x="73" y="89"/>
                    </a:lnTo>
                    <a:lnTo>
                      <a:pt x="78" y="87"/>
                    </a:lnTo>
                    <a:lnTo>
                      <a:pt x="83" y="83"/>
                    </a:lnTo>
                    <a:lnTo>
                      <a:pt x="88" y="79"/>
                    </a:lnTo>
                    <a:lnTo>
                      <a:pt x="92" y="73"/>
                    </a:lnTo>
                    <a:lnTo>
                      <a:pt x="95" y="68"/>
                    </a:lnTo>
                    <a:lnTo>
                      <a:pt x="97" y="62"/>
                    </a:lnTo>
                    <a:lnTo>
                      <a:pt x="98" y="56"/>
                    </a:lnTo>
                    <a:lnTo>
                      <a:pt x="99" y="50"/>
                    </a:lnTo>
                    <a:lnTo>
                      <a:pt x="98" y="42"/>
                    </a:lnTo>
                    <a:lnTo>
                      <a:pt x="96" y="35"/>
                    </a:lnTo>
                    <a:lnTo>
                      <a:pt x="93" y="29"/>
                    </a:lnTo>
                    <a:lnTo>
                      <a:pt x="89" y="23"/>
                    </a:lnTo>
                    <a:lnTo>
                      <a:pt x="83" y="18"/>
                    </a:lnTo>
                    <a:lnTo>
                      <a:pt x="77" y="15"/>
                    </a:lnTo>
                    <a:lnTo>
                      <a:pt x="70" y="13"/>
                    </a:lnTo>
                    <a:lnTo>
                      <a:pt x="62" y="13"/>
                    </a:lnTo>
                    <a:lnTo>
                      <a:pt x="52" y="13"/>
                    </a:lnTo>
                    <a:lnTo>
                      <a:pt x="44" y="16"/>
                    </a:lnTo>
                    <a:lnTo>
                      <a:pt x="35" y="20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19" y="40"/>
                    </a:lnTo>
                    <a:lnTo>
                      <a:pt x="16" y="48"/>
                    </a:lnTo>
                    <a:lnTo>
                      <a:pt x="14" y="58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75"/>
              <p:cNvSpPr/>
              <p:nvPr/>
            </p:nvSpPr>
            <p:spPr>
              <a:xfrm>
                <a:off x="3150" y="1451"/>
                <a:ext cx="68" cy="66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99" extrusionOk="0">
                    <a:moveTo>
                      <a:pt x="148" y="34"/>
                    </a:moveTo>
                    <a:lnTo>
                      <a:pt x="148" y="26"/>
                    </a:lnTo>
                    <a:lnTo>
                      <a:pt x="147" y="18"/>
                    </a:lnTo>
                    <a:lnTo>
                      <a:pt x="145" y="13"/>
                    </a:lnTo>
                    <a:lnTo>
                      <a:pt x="143" y="10"/>
                    </a:lnTo>
                    <a:lnTo>
                      <a:pt x="139" y="8"/>
                    </a:lnTo>
                    <a:lnTo>
                      <a:pt x="134" y="7"/>
                    </a:lnTo>
                    <a:lnTo>
                      <a:pt x="128" y="6"/>
                    </a:lnTo>
                    <a:lnTo>
                      <a:pt x="119" y="6"/>
                    </a:lnTo>
                    <a:lnTo>
                      <a:pt x="119" y="0"/>
                    </a:lnTo>
                    <a:lnTo>
                      <a:pt x="205" y="0"/>
                    </a:lnTo>
                    <a:lnTo>
                      <a:pt x="205" y="6"/>
                    </a:lnTo>
                    <a:lnTo>
                      <a:pt x="197" y="6"/>
                    </a:lnTo>
                    <a:lnTo>
                      <a:pt x="190" y="7"/>
                    </a:lnTo>
                    <a:lnTo>
                      <a:pt x="185" y="9"/>
                    </a:lnTo>
                    <a:lnTo>
                      <a:pt x="182" y="11"/>
                    </a:lnTo>
                    <a:lnTo>
                      <a:pt x="180" y="15"/>
                    </a:lnTo>
                    <a:lnTo>
                      <a:pt x="178" y="20"/>
                    </a:lnTo>
                    <a:lnTo>
                      <a:pt x="177" y="28"/>
                    </a:lnTo>
                    <a:lnTo>
                      <a:pt x="177" y="37"/>
                    </a:lnTo>
                    <a:lnTo>
                      <a:pt x="177" y="162"/>
                    </a:lnTo>
                    <a:lnTo>
                      <a:pt x="177" y="172"/>
                    </a:lnTo>
                    <a:lnTo>
                      <a:pt x="178" y="179"/>
                    </a:lnTo>
                    <a:lnTo>
                      <a:pt x="180" y="184"/>
                    </a:lnTo>
                    <a:lnTo>
                      <a:pt x="182" y="188"/>
                    </a:lnTo>
                    <a:lnTo>
                      <a:pt x="185" y="190"/>
                    </a:lnTo>
                    <a:lnTo>
                      <a:pt x="190" y="192"/>
                    </a:lnTo>
                    <a:lnTo>
                      <a:pt x="197" y="193"/>
                    </a:lnTo>
                    <a:lnTo>
                      <a:pt x="205" y="193"/>
                    </a:lnTo>
                    <a:lnTo>
                      <a:pt x="205" y="199"/>
                    </a:lnTo>
                    <a:lnTo>
                      <a:pt x="119" y="199"/>
                    </a:lnTo>
                    <a:lnTo>
                      <a:pt x="119" y="193"/>
                    </a:lnTo>
                    <a:lnTo>
                      <a:pt x="128" y="193"/>
                    </a:lnTo>
                    <a:lnTo>
                      <a:pt x="135" y="192"/>
                    </a:lnTo>
                    <a:lnTo>
                      <a:pt x="140" y="190"/>
                    </a:lnTo>
                    <a:lnTo>
                      <a:pt x="143" y="188"/>
                    </a:lnTo>
                    <a:lnTo>
                      <a:pt x="146" y="184"/>
                    </a:lnTo>
                    <a:lnTo>
                      <a:pt x="147" y="179"/>
                    </a:lnTo>
                    <a:lnTo>
                      <a:pt x="148" y="172"/>
                    </a:lnTo>
                    <a:lnTo>
                      <a:pt x="148" y="162"/>
                    </a:lnTo>
                    <a:lnTo>
                      <a:pt x="148" y="49"/>
                    </a:lnTo>
                    <a:lnTo>
                      <a:pt x="56" y="166"/>
                    </a:lnTo>
                    <a:lnTo>
                      <a:pt x="57" y="178"/>
                    </a:lnTo>
                    <a:lnTo>
                      <a:pt x="58" y="184"/>
                    </a:lnTo>
                    <a:lnTo>
                      <a:pt x="60" y="188"/>
                    </a:lnTo>
                    <a:lnTo>
                      <a:pt x="65" y="191"/>
                    </a:lnTo>
                    <a:lnTo>
                      <a:pt x="73" y="193"/>
                    </a:lnTo>
                    <a:lnTo>
                      <a:pt x="85" y="193"/>
                    </a:lnTo>
                    <a:lnTo>
                      <a:pt x="85" y="199"/>
                    </a:lnTo>
                    <a:lnTo>
                      <a:pt x="0" y="199"/>
                    </a:lnTo>
                    <a:lnTo>
                      <a:pt x="0" y="193"/>
                    </a:lnTo>
                    <a:lnTo>
                      <a:pt x="8" y="193"/>
                    </a:lnTo>
                    <a:lnTo>
                      <a:pt x="14" y="192"/>
                    </a:lnTo>
                    <a:lnTo>
                      <a:pt x="19" y="190"/>
                    </a:lnTo>
                    <a:lnTo>
                      <a:pt x="23" y="188"/>
                    </a:lnTo>
                    <a:lnTo>
                      <a:pt x="25" y="184"/>
                    </a:lnTo>
                    <a:lnTo>
                      <a:pt x="26" y="179"/>
                    </a:lnTo>
                    <a:lnTo>
                      <a:pt x="27" y="172"/>
                    </a:lnTo>
                    <a:lnTo>
                      <a:pt x="28" y="162"/>
                    </a:lnTo>
                    <a:lnTo>
                      <a:pt x="28" y="37"/>
                    </a:lnTo>
                    <a:lnTo>
                      <a:pt x="27" y="28"/>
                    </a:lnTo>
                    <a:lnTo>
                      <a:pt x="26" y="20"/>
                    </a:lnTo>
                    <a:lnTo>
                      <a:pt x="25" y="15"/>
                    </a:lnTo>
                    <a:lnTo>
                      <a:pt x="23" y="11"/>
                    </a:lnTo>
                    <a:lnTo>
                      <a:pt x="19" y="9"/>
                    </a:lnTo>
                    <a:lnTo>
                      <a:pt x="14" y="7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6"/>
                    </a:lnTo>
                    <a:lnTo>
                      <a:pt x="77" y="6"/>
                    </a:lnTo>
                    <a:lnTo>
                      <a:pt x="70" y="7"/>
                    </a:lnTo>
                    <a:lnTo>
                      <a:pt x="65" y="9"/>
                    </a:lnTo>
                    <a:lnTo>
                      <a:pt x="61" y="11"/>
                    </a:lnTo>
                    <a:lnTo>
                      <a:pt x="59" y="15"/>
                    </a:lnTo>
                    <a:lnTo>
                      <a:pt x="58" y="20"/>
                    </a:lnTo>
                    <a:lnTo>
                      <a:pt x="57" y="28"/>
                    </a:lnTo>
                    <a:lnTo>
                      <a:pt x="56" y="37"/>
                    </a:lnTo>
                    <a:lnTo>
                      <a:pt x="56" y="151"/>
                    </a:lnTo>
                    <a:lnTo>
                      <a:pt x="148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75"/>
              <p:cNvSpPr/>
              <p:nvPr/>
            </p:nvSpPr>
            <p:spPr>
              <a:xfrm>
                <a:off x="3249" y="1391"/>
                <a:ext cx="105" cy="4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20" extrusionOk="0">
                    <a:moveTo>
                      <a:pt x="0" y="0"/>
                    </a:moveTo>
                    <a:lnTo>
                      <a:pt x="317" y="0"/>
                    </a:lnTo>
                    <a:lnTo>
                      <a:pt x="317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96"/>
                    </a:moveTo>
                    <a:lnTo>
                      <a:pt x="317" y="96"/>
                    </a:lnTo>
                    <a:lnTo>
                      <a:pt x="317" y="120"/>
                    </a:lnTo>
                    <a:lnTo>
                      <a:pt x="0" y="12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75"/>
              <p:cNvSpPr/>
              <p:nvPr/>
            </p:nvSpPr>
            <p:spPr>
              <a:xfrm>
                <a:off x="3415" y="1342"/>
                <a:ext cx="86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256" h="412" extrusionOk="0">
                    <a:moveTo>
                      <a:pt x="0" y="209"/>
                    </a:moveTo>
                    <a:lnTo>
                      <a:pt x="0" y="192"/>
                    </a:lnTo>
                    <a:lnTo>
                      <a:pt x="1" y="176"/>
                    </a:lnTo>
                    <a:lnTo>
                      <a:pt x="3" y="161"/>
                    </a:lnTo>
                    <a:lnTo>
                      <a:pt x="5" y="145"/>
                    </a:lnTo>
                    <a:lnTo>
                      <a:pt x="8" y="131"/>
                    </a:lnTo>
                    <a:lnTo>
                      <a:pt x="11" y="118"/>
                    </a:lnTo>
                    <a:lnTo>
                      <a:pt x="15" y="105"/>
                    </a:lnTo>
                    <a:lnTo>
                      <a:pt x="20" y="92"/>
                    </a:lnTo>
                    <a:lnTo>
                      <a:pt x="25" y="80"/>
                    </a:lnTo>
                    <a:lnTo>
                      <a:pt x="31" y="69"/>
                    </a:lnTo>
                    <a:lnTo>
                      <a:pt x="37" y="59"/>
                    </a:lnTo>
                    <a:lnTo>
                      <a:pt x="44" y="49"/>
                    </a:lnTo>
                    <a:lnTo>
                      <a:pt x="51" y="40"/>
                    </a:lnTo>
                    <a:lnTo>
                      <a:pt x="59" y="33"/>
                    </a:lnTo>
                    <a:lnTo>
                      <a:pt x="66" y="26"/>
                    </a:lnTo>
                    <a:lnTo>
                      <a:pt x="74" y="19"/>
                    </a:lnTo>
                    <a:lnTo>
                      <a:pt x="81" y="15"/>
                    </a:lnTo>
                    <a:lnTo>
                      <a:pt x="87" y="11"/>
                    </a:lnTo>
                    <a:lnTo>
                      <a:pt x="95" y="8"/>
                    </a:lnTo>
                    <a:lnTo>
                      <a:pt x="102" y="5"/>
                    </a:lnTo>
                    <a:lnTo>
                      <a:pt x="108" y="3"/>
                    </a:lnTo>
                    <a:lnTo>
                      <a:pt x="115" y="1"/>
                    </a:lnTo>
                    <a:lnTo>
                      <a:pt x="122" y="0"/>
                    </a:lnTo>
                    <a:lnTo>
                      <a:pt x="129" y="0"/>
                    </a:lnTo>
                    <a:lnTo>
                      <a:pt x="141" y="0"/>
                    </a:lnTo>
                    <a:lnTo>
                      <a:pt x="151" y="3"/>
                    </a:lnTo>
                    <a:lnTo>
                      <a:pt x="162" y="7"/>
                    </a:lnTo>
                    <a:lnTo>
                      <a:pt x="172" y="12"/>
                    </a:lnTo>
                    <a:lnTo>
                      <a:pt x="182" y="18"/>
                    </a:lnTo>
                    <a:lnTo>
                      <a:pt x="193" y="26"/>
                    </a:lnTo>
                    <a:lnTo>
                      <a:pt x="202" y="36"/>
                    </a:lnTo>
                    <a:lnTo>
                      <a:pt x="211" y="46"/>
                    </a:lnTo>
                    <a:lnTo>
                      <a:pt x="221" y="62"/>
                    </a:lnTo>
                    <a:lnTo>
                      <a:pt x="231" y="78"/>
                    </a:lnTo>
                    <a:lnTo>
                      <a:pt x="239" y="95"/>
                    </a:lnTo>
                    <a:lnTo>
                      <a:pt x="245" y="115"/>
                    </a:lnTo>
                    <a:lnTo>
                      <a:pt x="250" y="134"/>
                    </a:lnTo>
                    <a:lnTo>
                      <a:pt x="254" y="157"/>
                    </a:lnTo>
                    <a:lnTo>
                      <a:pt x="256" y="179"/>
                    </a:lnTo>
                    <a:lnTo>
                      <a:pt x="256" y="203"/>
                    </a:lnTo>
                    <a:lnTo>
                      <a:pt x="256" y="220"/>
                    </a:lnTo>
                    <a:lnTo>
                      <a:pt x="255" y="236"/>
                    </a:lnTo>
                    <a:lnTo>
                      <a:pt x="254" y="252"/>
                    </a:lnTo>
                    <a:lnTo>
                      <a:pt x="252" y="267"/>
                    </a:lnTo>
                    <a:lnTo>
                      <a:pt x="249" y="281"/>
                    </a:lnTo>
                    <a:lnTo>
                      <a:pt x="245" y="294"/>
                    </a:lnTo>
                    <a:lnTo>
                      <a:pt x="241" y="308"/>
                    </a:lnTo>
                    <a:lnTo>
                      <a:pt x="237" y="320"/>
                    </a:lnTo>
                    <a:lnTo>
                      <a:pt x="232" y="332"/>
                    </a:lnTo>
                    <a:lnTo>
                      <a:pt x="225" y="342"/>
                    </a:lnTo>
                    <a:lnTo>
                      <a:pt x="220" y="353"/>
                    </a:lnTo>
                    <a:lnTo>
                      <a:pt x="214" y="362"/>
                    </a:lnTo>
                    <a:lnTo>
                      <a:pt x="207" y="370"/>
                    </a:lnTo>
                    <a:lnTo>
                      <a:pt x="201" y="378"/>
                    </a:lnTo>
                    <a:lnTo>
                      <a:pt x="194" y="384"/>
                    </a:lnTo>
                    <a:lnTo>
                      <a:pt x="186" y="390"/>
                    </a:lnTo>
                    <a:lnTo>
                      <a:pt x="178" y="395"/>
                    </a:lnTo>
                    <a:lnTo>
                      <a:pt x="170" y="400"/>
                    </a:lnTo>
                    <a:lnTo>
                      <a:pt x="163" y="404"/>
                    </a:lnTo>
                    <a:lnTo>
                      <a:pt x="155" y="407"/>
                    </a:lnTo>
                    <a:lnTo>
                      <a:pt x="148" y="409"/>
                    </a:lnTo>
                    <a:lnTo>
                      <a:pt x="141" y="411"/>
                    </a:lnTo>
                    <a:lnTo>
                      <a:pt x="133" y="412"/>
                    </a:lnTo>
                    <a:lnTo>
                      <a:pt x="126" y="412"/>
                    </a:lnTo>
                    <a:lnTo>
                      <a:pt x="119" y="412"/>
                    </a:lnTo>
                    <a:lnTo>
                      <a:pt x="112" y="411"/>
                    </a:lnTo>
                    <a:lnTo>
                      <a:pt x="106" y="410"/>
                    </a:lnTo>
                    <a:lnTo>
                      <a:pt x="99" y="408"/>
                    </a:lnTo>
                    <a:lnTo>
                      <a:pt x="93" y="406"/>
                    </a:lnTo>
                    <a:lnTo>
                      <a:pt x="86" y="403"/>
                    </a:lnTo>
                    <a:lnTo>
                      <a:pt x="80" y="400"/>
                    </a:lnTo>
                    <a:lnTo>
                      <a:pt x="74" y="395"/>
                    </a:lnTo>
                    <a:lnTo>
                      <a:pt x="63" y="386"/>
                    </a:lnTo>
                    <a:lnTo>
                      <a:pt x="52" y="374"/>
                    </a:lnTo>
                    <a:lnTo>
                      <a:pt x="42" y="361"/>
                    </a:lnTo>
                    <a:lnTo>
                      <a:pt x="31" y="345"/>
                    </a:lnTo>
                    <a:lnTo>
                      <a:pt x="24" y="330"/>
                    </a:lnTo>
                    <a:lnTo>
                      <a:pt x="18" y="316"/>
                    </a:lnTo>
                    <a:lnTo>
                      <a:pt x="12" y="300"/>
                    </a:lnTo>
                    <a:lnTo>
                      <a:pt x="8" y="283"/>
                    </a:lnTo>
                    <a:lnTo>
                      <a:pt x="4" y="266"/>
                    </a:lnTo>
                    <a:lnTo>
                      <a:pt x="2" y="247"/>
                    </a:lnTo>
                    <a:lnTo>
                      <a:pt x="0" y="228"/>
                    </a:lnTo>
                    <a:lnTo>
                      <a:pt x="0" y="209"/>
                    </a:lnTo>
                    <a:close/>
                    <a:moveTo>
                      <a:pt x="57" y="216"/>
                    </a:moveTo>
                    <a:lnTo>
                      <a:pt x="57" y="236"/>
                    </a:lnTo>
                    <a:lnTo>
                      <a:pt x="58" y="256"/>
                    </a:lnTo>
                    <a:lnTo>
                      <a:pt x="60" y="274"/>
                    </a:lnTo>
                    <a:lnTo>
                      <a:pt x="62" y="290"/>
                    </a:lnTo>
                    <a:lnTo>
                      <a:pt x="65" y="307"/>
                    </a:lnTo>
                    <a:lnTo>
                      <a:pt x="68" y="322"/>
                    </a:lnTo>
                    <a:lnTo>
                      <a:pt x="72" y="336"/>
                    </a:lnTo>
                    <a:lnTo>
                      <a:pt x="77" y="351"/>
                    </a:lnTo>
                    <a:lnTo>
                      <a:pt x="81" y="361"/>
                    </a:lnTo>
                    <a:lnTo>
                      <a:pt x="86" y="369"/>
                    </a:lnTo>
                    <a:lnTo>
                      <a:pt x="92" y="377"/>
                    </a:lnTo>
                    <a:lnTo>
                      <a:pt x="98" y="383"/>
                    </a:lnTo>
                    <a:lnTo>
                      <a:pt x="105" y="387"/>
                    </a:lnTo>
                    <a:lnTo>
                      <a:pt x="111" y="391"/>
                    </a:lnTo>
                    <a:lnTo>
                      <a:pt x="119" y="393"/>
                    </a:lnTo>
                    <a:lnTo>
                      <a:pt x="127" y="393"/>
                    </a:lnTo>
                    <a:lnTo>
                      <a:pt x="134" y="392"/>
                    </a:lnTo>
                    <a:lnTo>
                      <a:pt x="143" y="390"/>
                    </a:lnTo>
                    <a:lnTo>
                      <a:pt x="152" y="385"/>
                    </a:lnTo>
                    <a:lnTo>
                      <a:pt x="160" y="379"/>
                    </a:lnTo>
                    <a:lnTo>
                      <a:pt x="164" y="376"/>
                    </a:lnTo>
                    <a:lnTo>
                      <a:pt x="168" y="371"/>
                    </a:lnTo>
                    <a:lnTo>
                      <a:pt x="171" y="366"/>
                    </a:lnTo>
                    <a:lnTo>
                      <a:pt x="174" y="361"/>
                    </a:lnTo>
                    <a:lnTo>
                      <a:pt x="180" y="347"/>
                    </a:lnTo>
                    <a:lnTo>
                      <a:pt x="186" y="332"/>
                    </a:lnTo>
                    <a:lnTo>
                      <a:pt x="189" y="319"/>
                    </a:lnTo>
                    <a:lnTo>
                      <a:pt x="192" y="305"/>
                    </a:lnTo>
                    <a:lnTo>
                      <a:pt x="194" y="288"/>
                    </a:lnTo>
                    <a:lnTo>
                      <a:pt x="196" y="271"/>
                    </a:lnTo>
                    <a:lnTo>
                      <a:pt x="198" y="233"/>
                    </a:lnTo>
                    <a:lnTo>
                      <a:pt x="199" y="190"/>
                    </a:lnTo>
                    <a:lnTo>
                      <a:pt x="198" y="158"/>
                    </a:lnTo>
                    <a:lnTo>
                      <a:pt x="196" y="128"/>
                    </a:lnTo>
                    <a:lnTo>
                      <a:pt x="194" y="114"/>
                    </a:lnTo>
                    <a:lnTo>
                      <a:pt x="191" y="100"/>
                    </a:lnTo>
                    <a:lnTo>
                      <a:pt x="189" y="88"/>
                    </a:lnTo>
                    <a:lnTo>
                      <a:pt x="185" y="77"/>
                    </a:lnTo>
                    <a:lnTo>
                      <a:pt x="179" y="61"/>
                    </a:lnTo>
                    <a:lnTo>
                      <a:pt x="173" y="48"/>
                    </a:lnTo>
                    <a:lnTo>
                      <a:pt x="169" y="42"/>
                    </a:lnTo>
                    <a:lnTo>
                      <a:pt x="166" y="37"/>
                    </a:lnTo>
                    <a:lnTo>
                      <a:pt x="162" y="33"/>
                    </a:lnTo>
                    <a:lnTo>
                      <a:pt x="158" y="29"/>
                    </a:lnTo>
                    <a:lnTo>
                      <a:pt x="152" y="25"/>
                    </a:lnTo>
                    <a:lnTo>
                      <a:pt x="145" y="22"/>
                    </a:lnTo>
                    <a:lnTo>
                      <a:pt x="137" y="20"/>
                    </a:lnTo>
                    <a:lnTo>
                      <a:pt x="128" y="20"/>
                    </a:lnTo>
                    <a:lnTo>
                      <a:pt x="124" y="20"/>
                    </a:lnTo>
                    <a:lnTo>
                      <a:pt x="119" y="21"/>
                    </a:lnTo>
                    <a:lnTo>
                      <a:pt x="114" y="22"/>
                    </a:lnTo>
                    <a:lnTo>
                      <a:pt x="110" y="24"/>
                    </a:lnTo>
                    <a:lnTo>
                      <a:pt x="106" y="26"/>
                    </a:lnTo>
                    <a:lnTo>
                      <a:pt x="102" y="29"/>
                    </a:lnTo>
                    <a:lnTo>
                      <a:pt x="98" y="33"/>
                    </a:lnTo>
                    <a:lnTo>
                      <a:pt x="94" y="37"/>
                    </a:lnTo>
                    <a:lnTo>
                      <a:pt x="89" y="43"/>
                    </a:lnTo>
                    <a:lnTo>
                      <a:pt x="83" y="51"/>
                    </a:lnTo>
                    <a:lnTo>
                      <a:pt x="79" y="60"/>
                    </a:lnTo>
                    <a:lnTo>
                      <a:pt x="75" y="69"/>
                    </a:lnTo>
                    <a:lnTo>
                      <a:pt x="72" y="78"/>
                    </a:lnTo>
                    <a:lnTo>
                      <a:pt x="69" y="89"/>
                    </a:lnTo>
                    <a:lnTo>
                      <a:pt x="67" y="102"/>
                    </a:lnTo>
                    <a:lnTo>
                      <a:pt x="65" y="114"/>
                    </a:lnTo>
                    <a:lnTo>
                      <a:pt x="61" y="139"/>
                    </a:lnTo>
                    <a:lnTo>
                      <a:pt x="59" y="166"/>
                    </a:lnTo>
                    <a:lnTo>
                      <a:pt x="58" y="191"/>
                    </a:lnTo>
                    <a:lnTo>
                      <a:pt x="57" y="2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75"/>
              <p:cNvSpPr/>
              <p:nvPr/>
            </p:nvSpPr>
            <p:spPr>
              <a:xfrm>
                <a:off x="3561" y="1345"/>
                <a:ext cx="119" cy="13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96" extrusionOk="0">
                    <a:moveTo>
                      <a:pt x="266" y="194"/>
                    </a:moveTo>
                    <a:lnTo>
                      <a:pt x="286" y="199"/>
                    </a:lnTo>
                    <a:lnTo>
                      <a:pt x="303" y="205"/>
                    </a:lnTo>
                    <a:lnTo>
                      <a:pt x="310" y="209"/>
                    </a:lnTo>
                    <a:lnTo>
                      <a:pt x="318" y="213"/>
                    </a:lnTo>
                    <a:lnTo>
                      <a:pt x="324" y="217"/>
                    </a:lnTo>
                    <a:lnTo>
                      <a:pt x="329" y="222"/>
                    </a:lnTo>
                    <a:lnTo>
                      <a:pt x="335" y="228"/>
                    </a:lnTo>
                    <a:lnTo>
                      <a:pt x="341" y="236"/>
                    </a:lnTo>
                    <a:lnTo>
                      <a:pt x="346" y="244"/>
                    </a:lnTo>
                    <a:lnTo>
                      <a:pt x="350" y="252"/>
                    </a:lnTo>
                    <a:lnTo>
                      <a:pt x="353" y="260"/>
                    </a:lnTo>
                    <a:lnTo>
                      <a:pt x="355" y="269"/>
                    </a:lnTo>
                    <a:lnTo>
                      <a:pt x="356" y="278"/>
                    </a:lnTo>
                    <a:lnTo>
                      <a:pt x="357" y="287"/>
                    </a:lnTo>
                    <a:lnTo>
                      <a:pt x="356" y="295"/>
                    </a:lnTo>
                    <a:lnTo>
                      <a:pt x="356" y="302"/>
                    </a:lnTo>
                    <a:lnTo>
                      <a:pt x="354" y="309"/>
                    </a:lnTo>
                    <a:lnTo>
                      <a:pt x="352" y="316"/>
                    </a:lnTo>
                    <a:lnTo>
                      <a:pt x="349" y="323"/>
                    </a:lnTo>
                    <a:lnTo>
                      <a:pt x="346" y="330"/>
                    </a:lnTo>
                    <a:lnTo>
                      <a:pt x="343" y="337"/>
                    </a:lnTo>
                    <a:lnTo>
                      <a:pt x="338" y="345"/>
                    </a:lnTo>
                    <a:lnTo>
                      <a:pt x="333" y="351"/>
                    </a:lnTo>
                    <a:lnTo>
                      <a:pt x="328" y="357"/>
                    </a:lnTo>
                    <a:lnTo>
                      <a:pt x="323" y="362"/>
                    </a:lnTo>
                    <a:lnTo>
                      <a:pt x="317" y="367"/>
                    </a:lnTo>
                    <a:lnTo>
                      <a:pt x="309" y="372"/>
                    </a:lnTo>
                    <a:lnTo>
                      <a:pt x="302" y="376"/>
                    </a:lnTo>
                    <a:lnTo>
                      <a:pt x="295" y="380"/>
                    </a:lnTo>
                    <a:lnTo>
                      <a:pt x="287" y="383"/>
                    </a:lnTo>
                    <a:lnTo>
                      <a:pt x="278" y="386"/>
                    </a:lnTo>
                    <a:lnTo>
                      <a:pt x="269" y="390"/>
                    </a:lnTo>
                    <a:lnTo>
                      <a:pt x="257" y="392"/>
                    </a:lnTo>
                    <a:lnTo>
                      <a:pt x="246" y="393"/>
                    </a:lnTo>
                    <a:lnTo>
                      <a:pt x="218" y="396"/>
                    </a:lnTo>
                    <a:lnTo>
                      <a:pt x="187" y="396"/>
                    </a:lnTo>
                    <a:lnTo>
                      <a:pt x="0" y="396"/>
                    </a:lnTo>
                    <a:lnTo>
                      <a:pt x="0" y="385"/>
                    </a:lnTo>
                    <a:lnTo>
                      <a:pt x="15" y="385"/>
                    </a:lnTo>
                    <a:lnTo>
                      <a:pt x="20" y="385"/>
                    </a:lnTo>
                    <a:lnTo>
                      <a:pt x="26" y="384"/>
                    </a:lnTo>
                    <a:lnTo>
                      <a:pt x="32" y="383"/>
                    </a:lnTo>
                    <a:lnTo>
                      <a:pt x="36" y="381"/>
                    </a:lnTo>
                    <a:lnTo>
                      <a:pt x="41" y="379"/>
                    </a:lnTo>
                    <a:lnTo>
                      <a:pt x="44" y="376"/>
                    </a:lnTo>
                    <a:lnTo>
                      <a:pt x="48" y="373"/>
                    </a:lnTo>
                    <a:lnTo>
                      <a:pt x="50" y="369"/>
                    </a:lnTo>
                    <a:lnTo>
                      <a:pt x="53" y="363"/>
                    </a:lnTo>
                    <a:lnTo>
                      <a:pt x="55" y="354"/>
                    </a:lnTo>
                    <a:lnTo>
                      <a:pt x="57" y="342"/>
                    </a:lnTo>
                    <a:lnTo>
                      <a:pt x="57" y="326"/>
                    </a:lnTo>
                    <a:lnTo>
                      <a:pt x="57" y="69"/>
                    </a:lnTo>
                    <a:lnTo>
                      <a:pt x="57" y="53"/>
                    </a:lnTo>
                    <a:lnTo>
                      <a:pt x="55" y="39"/>
                    </a:lnTo>
                    <a:lnTo>
                      <a:pt x="54" y="34"/>
                    </a:lnTo>
                    <a:lnTo>
                      <a:pt x="52" y="29"/>
                    </a:lnTo>
                    <a:lnTo>
                      <a:pt x="51" y="26"/>
                    </a:lnTo>
                    <a:lnTo>
                      <a:pt x="49" y="23"/>
                    </a:lnTo>
                    <a:lnTo>
                      <a:pt x="46" y="20"/>
                    </a:lnTo>
                    <a:lnTo>
                      <a:pt x="42" y="17"/>
                    </a:lnTo>
                    <a:lnTo>
                      <a:pt x="39" y="15"/>
                    </a:lnTo>
                    <a:lnTo>
                      <a:pt x="35" y="13"/>
                    </a:lnTo>
                    <a:lnTo>
                      <a:pt x="25" y="11"/>
                    </a:lnTo>
                    <a:lnTo>
                      <a:pt x="1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94" y="0"/>
                    </a:lnTo>
                    <a:lnTo>
                      <a:pt x="214" y="1"/>
                    </a:lnTo>
                    <a:lnTo>
                      <a:pt x="233" y="4"/>
                    </a:lnTo>
                    <a:lnTo>
                      <a:pt x="248" y="7"/>
                    </a:lnTo>
                    <a:lnTo>
                      <a:pt x="259" y="9"/>
                    </a:lnTo>
                    <a:lnTo>
                      <a:pt x="270" y="13"/>
                    </a:lnTo>
                    <a:lnTo>
                      <a:pt x="279" y="17"/>
                    </a:lnTo>
                    <a:lnTo>
                      <a:pt x="287" y="21"/>
                    </a:lnTo>
                    <a:lnTo>
                      <a:pt x="295" y="26"/>
                    </a:lnTo>
                    <a:lnTo>
                      <a:pt x="302" y="31"/>
                    </a:lnTo>
                    <a:lnTo>
                      <a:pt x="309" y="37"/>
                    </a:lnTo>
                    <a:lnTo>
                      <a:pt x="316" y="44"/>
                    </a:lnTo>
                    <a:lnTo>
                      <a:pt x="321" y="51"/>
                    </a:lnTo>
                    <a:lnTo>
                      <a:pt x="326" y="58"/>
                    </a:lnTo>
                    <a:lnTo>
                      <a:pt x="330" y="65"/>
                    </a:lnTo>
                    <a:lnTo>
                      <a:pt x="333" y="72"/>
                    </a:lnTo>
                    <a:lnTo>
                      <a:pt x="335" y="80"/>
                    </a:lnTo>
                    <a:lnTo>
                      <a:pt x="337" y="88"/>
                    </a:lnTo>
                    <a:lnTo>
                      <a:pt x="338" y="97"/>
                    </a:lnTo>
                    <a:lnTo>
                      <a:pt x="339" y="105"/>
                    </a:lnTo>
                    <a:lnTo>
                      <a:pt x="338" y="113"/>
                    </a:lnTo>
                    <a:lnTo>
                      <a:pt x="337" y="120"/>
                    </a:lnTo>
                    <a:lnTo>
                      <a:pt x="336" y="127"/>
                    </a:lnTo>
                    <a:lnTo>
                      <a:pt x="334" y="133"/>
                    </a:lnTo>
                    <a:lnTo>
                      <a:pt x="332" y="140"/>
                    </a:lnTo>
                    <a:lnTo>
                      <a:pt x="329" y="147"/>
                    </a:lnTo>
                    <a:lnTo>
                      <a:pt x="325" y="153"/>
                    </a:lnTo>
                    <a:lnTo>
                      <a:pt x="321" y="159"/>
                    </a:lnTo>
                    <a:lnTo>
                      <a:pt x="316" y="164"/>
                    </a:lnTo>
                    <a:lnTo>
                      <a:pt x="310" y="170"/>
                    </a:lnTo>
                    <a:lnTo>
                      <a:pt x="304" y="174"/>
                    </a:lnTo>
                    <a:lnTo>
                      <a:pt x="298" y="179"/>
                    </a:lnTo>
                    <a:lnTo>
                      <a:pt x="291" y="183"/>
                    </a:lnTo>
                    <a:lnTo>
                      <a:pt x="284" y="187"/>
                    </a:lnTo>
                    <a:lnTo>
                      <a:pt x="276" y="190"/>
                    </a:lnTo>
                    <a:lnTo>
                      <a:pt x="266" y="194"/>
                    </a:lnTo>
                    <a:close/>
                    <a:moveTo>
                      <a:pt x="113" y="178"/>
                    </a:moveTo>
                    <a:lnTo>
                      <a:pt x="124" y="179"/>
                    </a:lnTo>
                    <a:lnTo>
                      <a:pt x="138" y="181"/>
                    </a:lnTo>
                    <a:lnTo>
                      <a:pt x="153" y="181"/>
                    </a:lnTo>
                    <a:lnTo>
                      <a:pt x="168" y="182"/>
                    </a:lnTo>
                    <a:lnTo>
                      <a:pt x="189" y="181"/>
                    </a:lnTo>
                    <a:lnTo>
                      <a:pt x="206" y="179"/>
                    </a:lnTo>
                    <a:lnTo>
                      <a:pt x="221" y="176"/>
                    </a:lnTo>
                    <a:lnTo>
                      <a:pt x="233" y="173"/>
                    </a:lnTo>
                    <a:lnTo>
                      <a:pt x="243" y="167"/>
                    </a:lnTo>
                    <a:lnTo>
                      <a:pt x="252" y="161"/>
                    </a:lnTo>
                    <a:lnTo>
                      <a:pt x="259" y="154"/>
                    </a:lnTo>
                    <a:lnTo>
                      <a:pt x="266" y="145"/>
                    </a:lnTo>
                    <a:lnTo>
                      <a:pt x="271" y="134"/>
                    </a:lnTo>
                    <a:lnTo>
                      <a:pt x="275" y="124"/>
                    </a:lnTo>
                    <a:lnTo>
                      <a:pt x="277" y="114"/>
                    </a:lnTo>
                    <a:lnTo>
                      <a:pt x="278" y="103"/>
                    </a:lnTo>
                    <a:lnTo>
                      <a:pt x="277" y="95"/>
                    </a:lnTo>
                    <a:lnTo>
                      <a:pt x="276" y="86"/>
                    </a:lnTo>
                    <a:lnTo>
                      <a:pt x="274" y="78"/>
                    </a:lnTo>
                    <a:lnTo>
                      <a:pt x="271" y="71"/>
                    </a:lnTo>
                    <a:lnTo>
                      <a:pt x="266" y="63"/>
                    </a:lnTo>
                    <a:lnTo>
                      <a:pt x="261" y="57"/>
                    </a:lnTo>
                    <a:lnTo>
                      <a:pt x="255" y="50"/>
                    </a:lnTo>
                    <a:lnTo>
                      <a:pt x="249" y="44"/>
                    </a:lnTo>
                    <a:lnTo>
                      <a:pt x="242" y="37"/>
                    </a:lnTo>
                    <a:lnTo>
                      <a:pt x="233" y="32"/>
                    </a:lnTo>
                    <a:lnTo>
                      <a:pt x="224" y="28"/>
                    </a:lnTo>
                    <a:lnTo>
                      <a:pt x="214" y="25"/>
                    </a:lnTo>
                    <a:lnTo>
                      <a:pt x="203" y="22"/>
                    </a:lnTo>
                    <a:lnTo>
                      <a:pt x="192" y="20"/>
                    </a:lnTo>
                    <a:lnTo>
                      <a:pt x="180" y="19"/>
                    </a:lnTo>
                    <a:lnTo>
                      <a:pt x="166" y="19"/>
                    </a:lnTo>
                    <a:lnTo>
                      <a:pt x="152" y="19"/>
                    </a:lnTo>
                    <a:lnTo>
                      <a:pt x="139" y="20"/>
                    </a:lnTo>
                    <a:lnTo>
                      <a:pt x="126" y="22"/>
                    </a:lnTo>
                    <a:lnTo>
                      <a:pt x="113" y="25"/>
                    </a:lnTo>
                    <a:lnTo>
                      <a:pt x="113" y="178"/>
                    </a:lnTo>
                    <a:close/>
                    <a:moveTo>
                      <a:pt x="113" y="367"/>
                    </a:moveTo>
                    <a:lnTo>
                      <a:pt x="131" y="371"/>
                    </a:lnTo>
                    <a:lnTo>
                      <a:pt x="147" y="373"/>
                    </a:lnTo>
                    <a:lnTo>
                      <a:pt x="164" y="375"/>
                    </a:lnTo>
                    <a:lnTo>
                      <a:pt x="181" y="375"/>
                    </a:lnTo>
                    <a:lnTo>
                      <a:pt x="193" y="375"/>
                    </a:lnTo>
                    <a:lnTo>
                      <a:pt x="205" y="374"/>
                    </a:lnTo>
                    <a:lnTo>
                      <a:pt x="216" y="372"/>
                    </a:lnTo>
                    <a:lnTo>
                      <a:pt x="228" y="369"/>
                    </a:lnTo>
                    <a:lnTo>
                      <a:pt x="237" y="366"/>
                    </a:lnTo>
                    <a:lnTo>
                      <a:pt x="246" y="362"/>
                    </a:lnTo>
                    <a:lnTo>
                      <a:pt x="254" y="357"/>
                    </a:lnTo>
                    <a:lnTo>
                      <a:pt x="261" y="352"/>
                    </a:lnTo>
                    <a:lnTo>
                      <a:pt x="268" y="346"/>
                    </a:lnTo>
                    <a:lnTo>
                      <a:pt x="274" y="338"/>
                    </a:lnTo>
                    <a:lnTo>
                      <a:pt x="278" y="332"/>
                    </a:lnTo>
                    <a:lnTo>
                      <a:pt x="282" y="325"/>
                    </a:lnTo>
                    <a:lnTo>
                      <a:pt x="285" y="317"/>
                    </a:lnTo>
                    <a:lnTo>
                      <a:pt x="287" y="309"/>
                    </a:lnTo>
                    <a:lnTo>
                      <a:pt x="289" y="301"/>
                    </a:lnTo>
                    <a:lnTo>
                      <a:pt x="289" y="293"/>
                    </a:lnTo>
                    <a:lnTo>
                      <a:pt x="288" y="281"/>
                    </a:lnTo>
                    <a:lnTo>
                      <a:pt x="286" y="270"/>
                    </a:lnTo>
                    <a:lnTo>
                      <a:pt x="282" y="259"/>
                    </a:lnTo>
                    <a:lnTo>
                      <a:pt x="277" y="248"/>
                    </a:lnTo>
                    <a:lnTo>
                      <a:pt x="273" y="243"/>
                    </a:lnTo>
                    <a:lnTo>
                      <a:pt x="270" y="237"/>
                    </a:lnTo>
                    <a:lnTo>
                      <a:pt x="264" y="233"/>
                    </a:lnTo>
                    <a:lnTo>
                      <a:pt x="260" y="229"/>
                    </a:lnTo>
                    <a:lnTo>
                      <a:pt x="249" y="221"/>
                    </a:lnTo>
                    <a:lnTo>
                      <a:pt x="236" y="214"/>
                    </a:lnTo>
                    <a:lnTo>
                      <a:pt x="221" y="209"/>
                    </a:lnTo>
                    <a:lnTo>
                      <a:pt x="204" y="205"/>
                    </a:lnTo>
                    <a:lnTo>
                      <a:pt x="186" y="203"/>
                    </a:lnTo>
                    <a:lnTo>
                      <a:pt x="165" y="202"/>
                    </a:lnTo>
                    <a:lnTo>
                      <a:pt x="156" y="202"/>
                    </a:lnTo>
                    <a:lnTo>
                      <a:pt x="148" y="203"/>
                    </a:lnTo>
                    <a:lnTo>
                      <a:pt x="141" y="203"/>
                    </a:lnTo>
                    <a:lnTo>
                      <a:pt x="134" y="203"/>
                    </a:lnTo>
                    <a:lnTo>
                      <a:pt x="122" y="204"/>
                    </a:lnTo>
                    <a:lnTo>
                      <a:pt x="113" y="205"/>
                    </a:lnTo>
                    <a:lnTo>
                      <a:pt x="113" y="36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75"/>
              <p:cNvSpPr/>
              <p:nvPr/>
            </p:nvSpPr>
            <p:spPr>
              <a:xfrm>
                <a:off x="2955" y="2108"/>
                <a:ext cx="141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07" extrusionOk="0">
                    <a:moveTo>
                      <a:pt x="283" y="11"/>
                    </a:moveTo>
                    <a:lnTo>
                      <a:pt x="283" y="0"/>
                    </a:lnTo>
                    <a:lnTo>
                      <a:pt x="423" y="0"/>
                    </a:lnTo>
                    <a:lnTo>
                      <a:pt x="423" y="11"/>
                    </a:lnTo>
                    <a:lnTo>
                      <a:pt x="408" y="11"/>
                    </a:lnTo>
                    <a:lnTo>
                      <a:pt x="403" y="11"/>
                    </a:lnTo>
                    <a:lnTo>
                      <a:pt x="397" y="12"/>
                    </a:lnTo>
                    <a:lnTo>
                      <a:pt x="393" y="14"/>
                    </a:lnTo>
                    <a:lnTo>
                      <a:pt x="388" y="16"/>
                    </a:lnTo>
                    <a:lnTo>
                      <a:pt x="384" y="19"/>
                    </a:lnTo>
                    <a:lnTo>
                      <a:pt x="380" y="22"/>
                    </a:lnTo>
                    <a:lnTo>
                      <a:pt x="375" y="26"/>
                    </a:lnTo>
                    <a:lnTo>
                      <a:pt x="372" y="31"/>
                    </a:lnTo>
                    <a:lnTo>
                      <a:pt x="369" y="37"/>
                    </a:lnTo>
                    <a:lnTo>
                      <a:pt x="368" y="46"/>
                    </a:lnTo>
                    <a:lnTo>
                      <a:pt x="366" y="58"/>
                    </a:lnTo>
                    <a:lnTo>
                      <a:pt x="366" y="73"/>
                    </a:lnTo>
                    <a:lnTo>
                      <a:pt x="366" y="234"/>
                    </a:lnTo>
                    <a:lnTo>
                      <a:pt x="365" y="262"/>
                    </a:lnTo>
                    <a:lnTo>
                      <a:pt x="363" y="287"/>
                    </a:lnTo>
                    <a:lnTo>
                      <a:pt x="361" y="298"/>
                    </a:lnTo>
                    <a:lnTo>
                      <a:pt x="359" y="308"/>
                    </a:lnTo>
                    <a:lnTo>
                      <a:pt x="357" y="318"/>
                    </a:lnTo>
                    <a:lnTo>
                      <a:pt x="354" y="327"/>
                    </a:lnTo>
                    <a:lnTo>
                      <a:pt x="351" y="335"/>
                    </a:lnTo>
                    <a:lnTo>
                      <a:pt x="347" y="343"/>
                    </a:lnTo>
                    <a:lnTo>
                      <a:pt x="343" y="350"/>
                    </a:lnTo>
                    <a:lnTo>
                      <a:pt x="337" y="357"/>
                    </a:lnTo>
                    <a:lnTo>
                      <a:pt x="331" y="364"/>
                    </a:lnTo>
                    <a:lnTo>
                      <a:pt x="323" y="370"/>
                    </a:lnTo>
                    <a:lnTo>
                      <a:pt x="316" y="378"/>
                    </a:lnTo>
                    <a:lnTo>
                      <a:pt x="308" y="383"/>
                    </a:lnTo>
                    <a:lnTo>
                      <a:pt x="299" y="389"/>
                    </a:lnTo>
                    <a:lnTo>
                      <a:pt x="289" y="394"/>
                    </a:lnTo>
                    <a:lnTo>
                      <a:pt x="278" y="397"/>
                    </a:lnTo>
                    <a:lnTo>
                      <a:pt x="267" y="401"/>
                    </a:lnTo>
                    <a:lnTo>
                      <a:pt x="255" y="403"/>
                    </a:lnTo>
                    <a:lnTo>
                      <a:pt x="242" y="405"/>
                    </a:lnTo>
                    <a:lnTo>
                      <a:pt x="228" y="406"/>
                    </a:lnTo>
                    <a:lnTo>
                      <a:pt x="213" y="407"/>
                    </a:lnTo>
                    <a:lnTo>
                      <a:pt x="198" y="406"/>
                    </a:lnTo>
                    <a:lnTo>
                      <a:pt x="182" y="405"/>
                    </a:lnTo>
                    <a:lnTo>
                      <a:pt x="169" y="403"/>
                    </a:lnTo>
                    <a:lnTo>
                      <a:pt x="156" y="401"/>
                    </a:lnTo>
                    <a:lnTo>
                      <a:pt x="145" y="398"/>
                    </a:lnTo>
                    <a:lnTo>
                      <a:pt x="133" y="394"/>
                    </a:lnTo>
                    <a:lnTo>
                      <a:pt x="123" y="390"/>
                    </a:lnTo>
                    <a:lnTo>
                      <a:pt x="115" y="384"/>
                    </a:lnTo>
                    <a:lnTo>
                      <a:pt x="107" y="379"/>
                    </a:lnTo>
                    <a:lnTo>
                      <a:pt x="99" y="371"/>
                    </a:lnTo>
                    <a:lnTo>
                      <a:pt x="93" y="365"/>
                    </a:lnTo>
                    <a:lnTo>
                      <a:pt x="86" y="358"/>
                    </a:lnTo>
                    <a:lnTo>
                      <a:pt x="80" y="350"/>
                    </a:lnTo>
                    <a:lnTo>
                      <a:pt x="75" y="342"/>
                    </a:lnTo>
                    <a:lnTo>
                      <a:pt x="71" y="333"/>
                    </a:lnTo>
                    <a:lnTo>
                      <a:pt x="67" y="323"/>
                    </a:lnTo>
                    <a:lnTo>
                      <a:pt x="65" y="316"/>
                    </a:lnTo>
                    <a:lnTo>
                      <a:pt x="63" y="308"/>
                    </a:lnTo>
                    <a:lnTo>
                      <a:pt x="61" y="298"/>
                    </a:lnTo>
                    <a:lnTo>
                      <a:pt x="60" y="286"/>
                    </a:lnTo>
                    <a:lnTo>
                      <a:pt x="58" y="259"/>
                    </a:lnTo>
                    <a:lnTo>
                      <a:pt x="58" y="225"/>
                    </a:lnTo>
                    <a:lnTo>
                      <a:pt x="58" y="70"/>
                    </a:lnTo>
                    <a:lnTo>
                      <a:pt x="57" y="54"/>
                    </a:lnTo>
                    <a:lnTo>
                      <a:pt x="55" y="41"/>
                    </a:lnTo>
                    <a:lnTo>
                      <a:pt x="54" y="35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8" y="22"/>
                    </a:lnTo>
                    <a:lnTo>
                      <a:pt x="41" y="17"/>
                    </a:lnTo>
                    <a:lnTo>
                      <a:pt x="34" y="14"/>
                    </a:lnTo>
                    <a:lnTo>
                      <a:pt x="25" y="12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71" y="11"/>
                    </a:lnTo>
                    <a:lnTo>
                      <a:pt x="156" y="11"/>
                    </a:lnTo>
                    <a:lnTo>
                      <a:pt x="151" y="11"/>
                    </a:lnTo>
                    <a:lnTo>
                      <a:pt x="145" y="12"/>
                    </a:lnTo>
                    <a:lnTo>
                      <a:pt x="140" y="13"/>
                    </a:lnTo>
                    <a:lnTo>
                      <a:pt x="135" y="15"/>
                    </a:lnTo>
                    <a:lnTo>
                      <a:pt x="131" y="17"/>
                    </a:lnTo>
                    <a:lnTo>
                      <a:pt x="127" y="20"/>
                    </a:lnTo>
                    <a:lnTo>
                      <a:pt x="124" y="23"/>
                    </a:lnTo>
                    <a:lnTo>
                      <a:pt x="121" y="26"/>
                    </a:lnTo>
                    <a:lnTo>
                      <a:pt x="118" y="34"/>
                    </a:lnTo>
                    <a:lnTo>
                      <a:pt x="116" y="43"/>
                    </a:lnTo>
                    <a:lnTo>
                      <a:pt x="114" y="55"/>
                    </a:lnTo>
                    <a:lnTo>
                      <a:pt x="114" y="70"/>
                    </a:lnTo>
                    <a:lnTo>
                      <a:pt x="114" y="244"/>
                    </a:lnTo>
                    <a:lnTo>
                      <a:pt x="114" y="256"/>
                    </a:lnTo>
                    <a:lnTo>
                      <a:pt x="115" y="268"/>
                    </a:lnTo>
                    <a:lnTo>
                      <a:pt x="116" y="282"/>
                    </a:lnTo>
                    <a:lnTo>
                      <a:pt x="118" y="297"/>
                    </a:lnTo>
                    <a:lnTo>
                      <a:pt x="121" y="310"/>
                    </a:lnTo>
                    <a:lnTo>
                      <a:pt x="124" y="323"/>
                    </a:lnTo>
                    <a:lnTo>
                      <a:pt x="128" y="334"/>
                    </a:lnTo>
                    <a:lnTo>
                      <a:pt x="133" y="343"/>
                    </a:lnTo>
                    <a:lnTo>
                      <a:pt x="140" y="351"/>
                    </a:lnTo>
                    <a:lnTo>
                      <a:pt x="147" y="358"/>
                    </a:lnTo>
                    <a:lnTo>
                      <a:pt x="156" y="365"/>
                    </a:lnTo>
                    <a:lnTo>
                      <a:pt x="165" y="370"/>
                    </a:lnTo>
                    <a:lnTo>
                      <a:pt x="176" y="376"/>
                    </a:lnTo>
                    <a:lnTo>
                      <a:pt x="189" y="379"/>
                    </a:lnTo>
                    <a:lnTo>
                      <a:pt x="202" y="381"/>
                    </a:lnTo>
                    <a:lnTo>
                      <a:pt x="217" y="382"/>
                    </a:lnTo>
                    <a:lnTo>
                      <a:pt x="226" y="382"/>
                    </a:lnTo>
                    <a:lnTo>
                      <a:pt x="236" y="381"/>
                    </a:lnTo>
                    <a:lnTo>
                      <a:pt x="245" y="380"/>
                    </a:lnTo>
                    <a:lnTo>
                      <a:pt x="254" y="378"/>
                    </a:lnTo>
                    <a:lnTo>
                      <a:pt x="262" y="375"/>
                    </a:lnTo>
                    <a:lnTo>
                      <a:pt x="270" y="371"/>
                    </a:lnTo>
                    <a:lnTo>
                      <a:pt x="278" y="368"/>
                    </a:lnTo>
                    <a:lnTo>
                      <a:pt x="287" y="364"/>
                    </a:lnTo>
                    <a:lnTo>
                      <a:pt x="294" y="360"/>
                    </a:lnTo>
                    <a:lnTo>
                      <a:pt x="301" y="355"/>
                    </a:lnTo>
                    <a:lnTo>
                      <a:pt x="307" y="350"/>
                    </a:lnTo>
                    <a:lnTo>
                      <a:pt x="312" y="345"/>
                    </a:lnTo>
                    <a:lnTo>
                      <a:pt x="317" y="340"/>
                    </a:lnTo>
                    <a:lnTo>
                      <a:pt x="321" y="334"/>
                    </a:lnTo>
                    <a:lnTo>
                      <a:pt x="325" y="328"/>
                    </a:lnTo>
                    <a:lnTo>
                      <a:pt x="328" y="321"/>
                    </a:lnTo>
                    <a:lnTo>
                      <a:pt x="332" y="314"/>
                    </a:lnTo>
                    <a:lnTo>
                      <a:pt x="334" y="305"/>
                    </a:lnTo>
                    <a:lnTo>
                      <a:pt x="336" y="296"/>
                    </a:lnTo>
                    <a:lnTo>
                      <a:pt x="337" y="286"/>
                    </a:lnTo>
                    <a:lnTo>
                      <a:pt x="340" y="260"/>
                    </a:lnTo>
                    <a:lnTo>
                      <a:pt x="340" y="232"/>
                    </a:lnTo>
                    <a:lnTo>
                      <a:pt x="340" y="70"/>
                    </a:lnTo>
                    <a:lnTo>
                      <a:pt x="340" y="54"/>
                    </a:lnTo>
                    <a:lnTo>
                      <a:pt x="338" y="41"/>
                    </a:lnTo>
                    <a:lnTo>
                      <a:pt x="337" y="35"/>
                    </a:lnTo>
                    <a:lnTo>
                      <a:pt x="336" y="31"/>
                    </a:lnTo>
                    <a:lnTo>
                      <a:pt x="334" y="26"/>
                    </a:lnTo>
                    <a:lnTo>
                      <a:pt x="332" y="24"/>
                    </a:lnTo>
                    <a:lnTo>
                      <a:pt x="328" y="21"/>
                    </a:lnTo>
                    <a:lnTo>
                      <a:pt x="325" y="18"/>
                    </a:lnTo>
                    <a:lnTo>
                      <a:pt x="321" y="16"/>
                    </a:lnTo>
                    <a:lnTo>
                      <a:pt x="317" y="14"/>
                    </a:lnTo>
                    <a:lnTo>
                      <a:pt x="308" y="12"/>
                    </a:lnTo>
                    <a:lnTo>
                      <a:pt x="298" y="11"/>
                    </a:lnTo>
                    <a:lnTo>
                      <a:pt x="28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75"/>
              <p:cNvSpPr/>
              <p:nvPr/>
            </p:nvSpPr>
            <p:spPr>
              <a:xfrm>
                <a:off x="3100" y="2212"/>
                <a:ext cx="4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07" extrusionOk="0">
                    <a:moveTo>
                      <a:pt x="9" y="58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21" y="9"/>
                    </a:lnTo>
                    <a:lnTo>
                      <a:pt x="24" y="10"/>
                    </a:lnTo>
                    <a:lnTo>
                      <a:pt x="29" y="9"/>
                    </a:lnTo>
                    <a:lnTo>
                      <a:pt x="39" y="6"/>
                    </a:lnTo>
                    <a:lnTo>
                      <a:pt x="47" y="3"/>
                    </a:lnTo>
                    <a:lnTo>
                      <a:pt x="56" y="1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5" y="1"/>
                    </a:lnTo>
                    <a:lnTo>
                      <a:pt x="96" y="3"/>
                    </a:lnTo>
                    <a:lnTo>
                      <a:pt x="100" y="5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3" y="15"/>
                    </a:lnTo>
                    <a:lnTo>
                      <a:pt x="119" y="23"/>
                    </a:lnTo>
                    <a:lnTo>
                      <a:pt x="124" y="31"/>
                    </a:lnTo>
                    <a:lnTo>
                      <a:pt x="126" y="40"/>
                    </a:lnTo>
                    <a:lnTo>
                      <a:pt x="127" y="49"/>
                    </a:lnTo>
                    <a:lnTo>
                      <a:pt x="127" y="58"/>
                    </a:lnTo>
                    <a:lnTo>
                      <a:pt x="124" y="66"/>
                    </a:lnTo>
                    <a:lnTo>
                      <a:pt x="121" y="74"/>
                    </a:lnTo>
                    <a:lnTo>
                      <a:pt x="116" y="80"/>
                    </a:lnTo>
                    <a:lnTo>
                      <a:pt x="110" y="86"/>
                    </a:lnTo>
                    <a:lnTo>
                      <a:pt x="103" y="91"/>
                    </a:lnTo>
                    <a:lnTo>
                      <a:pt x="96" y="95"/>
                    </a:lnTo>
                    <a:lnTo>
                      <a:pt x="87" y="99"/>
                    </a:lnTo>
                    <a:lnTo>
                      <a:pt x="96" y="101"/>
                    </a:lnTo>
                    <a:lnTo>
                      <a:pt x="105" y="105"/>
                    </a:lnTo>
                    <a:lnTo>
                      <a:pt x="112" y="111"/>
                    </a:lnTo>
                    <a:lnTo>
                      <a:pt x="119" y="118"/>
                    </a:lnTo>
                    <a:lnTo>
                      <a:pt x="124" y="125"/>
                    </a:lnTo>
                    <a:lnTo>
                      <a:pt x="128" y="133"/>
                    </a:lnTo>
                    <a:lnTo>
                      <a:pt x="130" y="142"/>
                    </a:lnTo>
                    <a:lnTo>
                      <a:pt x="132" y="152"/>
                    </a:lnTo>
                    <a:lnTo>
                      <a:pt x="132" y="158"/>
                    </a:lnTo>
                    <a:lnTo>
                      <a:pt x="130" y="164"/>
                    </a:lnTo>
                    <a:lnTo>
                      <a:pt x="128" y="169"/>
                    </a:lnTo>
                    <a:lnTo>
                      <a:pt x="126" y="175"/>
                    </a:lnTo>
                    <a:lnTo>
                      <a:pt x="124" y="179"/>
                    </a:lnTo>
                    <a:lnTo>
                      <a:pt x="121" y="184"/>
                    </a:lnTo>
                    <a:lnTo>
                      <a:pt x="117" y="188"/>
                    </a:lnTo>
                    <a:lnTo>
                      <a:pt x="112" y="192"/>
                    </a:lnTo>
                    <a:lnTo>
                      <a:pt x="108" y="195"/>
                    </a:lnTo>
                    <a:lnTo>
                      <a:pt x="103" y="199"/>
                    </a:lnTo>
                    <a:lnTo>
                      <a:pt x="97" y="201"/>
                    </a:lnTo>
                    <a:lnTo>
                      <a:pt x="92" y="203"/>
                    </a:lnTo>
                    <a:lnTo>
                      <a:pt x="86" y="205"/>
                    </a:lnTo>
                    <a:lnTo>
                      <a:pt x="78" y="206"/>
                    </a:lnTo>
                    <a:lnTo>
                      <a:pt x="72" y="207"/>
                    </a:lnTo>
                    <a:lnTo>
                      <a:pt x="65" y="207"/>
                    </a:lnTo>
                    <a:lnTo>
                      <a:pt x="55" y="206"/>
                    </a:lnTo>
                    <a:lnTo>
                      <a:pt x="46" y="205"/>
                    </a:lnTo>
                    <a:lnTo>
                      <a:pt x="37" y="202"/>
                    </a:lnTo>
                    <a:lnTo>
                      <a:pt x="28" y="197"/>
                    </a:lnTo>
                    <a:lnTo>
                      <a:pt x="20" y="192"/>
                    </a:lnTo>
                    <a:lnTo>
                      <a:pt x="13" y="185"/>
                    </a:lnTo>
                    <a:lnTo>
                      <a:pt x="6" y="177"/>
                    </a:lnTo>
                    <a:lnTo>
                      <a:pt x="0" y="168"/>
                    </a:lnTo>
                    <a:lnTo>
                      <a:pt x="5" y="165"/>
                    </a:lnTo>
                    <a:lnTo>
                      <a:pt x="9" y="171"/>
                    </a:lnTo>
                    <a:lnTo>
                      <a:pt x="14" y="176"/>
                    </a:lnTo>
                    <a:lnTo>
                      <a:pt x="20" y="181"/>
                    </a:lnTo>
                    <a:lnTo>
                      <a:pt x="27" y="185"/>
                    </a:lnTo>
                    <a:lnTo>
                      <a:pt x="34" y="189"/>
                    </a:lnTo>
                    <a:lnTo>
                      <a:pt x="42" y="192"/>
                    </a:lnTo>
                    <a:lnTo>
                      <a:pt x="50" y="194"/>
                    </a:lnTo>
                    <a:lnTo>
                      <a:pt x="57" y="194"/>
                    </a:lnTo>
                    <a:lnTo>
                      <a:pt x="66" y="193"/>
                    </a:lnTo>
                    <a:lnTo>
                      <a:pt x="74" y="191"/>
                    </a:lnTo>
                    <a:lnTo>
                      <a:pt x="81" y="187"/>
                    </a:lnTo>
                    <a:lnTo>
                      <a:pt x="88" y="181"/>
                    </a:lnTo>
                    <a:lnTo>
                      <a:pt x="93" y="175"/>
                    </a:lnTo>
                    <a:lnTo>
                      <a:pt x="96" y="167"/>
                    </a:lnTo>
                    <a:lnTo>
                      <a:pt x="98" y="158"/>
                    </a:lnTo>
                    <a:lnTo>
                      <a:pt x="99" y="149"/>
                    </a:lnTo>
                    <a:lnTo>
                      <a:pt x="98" y="140"/>
                    </a:lnTo>
                    <a:lnTo>
                      <a:pt x="95" y="132"/>
                    </a:lnTo>
                    <a:lnTo>
                      <a:pt x="91" y="124"/>
                    </a:lnTo>
                    <a:lnTo>
                      <a:pt x="85" y="117"/>
                    </a:lnTo>
                    <a:lnTo>
                      <a:pt x="81" y="114"/>
                    </a:lnTo>
                    <a:lnTo>
                      <a:pt x="77" y="112"/>
                    </a:lnTo>
                    <a:lnTo>
                      <a:pt x="72" y="108"/>
                    </a:lnTo>
                    <a:lnTo>
                      <a:pt x="67" y="107"/>
                    </a:lnTo>
                    <a:lnTo>
                      <a:pt x="54" y="104"/>
                    </a:lnTo>
                    <a:lnTo>
                      <a:pt x="40" y="103"/>
                    </a:lnTo>
                    <a:lnTo>
                      <a:pt x="40" y="94"/>
                    </a:lnTo>
                    <a:lnTo>
                      <a:pt x="50" y="94"/>
                    </a:lnTo>
                    <a:lnTo>
                      <a:pt x="59" y="93"/>
                    </a:lnTo>
                    <a:lnTo>
                      <a:pt x="67" y="91"/>
                    </a:lnTo>
                    <a:lnTo>
                      <a:pt x="73" y="89"/>
                    </a:lnTo>
                    <a:lnTo>
                      <a:pt x="78" y="87"/>
                    </a:lnTo>
                    <a:lnTo>
                      <a:pt x="83" y="83"/>
                    </a:lnTo>
                    <a:lnTo>
                      <a:pt x="88" y="79"/>
                    </a:lnTo>
                    <a:lnTo>
                      <a:pt x="92" y="74"/>
                    </a:lnTo>
                    <a:lnTo>
                      <a:pt x="95" y="69"/>
                    </a:lnTo>
                    <a:lnTo>
                      <a:pt x="97" y="63"/>
                    </a:lnTo>
                    <a:lnTo>
                      <a:pt x="98" y="56"/>
                    </a:lnTo>
                    <a:lnTo>
                      <a:pt x="99" y="49"/>
                    </a:lnTo>
                    <a:lnTo>
                      <a:pt x="98" y="42"/>
                    </a:lnTo>
                    <a:lnTo>
                      <a:pt x="96" y="35"/>
                    </a:lnTo>
                    <a:lnTo>
                      <a:pt x="93" y="29"/>
                    </a:lnTo>
                    <a:lnTo>
                      <a:pt x="89" y="24"/>
                    </a:lnTo>
                    <a:lnTo>
                      <a:pt x="83" y="19"/>
                    </a:lnTo>
                    <a:lnTo>
                      <a:pt x="77" y="16"/>
                    </a:lnTo>
                    <a:lnTo>
                      <a:pt x="70" y="14"/>
                    </a:lnTo>
                    <a:lnTo>
                      <a:pt x="62" y="14"/>
                    </a:lnTo>
                    <a:lnTo>
                      <a:pt x="52" y="14"/>
                    </a:lnTo>
                    <a:lnTo>
                      <a:pt x="44" y="17"/>
                    </a:lnTo>
                    <a:lnTo>
                      <a:pt x="35" y="20"/>
                    </a:lnTo>
                    <a:lnTo>
                      <a:pt x="29" y="26"/>
                    </a:lnTo>
                    <a:lnTo>
                      <a:pt x="24" y="32"/>
                    </a:lnTo>
                    <a:lnTo>
                      <a:pt x="19" y="40"/>
                    </a:lnTo>
                    <a:lnTo>
                      <a:pt x="16" y="48"/>
                    </a:lnTo>
                    <a:lnTo>
                      <a:pt x="14" y="58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75"/>
              <p:cNvSpPr/>
              <p:nvPr/>
            </p:nvSpPr>
            <p:spPr>
              <a:xfrm>
                <a:off x="3150" y="2214"/>
                <a:ext cx="68" cy="66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99" extrusionOk="0">
                    <a:moveTo>
                      <a:pt x="148" y="33"/>
                    </a:moveTo>
                    <a:lnTo>
                      <a:pt x="148" y="25"/>
                    </a:lnTo>
                    <a:lnTo>
                      <a:pt x="147" y="19"/>
                    </a:lnTo>
                    <a:lnTo>
                      <a:pt x="145" y="14"/>
                    </a:lnTo>
                    <a:lnTo>
                      <a:pt x="143" y="11"/>
                    </a:lnTo>
                    <a:lnTo>
                      <a:pt x="139" y="9"/>
                    </a:lnTo>
                    <a:lnTo>
                      <a:pt x="134" y="8"/>
                    </a:lnTo>
                    <a:lnTo>
                      <a:pt x="128" y="6"/>
                    </a:lnTo>
                    <a:lnTo>
                      <a:pt x="119" y="6"/>
                    </a:lnTo>
                    <a:lnTo>
                      <a:pt x="119" y="0"/>
                    </a:lnTo>
                    <a:lnTo>
                      <a:pt x="205" y="0"/>
                    </a:lnTo>
                    <a:lnTo>
                      <a:pt x="205" y="6"/>
                    </a:lnTo>
                    <a:lnTo>
                      <a:pt x="197" y="6"/>
                    </a:lnTo>
                    <a:lnTo>
                      <a:pt x="190" y="8"/>
                    </a:lnTo>
                    <a:lnTo>
                      <a:pt x="185" y="10"/>
                    </a:lnTo>
                    <a:lnTo>
                      <a:pt x="182" y="12"/>
                    </a:lnTo>
                    <a:lnTo>
                      <a:pt x="180" y="16"/>
                    </a:lnTo>
                    <a:lnTo>
                      <a:pt x="178" y="21"/>
                    </a:lnTo>
                    <a:lnTo>
                      <a:pt x="177" y="28"/>
                    </a:lnTo>
                    <a:lnTo>
                      <a:pt x="177" y="37"/>
                    </a:lnTo>
                    <a:lnTo>
                      <a:pt x="177" y="163"/>
                    </a:lnTo>
                    <a:lnTo>
                      <a:pt x="177" y="172"/>
                    </a:lnTo>
                    <a:lnTo>
                      <a:pt x="178" y="179"/>
                    </a:lnTo>
                    <a:lnTo>
                      <a:pt x="180" y="184"/>
                    </a:lnTo>
                    <a:lnTo>
                      <a:pt x="182" y="188"/>
                    </a:lnTo>
                    <a:lnTo>
                      <a:pt x="185" y="190"/>
                    </a:lnTo>
                    <a:lnTo>
                      <a:pt x="190" y="192"/>
                    </a:lnTo>
                    <a:lnTo>
                      <a:pt x="197" y="193"/>
                    </a:lnTo>
                    <a:lnTo>
                      <a:pt x="205" y="193"/>
                    </a:lnTo>
                    <a:lnTo>
                      <a:pt x="205" y="199"/>
                    </a:lnTo>
                    <a:lnTo>
                      <a:pt x="119" y="199"/>
                    </a:lnTo>
                    <a:lnTo>
                      <a:pt x="119" y="193"/>
                    </a:lnTo>
                    <a:lnTo>
                      <a:pt x="128" y="193"/>
                    </a:lnTo>
                    <a:lnTo>
                      <a:pt x="135" y="192"/>
                    </a:lnTo>
                    <a:lnTo>
                      <a:pt x="140" y="190"/>
                    </a:lnTo>
                    <a:lnTo>
                      <a:pt x="143" y="187"/>
                    </a:lnTo>
                    <a:lnTo>
                      <a:pt x="146" y="184"/>
                    </a:lnTo>
                    <a:lnTo>
                      <a:pt x="147" y="179"/>
                    </a:lnTo>
                    <a:lnTo>
                      <a:pt x="148" y="172"/>
                    </a:lnTo>
                    <a:lnTo>
                      <a:pt x="148" y="163"/>
                    </a:lnTo>
                    <a:lnTo>
                      <a:pt x="148" y="49"/>
                    </a:lnTo>
                    <a:lnTo>
                      <a:pt x="56" y="167"/>
                    </a:lnTo>
                    <a:lnTo>
                      <a:pt x="57" y="178"/>
                    </a:lnTo>
                    <a:lnTo>
                      <a:pt x="58" y="184"/>
                    </a:lnTo>
                    <a:lnTo>
                      <a:pt x="60" y="188"/>
                    </a:lnTo>
                    <a:lnTo>
                      <a:pt x="65" y="191"/>
                    </a:lnTo>
                    <a:lnTo>
                      <a:pt x="73" y="193"/>
                    </a:lnTo>
                    <a:lnTo>
                      <a:pt x="85" y="193"/>
                    </a:lnTo>
                    <a:lnTo>
                      <a:pt x="85" y="199"/>
                    </a:lnTo>
                    <a:lnTo>
                      <a:pt x="0" y="199"/>
                    </a:lnTo>
                    <a:lnTo>
                      <a:pt x="0" y="193"/>
                    </a:lnTo>
                    <a:lnTo>
                      <a:pt x="8" y="193"/>
                    </a:lnTo>
                    <a:lnTo>
                      <a:pt x="14" y="192"/>
                    </a:lnTo>
                    <a:lnTo>
                      <a:pt x="19" y="190"/>
                    </a:lnTo>
                    <a:lnTo>
                      <a:pt x="23" y="188"/>
                    </a:lnTo>
                    <a:lnTo>
                      <a:pt x="25" y="184"/>
                    </a:lnTo>
                    <a:lnTo>
                      <a:pt x="26" y="179"/>
                    </a:lnTo>
                    <a:lnTo>
                      <a:pt x="27" y="172"/>
                    </a:lnTo>
                    <a:lnTo>
                      <a:pt x="28" y="163"/>
                    </a:lnTo>
                    <a:lnTo>
                      <a:pt x="28" y="37"/>
                    </a:lnTo>
                    <a:lnTo>
                      <a:pt x="27" y="28"/>
                    </a:lnTo>
                    <a:lnTo>
                      <a:pt x="26" y="21"/>
                    </a:lnTo>
                    <a:lnTo>
                      <a:pt x="25" y="16"/>
                    </a:lnTo>
                    <a:lnTo>
                      <a:pt x="23" y="12"/>
                    </a:lnTo>
                    <a:lnTo>
                      <a:pt x="19" y="10"/>
                    </a:lnTo>
                    <a:lnTo>
                      <a:pt x="14" y="8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6"/>
                    </a:lnTo>
                    <a:lnTo>
                      <a:pt x="77" y="6"/>
                    </a:lnTo>
                    <a:lnTo>
                      <a:pt x="70" y="8"/>
                    </a:lnTo>
                    <a:lnTo>
                      <a:pt x="65" y="10"/>
                    </a:lnTo>
                    <a:lnTo>
                      <a:pt x="61" y="12"/>
                    </a:lnTo>
                    <a:lnTo>
                      <a:pt x="59" y="16"/>
                    </a:lnTo>
                    <a:lnTo>
                      <a:pt x="58" y="21"/>
                    </a:lnTo>
                    <a:lnTo>
                      <a:pt x="57" y="28"/>
                    </a:lnTo>
                    <a:lnTo>
                      <a:pt x="56" y="37"/>
                    </a:lnTo>
                    <a:lnTo>
                      <a:pt x="56" y="151"/>
                    </a:lnTo>
                    <a:lnTo>
                      <a:pt x="148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75"/>
              <p:cNvSpPr/>
              <p:nvPr/>
            </p:nvSpPr>
            <p:spPr>
              <a:xfrm>
                <a:off x="3249" y="2154"/>
                <a:ext cx="105" cy="4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9" extrusionOk="0">
                    <a:moveTo>
                      <a:pt x="0" y="0"/>
                    </a:moveTo>
                    <a:lnTo>
                      <a:pt x="317" y="0"/>
                    </a:lnTo>
                    <a:lnTo>
                      <a:pt x="317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  <a:moveTo>
                      <a:pt x="0" y="96"/>
                    </a:moveTo>
                    <a:lnTo>
                      <a:pt x="317" y="96"/>
                    </a:lnTo>
                    <a:lnTo>
                      <a:pt x="317" y="119"/>
                    </a:lnTo>
                    <a:lnTo>
                      <a:pt x="0" y="119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75"/>
              <p:cNvSpPr txBox="1"/>
              <p:nvPr/>
            </p:nvSpPr>
            <p:spPr>
              <a:xfrm>
                <a:off x="3416" y="2188"/>
                <a:ext cx="51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75"/>
              <p:cNvSpPr/>
              <p:nvPr/>
            </p:nvSpPr>
            <p:spPr>
              <a:xfrm>
                <a:off x="3498" y="2105"/>
                <a:ext cx="52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405" extrusionOk="0">
                    <a:moveTo>
                      <a:pt x="0" y="48"/>
                    </a:moveTo>
                    <a:lnTo>
                      <a:pt x="97" y="0"/>
                    </a:lnTo>
                    <a:lnTo>
                      <a:pt x="106" y="0"/>
                    </a:lnTo>
                    <a:lnTo>
                      <a:pt x="106" y="336"/>
                    </a:lnTo>
                    <a:lnTo>
                      <a:pt x="106" y="351"/>
                    </a:lnTo>
                    <a:lnTo>
                      <a:pt x="107" y="362"/>
                    </a:lnTo>
                    <a:lnTo>
                      <a:pt x="108" y="371"/>
                    </a:lnTo>
                    <a:lnTo>
                      <a:pt x="109" y="377"/>
                    </a:lnTo>
                    <a:lnTo>
                      <a:pt x="111" y="380"/>
                    </a:lnTo>
                    <a:lnTo>
                      <a:pt x="113" y="385"/>
                    </a:lnTo>
                    <a:lnTo>
                      <a:pt x="116" y="387"/>
                    </a:lnTo>
                    <a:lnTo>
                      <a:pt x="120" y="390"/>
                    </a:lnTo>
                    <a:lnTo>
                      <a:pt x="127" y="392"/>
                    </a:lnTo>
                    <a:lnTo>
                      <a:pt x="134" y="393"/>
                    </a:lnTo>
                    <a:lnTo>
                      <a:pt x="144" y="394"/>
                    </a:lnTo>
                    <a:lnTo>
                      <a:pt x="156" y="395"/>
                    </a:lnTo>
                    <a:lnTo>
                      <a:pt x="156" y="405"/>
                    </a:lnTo>
                    <a:lnTo>
                      <a:pt x="7" y="405"/>
                    </a:lnTo>
                    <a:lnTo>
                      <a:pt x="7" y="395"/>
                    </a:lnTo>
                    <a:lnTo>
                      <a:pt x="19" y="394"/>
                    </a:lnTo>
                    <a:lnTo>
                      <a:pt x="31" y="393"/>
                    </a:lnTo>
                    <a:lnTo>
                      <a:pt x="38" y="392"/>
                    </a:lnTo>
                    <a:lnTo>
                      <a:pt x="44" y="390"/>
                    </a:lnTo>
                    <a:lnTo>
                      <a:pt x="47" y="388"/>
                    </a:lnTo>
                    <a:lnTo>
                      <a:pt x="50" y="385"/>
                    </a:lnTo>
                    <a:lnTo>
                      <a:pt x="53" y="381"/>
                    </a:lnTo>
                    <a:lnTo>
                      <a:pt x="55" y="378"/>
                    </a:lnTo>
                    <a:lnTo>
                      <a:pt x="56" y="373"/>
                    </a:lnTo>
                    <a:lnTo>
                      <a:pt x="57" y="364"/>
                    </a:lnTo>
                    <a:lnTo>
                      <a:pt x="58" y="352"/>
                    </a:lnTo>
                    <a:lnTo>
                      <a:pt x="58" y="336"/>
                    </a:lnTo>
                    <a:lnTo>
                      <a:pt x="58" y="121"/>
                    </a:lnTo>
                    <a:lnTo>
                      <a:pt x="58" y="102"/>
                    </a:lnTo>
                    <a:lnTo>
                      <a:pt x="57" y="85"/>
                    </a:lnTo>
                    <a:lnTo>
                      <a:pt x="56" y="73"/>
                    </a:lnTo>
                    <a:lnTo>
                      <a:pt x="55" y="65"/>
                    </a:lnTo>
                    <a:lnTo>
                      <a:pt x="54" y="61"/>
                    </a:lnTo>
                    <a:lnTo>
                      <a:pt x="52" y="57"/>
                    </a:lnTo>
                    <a:lnTo>
                      <a:pt x="50" y="54"/>
                    </a:lnTo>
                    <a:lnTo>
                      <a:pt x="48" y="52"/>
                    </a:lnTo>
                    <a:lnTo>
                      <a:pt x="45" y="50"/>
                    </a:lnTo>
                    <a:lnTo>
                      <a:pt x="42" y="49"/>
                    </a:lnTo>
                    <a:lnTo>
                      <a:pt x="39" y="48"/>
                    </a:lnTo>
                    <a:lnTo>
                      <a:pt x="35" y="48"/>
                    </a:lnTo>
                    <a:lnTo>
                      <a:pt x="28" y="48"/>
                    </a:lnTo>
                    <a:lnTo>
                      <a:pt x="21" y="50"/>
                    </a:lnTo>
                    <a:lnTo>
                      <a:pt x="13" y="53"/>
                    </a:lnTo>
                    <a:lnTo>
                      <a:pt x="4" y="5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75"/>
              <p:cNvSpPr/>
              <p:nvPr/>
            </p:nvSpPr>
            <p:spPr>
              <a:xfrm>
                <a:off x="3628" y="2108"/>
                <a:ext cx="119" cy="132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7" extrusionOk="0">
                    <a:moveTo>
                      <a:pt x="268" y="195"/>
                    </a:moveTo>
                    <a:lnTo>
                      <a:pt x="287" y="200"/>
                    </a:lnTo>
                    <a:lnTo>
                      <a:pt x="303" y="206"/>
                    </a:lnTo>
                    <a:lnTo>
                      <a:pt x="311" y="210"/>
                    </a:lnTo>
                    <a:lnTo>
                      <a:pt x="318" y="214"/>
                    </a:lnTo>
                    <a:lnTo>
                      <a:pt x="324" y="218"/>
                    </a:lnTo>
                    <a:lnTo>
                      <a:pt x="329" y="222"/>
                    </a:lnTo>
                    <a:lnTo>
                      <a:pt x="336" y="230"/>
                    </a:lnTo>
                    <a:lnTo>
                      <a:pt x="342" y="237"/>
                    </a:lnTo>
                    <a:lnTo>
                      <a:pt x="346" y="245"/>
                    </a:lnTo>
                    <a:lnTo>
                      <a:pt x="350" y="253"/>
                    </a:lnTo>
                    <a:lnTo>
                      <a:pt x="354" y="261"/>
                    </a:lnTo>
                    <a:lnTo>
                      <a:pt x="356" y="270"/>
                    </a:lnTo>
                    <a:lnTo>
                      <a:pt x="358" y="280"/>
                    </a:lnTo>
                    <a:lnTo>
                      <a:pt x="358" y="289"/>
                    </a:lnTo>
                    <a:lnTo>
                      <a:pt x="358" y="296"/>
                    </a:lnTo>
                    <a:lnTo>
                      <a:pt x="357" y="303"/>
                    </a:lnTo>
                    <a:lnTo>
                      <a:pt x="356" y="310"/>
                    </a:lnTo>
                    <a:lnTo>
                      <a:pt x="354" y="317"/>
                    </a:lnTo>
                    <a:lnTo>
                      <a:pt x="350" y="324"/>
                    </a:lnTo>
                    <a:lnTo>
                      <a:pt x="347" y="332"/>
                    </a:lnTo>
                    <a:lnTo>
                      <a:pt x="343" y="339"/>
                    </a:lnTo>
                    <a:lnTo>
                      <a:pt x="339" y="345"/>
                    </a:lnTo>
                    <a:lnTo>
                      <a:pt x="334" y="352"/>
                    </a:lnTo>
                    <a:lnTo>
                      <a:pt x="329" y="358"/>
                    </a:lnTo>
                    <a:lnTo>
                      <a:pt x="323" y="363"/>
                    </a:lnTo>
                    <a:lnTo>
                      <a:pt x="317" y="368"/>
                    </a:lnTo>
                    <a:lnTo>
                      <a:pt x="311" y="373"/>
                    </a:lnTo>
                    <a:lnTo>
                      <a:pt x="303" y="378"/>
                    </a:lnTo>
                    <a:lnTo>
                      <a:pt x="295" y="382"/>
                    </a:lnTo>
                    <a:lnTo>
                      <a:pt x="288" y="385"/>
                    </a:lnTo>
                    <a:lnTo>
                      <a:pt x="279" y="388"/>
                    </a:lnTo>
                    <a:lnTo>
                      <a:pt x="269" y="390"/>
                    </a:lnTo>
                    <a:lnTo>
                      <a:pt x="259" y="393"/>
                    </a:lnTo>
                    <a:lnTo>
                      <a:pt x="246" y="394"/>
                    </a:lnTo>
                    <a:lnTo>
                      <a:pt x="220" y="397"/>
                    </a:lnTo>
                    <a:lnTo>
                      <a:pt x="188" y="397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15" y="387"/>
                    </a:lnTo>
                    <a:lnTo>
                      <a:pt x="22" y="387"/>
                    </a:lnTo>
                    <a:lnTo>
                      <a:pt x="27" y="386"/>
                    </a:lnTo>
                    <a:lnTo>
                      <a:pt x="32" y="385"/>
                    </a:lnTo>
                    <a:lnTo>
                      <a:pt x="37" y="383"/>
                    </a:lnTo>
                    <a:lnTo>
                      <a:pt x="41" y="381"/>
                    </a:lnTo>
                    <a:lnTo>
                      <a:pt x="45" y="378"/>
                    </a:lnTo>
                    <a:lnTo>
                      <a:pt x="48" y="375"/>
                    </a:lnTo>
                    <a:lnTo>
                      <a:pt x="51" y="370"/>
                    </a:lnTo>
                    <a:lnTo>
                      <a:pt x="54" y="364"/>
                    </a:lnTo>
                    <a:lnTo>
                      <a:pt x="56" y="355"/>
                    </a:lnTo>
                    <a:lnTo>
                      <a:pt x="57" y="342"/>
                    </a:lnTo>
                    <a:lnTo>
                      <a:pt x="58" y="328"/>
                    </a:lnTo>
                    <a:lnTo>
                      <a:pt x="58" y="70"/>
                    </a:lnTo>
                    <a:lnTo>
                      <a:pt x="57" y="54"/>
                    </a:lnTo>
                    <a:lnTo>
                      <a:pt x="56" y="41"/>
                    </a:lnTo>
                    <a:lnTo>
                      <a:pt x="54" y="36"/>
                    </a:lnTo>
                    <a:lnTo>
                      <a:pt x="53" y="31"/>
                    </a:lnTo>
                    <a:lnTo>
                      <a:pt x="51" y="27"/>
                    </a:lnTo>
                    <a:lnTo>
                      <a:pt x="49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4"/>
                    </a:lnTo>
                    <a:lnTo>
                      <a:pt x="26" y="12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2" y="0"/>
                    </a:lnTo>
                    <a:lnTo>
                      <a:pt x="195" y="1"/>
                    </a:lnTo>
                    <a:lnTo>
                      <a:pt x="216" y="2"/>
                    </a:lnTo>
                    <a:lnTo>
                      <a:pt x="234" y="4"/>
                    </a:lnTo>
                    <a:lnTo>
                      <a:pt x="249" y="7"/>
                    </a:lnTo>
                    <a:lnTo>
                      <a:pt x="260" y="10"/>
                    </a:lnTo>
                    <a:lnTo>
                      <a:pt x="270" y="14"/>
                    </a:lnTo>
                    <a:lnTo>
                      <a:pt x="279" y="17"/>
                    </a:lnTo>
                    <a:lnTo>
                      <a:pt x="288" y="22"/>
                    </a:lnTo>
                    <a:lnTo>
                      <a:pt x="296" y="27"/>
                    </a:lnTo>
                    <a:lnTo>
                      <a:pt x="303" y="33"/>
                    </a:lnTo>
                    <a:lnTo>
                      <a:pt x="311" y="39"/>
                    </a:lnTo>
                    <a:lnTo>
                      <a:pt x="317" y="45"/>
                    </a:lnTo>
                    <a:lnTo>
                      <a:pt x="322" y="52"/>
                    </a:lnTo>
                    <a:lnTo>
                      <a:pt x="326" y="59"/>
                    </a:lnTo>
                    <a:lnTo>
                      <a:pt x="330" y="66"/>
                    </a:lnTo>
                    <a:lnTo>
                      <a:pt x="333" y="73"/>
                    </a:lnTo>
                    <a:lnTo>
                      <a:pt x="336" y="82"/>
                    </a:lnTo>
                    <a:lnTo>
                      <a:pt x="338" y="90"/>
                    </a:lnTo>
                    <a:lnTo>
                      <a:pt x="339" y="98"/>
                    </a:lnTo>
                    <a:lnTo>
                      <a:pt x="339" y="106"/>
                    </a:lnTo>
                    <a:lnTo>
                      <a:pt x="339" y="114"/>
                    </a:lnTo>
                    <a:lnTo>
                      <a:pt x="338" y="121"/>
                    </a:lnTo>
                    <a:lnTo>
                      <a:pt x="337" y="128"/>
                    </a:lnTo>
                    <a:lnTo>
                      <a:pt x="335" y="135"/>
                    </a:lnTo>
                    <a:lnTo>
                      <a:pt x="332" y="141"/>
                    </a:lnTo>
                    <a:lnTo>
                      <a:pt x="329" y="148"/>
                    </a:lnTo>
                    <a:lnTo>
                      <a:pt x="326" y="154"/>
                    </a:lnTo>
                    <a:lnTo>
                      <a:pt x="321" y="160"/>
                    </a:lnTo>
                    <a:lnTo>
                      <a:pt x="317" y="165"/>
                    </a:lnTo>
                    <a:lnTo>
                      <a:pt x="311" y="170"/>
                    </a:lnTo>
                    <a:lnTo>
                      <a:pt x="305" y="175"/>
                    </a:lnTo>
                    <a:lnTo>
                      <a:pt x="298" y="181"/>
                    </a:lnTo>
                    <a:lnTo>
                      <a:pt x="292" y="185"/>
                    </a:lnTo>
                    <a:lnTo>
                      <a:pt x="284" y="189"/>
                    </a:lnTo>
                    <a:lnTo>
                      <a:pt x="276" y="192"/>
                    </a:lnTo>
                    <a:lnTo>
                      <a:pt x="268" y="195"/>
                    </a:lnTo>
                    <a:close/>
                    <a:moveTo>
                      <a:pt x="114" y="179"/>
                    </a:moveTo>
                    <a:lnTo>
                      <a:pt x="126" y="181"/>
                    </a:lnTo>
                    <a:lnTo>
                      <a:pt x="139" y="182"/>
                    </a:lnTo>
                    <a:lnTo>
                      <a:pt x="153" y="183"/>
                    </a:lnTo>
                    <a:lnTo>
                      <a:pt x="170" y="183"/>
                    </a:lnTo>
                    <a:lnTo>
                      <a:pt x="189" y="183"/>
                    </a:lnTo>
                    <a:lnTo>
                      <a:pt x="207" y="181"/>
                    </a:lnTo>
                    <a:lnTo>
                      <a:pt x="222" y="178"/>
                    </a:lnTo>
                    <a:lnTo>
                      <a:pt x="234" y="173"/>
                    </a:lnTo>
                    <a:lnTo>
                      <a:pt x="244" y="168"/>
                    </a:lnTo>
                    <a:lnTo>
                      <a:pt x="252" y="162"/>
                    </a:lnTo>
                    <a:lnTo>
                      <a:pt x="261" y="154"/>
                    </a:lnTo>
                    <a:lnTo>
                      <a:pt x="267" y="146"/>
                    </a:lnTo>
                    <a:lnTo>
                      <a:pt x="272" y="136"/>
                    </a:lnTo>
                    <a:lnTo>
                      <a:pt x="275" y="125"/>
                    </a:lnTo>
                    <a:lnTo>
                      <a:pt x="278" y="115"/>
                    </a:lnTo>
                    <a:lnTo>
                      <a:pt x="278" y="104"/>
                    </a:lnTo>
                    <a:lnTo>
                      <a:pt x="278" y="96"/>
                    </a:lnTo>
                    <a:lnTo>
                      <a:pt x="276" y="88"/>
                    </a:lnTo>
                    <a:lnTo>
                      <a:pt x="274" y="80"/>
                    </a:lnTo>
                    <a:lnTo>
                      <a:pt x="271" y="71"/>
                    </a:lnTo>
                    <a:lnTo>
                      <a:pt x="267" y="64"/>
                    </a:lnTo>
                    <a:lnTo>
                      <a:pt x="263" y="58"/>
                    </a:lnTo>
                    <a:lnTo>
                      <a:pt x="256" y="51"/>
                    </a:lnTo>
                    <a:lnTo>
                      <a:pt x="249" y="45"/>
                    </a:lnTo>
                    <a:lnTo>
                      <a:pt x="242" y="39"/>
                    </a:lnTo>
                    <a:lnTo>
                      <a:pt x="234" y="34"/>
                    </a:lnTo>
                    <a:lnTo>
                      <a:pt x="225" y="30"/>
                    </a:lnTo>
                    <a:lnTo>
                      <a:pt x="215" y="26"/>
                    </a:lnTo>
                    <a:lnTo>
                      <a:pt x="204" y="23"/>
                    </a:lnTo>
                    <a:lnTo>
                      <a:pt x="192" y="21"/>
                    </a:lnTo>
                    <a:lnTo>
                      <a:pt x="180" y="20"/>
                    </a:lnTo>
                    <a:lnTo>
                      <a:pt x="167" y="20"/>
                    </a:lnTo>
                    <a:lnTo>
                      <a:pt x="152" y="20"/>
                    </a:lnTo>
                    <a:lnTo>
                      <a:pt x="139" y="21"/>
                    </a:lnTo>
                    <a:lnTo>
                      <a:pt x="126" y="23"/>
                    </a:lnTo>
                    <a:lnTo>
                      <a:pt x="114" y="26"/>
                    </a:lnTo>
                    <a:lnTo>
                      <a:pt x="114" y="179"/>
                    </a:lnTo>
                    <a:close/>
                    <a:moveTo>
                      <a:pt x="114" y="368"/>
                    </a:moveTo>
                    <a:lnTo>
                      <a:pt x="131" y="372"/>
                    </a:lnTo>
                    <a:lnTo>
                      <a:pt x="148" y="375"/>
                    </a:lnTo>
                    <a:lnTo>
                      <a:pt x="165" y="376"/>
                    </a:lnTo>
                    <a:lnTo>
                      <a:pt x="181" y="377"/>
                    </a:lnTo>
                    <a:lnTo>
                      <a:pt x="194" y="377"/>
                    </a:lnTo>
                    <a:lnTo>
                      <a:pt x="206" y="375"/>
                    </a:lnTo>
                    <a:lnTo>
                      <a:pt x="218" y="373"/>
                    </a:lnTo>
                    <a:lnTo>
                      <a:pt x="228" y="370"/>
                    </a:lnTo>
                    <a:lnTo>
                      <a:pt x="238" y="367"/>
                    </a:lnTo>
                    <a:lnTo>
                      <a:pt x="246" y="363"/>
                    </a:lnTo>
                    <a:lnTo>
                      <a:pt x="254" y="358"/>
                    </a:lnTo>
                    <a:lnTo>
                      <a:pt x="262" y="353"/>
                    </a:lnTo>
                    <a:lnTo>
                      <a:pt x="269" y="347"/>
                    </a:lnTo>
                    <a:lnTo>
                      <a:pt x="274" y="340"/>
                    </a:lnTo>
                    <a:lnTo>
                      <a:pt x="279" y="334"/>
                    </a:lnTo>
                    <a:lnTo>
                      <a:pt x="283" y="326"/>
                    </a:lnTo>
                    <a:lnTo>
                      <a:pt x="286" y="318"/>
                    </a:lnTo>
                    <a:lnTo>
                      <a:pt x="288" y="310"/>
                    </a:lnTo>
                    <a:lnTo>
                      <a:pt x="289" y="302"/>
                    </a:lnTo>
                    <a:lnTo>
                      <a:pt x="290" y="294"/>
                    </a:lnTo>
                    <a:lnTo>
                      <a:pt x="289" y="283"/>
                    </a:lnTo>
                    <a:lnTo>
                      <a:pt x="287" y="271"/>
                    </a:lnTo>
                    <a:lnTo>
                      <a:pt x="283" y="260"/>
                    </a:lnTo>
                    <a:lnTo>
                      <a:pt x="277" y="249"/>
                    </a:lnTo>
                    <a:lnTo>
                      <a:pt x="274" y="244"/>
                    </a:lnTo>
                    <a:lnTo>
                      <a:pt x="270" y="239"/>
                    </a:lnTo>
                    <a:lnTo>
                      <a:pt x="266" y="235"/>
                    </a:lnTo>
                    <a:lnTo>
                      <a:pt x="261" y="231"/>
                    </a:lnTo>
                    <a:lnTo>
                      <a:pt x="249" y="222"/>
                    </a:lnTo>
                    <a:lnTo>
                      <a:pt x="236" y="215"/>
                    </a:lnTo>
                    <a:lnTo>
                      <a:pt x="222" y="210"/>
                    </a:lnTo>
                    <a:lnTo>
                      <a:pt x="204" y="206"/>
                    </a:lnTo>
                    <a:lnTo>
                      <a:pt x="186" y="204"/>
                    </a:lnTo>
                    <a:lnTo>
                      <a:pt x="166" y="203"/>
                    </a:lnTo>
                    <a:lnTo>
                      <a:pt x="157" y="203"/>
                    </a:lnTo>
                    <a:lnTo>
                      <a:pt x="149" y="203"/>
                    </a:lnTo>
                    <a:lnTo>
                      <a:pt x="142" y="204"/>
                    </a:lnTo>
                    <a:lnTo>
                      <a:pt x="135" y="204"/>
                    </a:lnTo>
                    <a:lnTo>
                      <a:pt x="124" y="205"/>
                    </a:lnTo>
                    <a:lnTo>
                      <a:pt x="114" y="206"/>
                    </a:lnTo>
                    <a:lnTo>
                      <a:pt x="114" y="36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75"/>
              <p:cNvSpPr/>
              <p:nvPr/>
            </p:nvSpPr>
            <p:spPr>
              <a:xfrm>
                <a:off x="2955" y="2631"/>
                <a:ext cx="141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06" extrusionOk="0">
                    <a:moveTo>
                      <a:pt x="283" y="11"/>
                    </a:moveTo>
                    <a:lnTo>
                      <a:pt x="283" y="0"/>
                    </a:lnTo>
                    <a:lnTo>
                      <a:pt x="423" y="0"/>
                    </a:lnTo>
                    <a:lnTo>
                      <a:pt x="423" y="11"/>
                    </a:lnTo>
                    <a:lnTo>
                      <a:pt x="408" y="11"/>
                    </a:lnTo>
                    <a:lnTo>
                      <a:pt x="403" y="11"/>
                    </a:lnTo>
                    <a:lnTo>
                      <a:pt x="397" y="12"/>
                    </a:lnTo>
                    <a:lnTo>
                      <a:pt x="393" y="14"/>
                    </a:lnTo>
                    <a:lnTo>
                      <a:pt x="388" y="16"/>
                    </a:lnTo>
                    <a:lnTo>
                      <a:pt x="384" y="19"/>
                    </a:lnTo>
                    <a:lnTo>
                      <a:pt x="380" y="22"/>
                    </a:lnTo>
                    <a:lnTo>
                      <a:pt x="375" y="26"/>
                    </a:lnTo>
                    <a:lnTo>
                      <a:pt x="372" y="30"/>
                    </a:lnTo>
                    <a:lnTo>
                      <a:pt x="369" y="36"/>
                    </a:lnTo>
                    <a:lnTo>
                      <a:pt x="368" y="46"/>
                    </a:lnTo>
                    <a:lnTo>
                      <a:pt x="366" y="58"/>
                    </a:lnTo>
                    <a:lnTo>
                      <a:pt x="366" y="73"/>
                    </a:lnTo>
                    <a:lnTo>
                      <a:pt x="366" y="233"/>
                    </a:lnTo>
                    <a:lnTo>
                      <a:pt x="365" y="262"/>
                    </a:lnTo>
                    <a:lnTo>
                      <a:pt x="363" y="286"/>
                    </a:lnTo>
                    <a:lnTo>
                      <a:pt x="361" y="298"/>
                    </a:lnTo>
                    <a:lnTo>
                      <a:pt x="359" y="308"/>
                    </a:lnTo>
                    <a:lnTo>
                      <a:pt x="357" y="318"/>
                    </a:lnTo>
                    <a:lnTo>
                      <a:pt x="354" y="326"/>
                    </a:lnTo>
                    <a:lnTo>
                      <a:pt x="351" y="334"/>
                    </a:lnTo>
                    <a:lnTo>
                      <a:pt x="347" y="343"/>
                    </a:lnTo>
                    <a:lnTo>
                      <a:pt x="343" y="350"/>
                    </a:lnTo>
                    <a:lnTo>
                      <a:pt x="337" y="357"/>
                    </a:lnTo>
                    <a:lnTo>
                      <a:pt x="331" y="364"/>
                    </a:lnTo>
                    <a:lnTo>
                      <a:pt x="323" y="370"/>
                    </a:lnTo>
                    <a:lnTo>
                      <a:pt x="316" y="376"/>
                    </a:lnTo>
                    <a:lnTo>
                      <a:pt x="308" y="382"/>
                    </a:lnTo>
                    <a:lnTo>
                      <a:pt x="299" y="389"/>
                    </a:lnTo>
                    <a:lnTo>
                      <a:pt x="289" y="393"/>
                    </a:lnTo>
                    <a:lnTo>
                      <a:pt x="278" y="397"/>
                    </a:lnTo>
                    <a:lnTo>
                      <a:pt x="267" y="401"/>
                    </a:lnTo>
                    <a:lnTo>
                      <a:pt x="255" y="403"/>
                    </a:lnTo>
                    <a:lnTo>
                      <a:pt x="242" y="405"/>
                    </a:lnTo>
                    <a:lnTo>
                      <a:pt x="228" y="406"/>
                    </a:lnTo>
                    <a:lnTo>
                      <a:pt x="213" y="406"/>
                    </a:lnTo>
                    <a:lnTo>
                      <a:pt x="198" y="406"/>
                    </a:lnTo>
                    <a:lnTo>
                      <a:pt x="182" y="405"/>
                    </a:lnTo>
                    <a:lnTo>
                      <a:pt x="169" y="403"/>
                    </a:lnTo>
                    <a:lnTo>
                      <a:pt x="156" y="401"/>
                    </a:lnTo>
                    <a:lnTo>
                      <a:pt x="145" y="398"/>
                    </a:lnTo>
                    <a:lnTo>
                      <a:pt x="133" y="394"/>
                    </a:lnTo>
                    <a:lnTo>
                      <a:pt x="123" y="390"/>
                    </a:lnTo>
                    <a:lnTo>
                      <a:pt x="115" y="383"/>
                    </a:lnTo>
                    <a:lnTo>
                      <a:pt x="107" y="378"/>
                    </a:lnTo>
                    <a:lnTo>
                      <a:pt x="99" y="371"/>
                    </a:lnTo>
                    <a:lnTo>
                      <a:pt x="93" y="365"/>
                    </a:lnTo>
                    <a:lnTo>
                      <a:pt x="86" y="358"/>
                    </a:lnTo>
                    <a:lnTo>
                      <a:pt x="80" y="350"/>
                    </a:lnTo>
                    <a:lnTo>
                      <a:pt x="75" y="342"/>
                    </a:lnTo>
                    <a:lnTo>
                      <a:pt x="71" y="332"/>
                    </a:lnTo>
                    <a:lnTo>
                      <a:pt x="67" y="323"/>
                    </a:lnTo>
                    <a:lnTo>
                      <a:pt x="65" y="316"/>
                    </a:lnTo>
                    <a:lnTo>
                      <a:pt x="63" y="308"/>
                    </a:lnTo>
                    <a:lnTo>
                      <a:pt x="61" y="298"/>
                    </a:lnTo>
                    <a:lnTo>
                      <a:pt x="60" y="285"/>
                    </a:lnTo>
                    <a:lnTo>
                      <a:pt x="58" y="259"/>
                    </a:lnTo>
                    <a:lnTo>
                      <a:pt x="58" y="225"/>
                    </a:lnTo>
                    <a:lnTo>
                      <a:pt x="58" y="70"/>
                    </a:lnTo>
                    <a:lnTo>
                      <a:pt x="57" y="54"/>
                    </a:lnTo>
                    <a:lnTo>
                      <a:pt x="55" y="41"/>
                    </a:lnTo>
                    <a:lnTo>
                      <a:pt x="54" y="34"/>
                    </a:lnTo>
                    <a:lnTo>
                      <a:pt x="52" y="29"/>
                    </a:lnTo>
                    <a:lnTo>
                      <a:pt x="50" y="25"/>
                    </a:lnTo>
                    <a:lnTo>
                      <a:pt x="48" y="22"/>
                    </a:lnTo>
                    <a:lnTo>
                      <a:pt x="41" y="17"/>
                    </a:lnTo>
                    <a:lnTo>
                      <a:pt x="34" y="14"/>
                    </a:lnTo>
                    <a:lnTo>
                      <a:pt x="25" y="12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71" y="11"/>
                    </a:lnTo>
                    <a:lnTo>
                      <a:pt x="156" y="11"/>
                    </a:lnTo>
                    <a:lnTo>
                      <a:pt x="151" y="11"/>
                    </a:lnTo>
                    <a:lnTo>
                      <a:pt x="145" y="12"/>
                    </a:lnTo>
                    <a:lnTo>
                      <a:pt x="140" y="13"/>
                    </a:lnTo>
                    <a:lnTo>
                      <a:pt x="135" y="15"/>
                    </a:lnTo>
                    <a:lnTo>
                      <a:pt x="131" y="17"/>
                    </a:lnTo>
                    <a:lnTo>
                      <a:pt x="127" y="20"/>
                    </a:lnTo>
                    <a:lnTo>
                      <a:pt x="124" y="23"/>
                    </a:lnTo>
                    <a:lnTo>
                      <a:pt x="121" y="26"/>
                    </a:lnTo>
                    <a:lnTo>
                      <a:pt x="118" y="33"/>
                    </a:lnTo>
                    <a:lnTo>
                      <a:pt x="116" y="43"/>
                    </a:lnTo>
                    <a:lnTo>
                      <a:pt x="114" y="55"/>
                    </a:lnTo>
                    <a:lnTo>
                      <a:pt x="114" y="70"/>
                    </a:lnTo>
                    <a:lnTo>
                      <a:pt x="114" y="244"/>
                    </a:lnTo>
                    <a:lnTo>
                      <a:pt x="114" y="256"/>
                    </a:lnTo>
                    <a:lnTo>
                      <a:pt x="115" y="268"/>
                    </a:lnTo>
                    <a:lnTo>
                      <a:pt x="116" y="281"/>
                    </a:lnTo>
                    <a:lnTo>
                      <a:pt x="118" y="297"/>
                    </a:lnTo>
                    <a:lnTo>
                      <a:pt x="121" y="310"/>
                    </a:lnTo>
                    <a:lnTo>
                      <a:pt x="124" y="323"/>
                    </a:lnTo>
                    <a:lnTo>
                      <a:pt x="128" y="333"/>
                    </a:lnTo>
                    <a:lnTo>
                      <a:pt x="133" y="343"/>
                    </a:lnTo>
                    <a:lnTo>
                      <a:pt x="140" y="351"/>
                    </a:lnTo>
                    <a:lnTo>
                      <a:pt x="147" y="358"/>
                    </a:lnTo>
                    <a:lnTo>
                      <a:pt x="156" y="365"/>
                    </a:lnTo>
                    <a:lnTo>
                      <a:pt x="165" y="370"/>
                    </a:lnTo>
                    <a:lnTo>
                      <a:pt x="176" y="375"/>
                    </a:lnTo>
                    <a:lnTo>
                      <a:pt x="189" y="378"/>
                    </a:lnTo>
                    <a:lnTo>
                      <a:pt x="202" y="380"/>
                    </a:lnTo>
                    <a:lnTo>
                      <a:pt x="217" y="381"/>
                    </a:lnTo>
                    <a:lnTo>
                      <a:pt x="226" y="381"/>
                    </a:lnTo>
                    <a:lnTo>
                      <a:pt x="236" y="380"/>
                    </a:lnTo>
                    <a:lnTo>
                      <a:pt x="245" y="378"/>
                    </a:lnTo>
                    <a:lnTo>
                      <a:pt x="254" y="377"/>
                    </a:lnTo>
                    <a:lnTo>
                      <a:pt x="262" y="374"/>
                    </a:lnTo>
                    <a:lnTo>
                      <a:pt x="270" y="371"/>
                    </a:lnTo>
                    <a:lnTo>
                      <a:pt x="278" y="368"/>
                    </a:lnTo>
                    <a:lnTo>
                      <a:pt x="287" y="364"/>
                    </a:lnTo>
                    <a:lnTo>
                      <a:pt x="294" y="360"/>
                    </a:lnTo>
                    <a:lnTo>
                      <a:pt x="301" y="355"/>
                    </a:lnTo>
                    <a:lnTo>
                      <a:pt x="307" y="350"/>
                    </a:lnTo>
                    <a:lnTo>
                      <a:pt x="312" y="345"/>
                    </a:lnTo>
                    <a:lnTo>
                      <a:pt x="317" y="340"/>
                    </a:lnTo>
                    <a:lnTo>
                      <a:pt x="321" y="333"/>
                    </a:lnTo>
                    <a:lnTo>
                      <a:pt x="325" y="327"/>
                    </a:lnTo>
                    <a:lnTo>
                      <a:pt x="328" y="321"/>
                    </a:lnTo>
                    <a:lnTo>
                      <a:pt x="332" y="314"/>
                    </a:lnTo>
                    <a:lnTo>
                      <a:pt x="334" y="305"/>
                    </a:lnTo>
                    <a:lnTo>
                      <a:pt x="336" y="296"/>
                    </a:lnTo>
                    <a:lnTo>
                      <a:pt x="337" y="285"/>
                    </a:lnTo>
                    <a:lnTo>
                      <a:pt x="340" y="260"/>
                    </a:lnTo>
                    <a:lnTo>
                      <a:pt x="340" y="231"/>
                    </a:lnTo>
                    <a:lnTo>
                      <a:pt x="340" y="70"/>
                    </a:lnTo>
                    <a:lnTo>
                      <a:pt x="340" y="54"/>
                    </a:lnTo>
                    <a:lnTo>
                      <a:pt x="338" y="41"/>
                    </a:lnTo>
                    <a:lnTo>
                      <a:pt x="337" y="34"/>
                    </a:lnTo>
                    <a:lnTo>
                      <a:pt x="336" y="30"/>
                    </a:lnTo>
                    <a:lnTo>
                      <a:pt x="334" y="26"/>
                    </a:lnTo>
                    <a:lnTo>
                      <a:pt x="332" y="24"/>
                    </a:lnTo>
                    <a:lnTo>
                      <a:pt x="328" y="21"/>
                    </a:lnTo>
                    <a:lnTo>
                      <a:pt x="325" y="18"/>
                    </a:lnTo>
                    <a:lnTo>
                      <a:pt x="321" y="16"/>
                    </a:lnTo>
                    <a:lnTo>
                      <a:pt x="317" y="14"/>
                    </a:lnTo>
                    <a:lnTo>
                      <a:pt x="308" y="12"/>
                    </a:lnTo>
                    <a:lnTo>
                      <a:pt x="298" y="11"/>
                    </a:lnTo>
                    <a:lnTo>
                      <a:pt x="28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75"/>
              <p:cNvSpPr/>
              <p:nvPr/>
            </p:nvSpPr>
            <p:spPr>
              <a:xfrm>
                <a:off x="3100" y="2736"/>
                <a:ext cx="4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07" extrusionOk="0">
                    <a:moveTo>
                      <a:pt x="9" y="58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21" y="9"/>
                    </a:lnTo>
                    <a:lnTo>
                      <a:pt x="24" y="10"/>
                    </a:lnTo>
                    <a:lnTo>
                      <a:pt x="29" y="9"/>
                    </a:lnTo>
                    <a:lnTo>
                      <a:pt x="39" y="6"/>
                    </a:lnTo>
                    <a:lnTo>
                      <a:pt x="47" y="3"/>
                    </a:lnTo>
                    <a:lnTo>
                      <a:pt x="56" y="1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5" y="1"/>
                    </a:lnTo>
                    <a:lnTo>
                      <a:pt x="96" y="3"/>
                    </a:lnTo>
                    <a:lnTo>
                      <a:pt x="100" y="5"/>
                    </a:lnTo>
                    <a:lnTo>
                      <a:pt x="105" y="8"/>
                    </a:lnTo>
                    <a:lnTo>
                      <a:pt x="109" y="11"/>
                    </a:lnTo>
                    <a:lnTo>
                      <a:pt x="113" y="14"/>
                    </a:lnTo>
                    <a:lnTo>
                      <a:pt x="119" y="23"/>
                    </a:lnTo>
                    <a:lnTo>
                      <a:pt x="124" y="31"/>
                    </a:lnTo>
                    <a:lnTo>
                      <a:pt x="126" y="40"/>
                    </a:lnTo>
                    <a:lnTo>
                      <a:pt x="127" y="49"/>
                    </a:lnTo>
                    <a:lnTo>
                      <a:pt x="127" y="58"/>
                    </a:lnTo>
                    <a:lnTo>
                      <a:pt x="124" y="65"/>
                    </a:lnTo>
                    <a:lnTo>
                      <a:pt x="121" y="74"/>
                    </a:lnTo>
                    <a:lnTo>
                      <a:pt x="116" y="80"/>
                    </a:lnTo>
                    <a:lnTo>
                      <a:pt x="110" y="86"/>
                    </a:lnTo>
                    <a:lnTo>
                      <a:pt x="103" y="91"/>
                    </a:lnTo>
                    <a:lnTo>
                      <a:pt x="96" y="95"/>
                    </a:lnTo>
                    <a:lnTo>
                      <a:pt x="87" y="99"/>
                    </a:lnTo>
                    <a:lnTo>
                      <a:pt x="96" y="101"/>
                    </a:lnTo>
                    <a:lnTo>
                      <a:pt x="105" y="105"/>
                    </a:lnTo>
                    <a:lnTo>
                      <a:pt x="112" y="110"/>
                    </a:lnTo>
                    <a:lnTo>
                      <a:pt x="119" y="117"/>
                    </a:lnTo>
                    <a:lnTo>
                      <a:pt x="124" y="125"/>
                    </a:lnTo>
                    <a:lnTo>
                      <a:pt x="128" y="133"/>
                    </a:lnTo>
                    <a:lnTo>
                      <a:pt x="130" y="142"/>
                    </a:lnTo>
                    <a:lnTo>
                      <a:pt x="132" y="152"/>
                    </a:lnTo>
                    <a:lnTo>
                      <a:pt x="132" y="158"/>
                    </a:lnTo>
                    <a:lnTo>
                      <a:pt x="130" y="163"/>
                    </a:lnTo>
                    <a:lnTo>
                      <a:pt x="128" y="168"/>
                    </a:lnTo>
                    <a:lnTo>
                      <a:pt x="126" y="174"/>
                    </a:lnTo>
                    <a:lnTo>
                      <a:pt x="124" y="179"/>
                    </a:lnTo>
                    <a:lnTo>
                      <a:pt x="121" y="184"/>
                    </a:lnTo>
                    <a:lnTo>
                      <a:pt x="117" y="188"/>
                    </a:lnTo>
                    <a:lnTo>
                      <a:pt x="112" y="192"/>
                    </a:lnTo>
                    <a:lnTo>
                      <a:pt x="108" y="195"/>
                    </a:lnTo>
                    <a:lnTo>
                      <a:pt x="103" y="199"/>
                    </a:lnTo>
                    <a:lnTo>
                      <a:pt x="97" y="201"/>
                    </a:lnTo>
                    <a:lnTo>
                      <a:pt x="92" y="203"/>
                    </a:lnTo>
                    <a:lnTo>
                      <a:pt x="86" y="205"/>
                    </a:lnTo>
                    <a:lnTo>
                      <a:pt x="78" y="206"/>
                    </a:lnTo>
                    <a:lnTo>
                      <a:pt x="72" y="207"/>
                    </a:lnTo>
                    <a:lnTo>
                      <a:pt x="65" y="207"/>
                    </a:lnTo>
                    <a:lnTo>
                      <a:pt x="55" y="206"/>
                    </a:lnTo>
                    <a:lnTo>
                      <a:pt x="46" y="205"/>
                    </a:lnTo>
                    <a:lnTo>
                      <a:pt x="37" y="202"/>
                    </a:lnTo>
                    <a:lnTo>
                      <a:pt x="28" y="197"/>
                    </a:lnTo>
                    <a:lnTo>
                      <a:pt x="20" y="192"/>
                    </a:lnTo>
                    <a:lnTo>
                      <a:pt x="13" y="185"/>
                    </a:lnTo>
                    <a:lnTo>
                      <a:pt x="6" y="177"/>
                    </a:lnTo>
                    <a:lnTo>
                      <a:pt x="0" y="167"/>
                    </a:lnTo>
                    <a:lnTo>
                      <a:pt x="5" y="164"/>
                    </a:lnTo>
                    <a:lnTo>
                      <a:pt x="9" y="170"/>
                    </a:lnTo>
                    <a:lnTo>
                      <a:pt x="14" y="176"/>
                    </a:lnTo>
                    <a:lnTo>
                      <a:pt x="20" y="181"/>
                    </a:lnTo>
                    <a:lnTo>
                      <a:pt x="27" y="185"/>
                    </a:lnTo>
                    <a:lnTo>
                      <a:pt x="34" y="189"/>
                    </a:lnTo>
                    <a:lnTo>
                      <a:pt x="42" y="192"/>
                    </a:lnTo>
                    <a:lnTo>
                      <a:pt x="50" y="193"/>
                    </a:lnTo>
                    <a:lnTo>
                      <a:pt x="57" y="194"/>
                    </a:lnTo>
                    <a:lnTo>
                      <a:pt x="66" y="193"/>
                    </a:lnTo>
                    <a:lnTo>
                      <a:pt x="74" y="191"/>
                    </a:lnTo>
                    <a:lnTo>
                      <a:pt x="81" y="187"/>
                    </a:lnTo>
                    <a:lnTo>
                      <a:pt x="88" y="181"/>
                    </a:lnTo>
                    <a:lnTo>
                      <a:pt x="93" y="175"/>
                    </a:lnTo>
                    <a:lnTo>
                      <a:pt x="96" y="166"/>
                    </a:lnTo>
                    <a:lnTo>
                      <a:pt x="98" y="158"/>
                    </a:lnTo>
                    <a:lnTo>
                      <a:pt x="99" y="149"/>
                    </a:lnTo>
                    <a:lnTo>
                      <a:pt x="98" y="140"/>
                    </a:lnTo>
                    <a:lnTo>
                      <a:pt x="95" y="132"/>
                    </a:lnTo>
                    <a:lnTo>
                      <a:pt x="91" y="124"/>
                    </a:lnTo>
                    <a:lnTo>
                      <a:pt x="85" y="116"/>
                    </a:lnTo>
                    <a:lnTo>
                      <a:pt x="81" y="113"/>
                    </a:lnTo>
                    <a:lnTo>
                      <a:pt x="77" y="111"/>
                    </a:lnTo>
                    <a:lnTo>
                      <a:pt x="72" y="108"/>
                    </a:lnTo>
                    <a:lnTo>
                      <a:pt x="67" y="107"/>
                    </a:lnTo>
                    <a:lnTo>
                      <a:pt x="54" y="104"/>
                    </a:lnTo>
                    <a:lnTo>
                      <a:pt x="40" y="103"/>
                    </a:lnTo>
                    <a:lnTo>
                      <a:pt x="40" y="94"/>
                    </a:lnTo>
                    <a:lnTo>
                      <a:pt x="50" y="94"/>
                    </a:lnTo>
                    <a:lnTo>
                      <a:pt x="59" y="93"/>
                    </a:lnTo>
                    <a:lnTo>
                      <a:pt x="67" y="91"/>
                    </a:lnTo>
                    <a:lnTo>
                      <a:pt x="73" y="89"/>
                    </a:lnTo>
                    <a:lnTo>
                      <a:pt x="78" y="87"/>
                    </a:lnTo>
                    <a:lnTo>
                      <a:pt x="83" y="83"/>
                    </a:lnTo>
                    <a:lnTo>
                      <a:pt x="88" y="79"/>
                    </a:lnTo>
                    <a:lnTo>
                      <a:pt x="92" y="74"/>
                    </a:lnTo>
                    <a:lnTo>
                      <a:pt x="95" y="68"/>
                    </a:lnTo>
                    <a:lnTo>
                      <a:pt x="97" y="62"/>
                    </a:lnTo>
                    <a:lnTo>
                      <a:pt x="98" y="56"/>
                    </a:lnTo>
                    <a:lnTo>
                      <a:pt x="99" y="49"/>
                    </a:lnTo>
                    <a:lnTo>
                      <a:pt x="98" y="42"/>
                    </a:lnTo>
                    <a:lnTo>
                      <a:pt x="96" y="35"/>
                    </a:lnTo>
                    <a:lnTo>
                      <a:pt x="93" y="29"/>
                    </a:lnTo>
                    <a:lnTo>
                      <a:pt x="89" y="24"/>
                    </a:lnTo>
                    <a:lnTo>
                      <a:pt x="83" y="18"/>
                    </a:lnTo>
                    <a:lnTo>
                      <a:pt x="77" y="15"/>
                    </a:lnTo>
                    <a:lnTo>
                      <a:pt x="70" y="13"/>
                    </a:lnTo>
                    <a:lnTo>
                      <a:pt x="62" y="13"/>
                    </a:lnTo>
                    <a:lnTo>
                      <a:pt x="52" y="13"/>
                    </a:lnTo>
                    <a:lnTo>
                      <a:pt x="44" y="16"/>
                    </a:lnTo>
                    <a:lnTo>
                      <a:pt x="35" y="19"/>
                    </a:lnTo>
                    <a:lnTo>
                      <a:pt x="29" y="26"/>
                    </a:lnTo>
                    <a:lnTo>
                      <a:pt x="24" y="32"/>
                    </a:lnTo>
                    <a:lnTo>
                      <a:pt x="19" y="40"/>
                    </a:lnTo>
                    <a:lnTo>
                      <a:pt x="16" y="48"/>
                    </a:lnTo>
                    <a:lnTo>
                      <a:pt x="14" y="58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75"/>
              <p:cNvSpPr/>
              <p:nvPr/>
            </p:nvSpPr>
            <p:spPr>
              <a:xfrm>
                <a:off x="3150" y="2737"/>
                <a:ext cx="68" cy="66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99" extrusionOk="0">
                    <a:moveTo>
                      <a:pt x="148" y="33"/>
                    </a:moveTo>
                    <a:lnTo>
                      <a:pt x="148" y="25"/>
                    </a:lnTo>
                    <a:lnTo>
                      <a:pt x="147" y="19"/>
                    </a:lnTo>
                    <a:lnTo>
                      <a:pt x="145" y="13"/>
                    </a:lnTo>
                    <a:lnTo>
                      <a:pt x="143" y="10"/>
                    </a:lnTo>
                    <a:lnTo>
                      <a:pt x="139" y="8"/>
                    </a:lnTo>
                    <a:lnTo>
                      <a:pt x="134" y="7"/>
                    </a:lnTo>
                    <a:lnTo>
                      <a:pt x="128" y="6"/>
                    </a:lnTo>
                    <a:lnTo>
                      <a:pt x="119" y="6"/>
                    </a:lnTo>
                    <a:lnTo>
                      <a:pt x="119" y="0"/>
                    </a:lnTo>
                    <a:lnTo>
                      <a:pt x="205" y="0"/>
                    </a:lnTo>
                    <a:lnTo>
                      <a:pt x="205" y="6"/>
                    </a:lnTo>
                    <a:lnTo>
                      <a:pt x="197" y="6"/>
                    </a:lnTo>
                    <a:lnTo>
                      <a:pt x="190" y="7"/>
                    </a:lnTo>
                    <a:lnTo>
                      <a:pt x="185" y="9"/>
                    </a:lnTo>
                    <a:lnTo>
                      <a:pt x="182" y="11"/>
                    </a:lnTo>
                    <a:lnTo>
                      <a:pt x="180" y="15"/>
                    </a:lnTo>
                    <a:lnTo>
                      <a:pt x="178" y="21"/>
                    </a:lnTo>
                    <a:lnTo>
                      <a:pt x="177" y="28"/>
                    </a:lnTo>
                    <a:lnTo>
                      <a:pt x="177" y="37"/>
                    </a:lnTo>
                    <a:lnTo>
                      <a:pt x="177" y="162"/>
                    </a:lnTo>
                    <a:lnTo>
                      <a:pt x="177" y="172"/>
                    </a:lnTo>
                    <a:lnTo>
                      <a:pt x="178" y="179"/>
                    </a:lnTo>
                    <a:lnTo>
                      <a:pt x="180" y="184"/>
                    </a:lnTo>
                    <a:lnTo>
                      <a:pt x="182" y="188"/>
                    </a:lnTo>
                    <a:lnTo>
                      <a:pt x="185" y="190"/>
                    </a:lnTo>
                    <a:lnTo>
                      <a:pt x="190" y="192"/>
                    </a:lnTo>
                    <a:lnTo>
                      <a:pt x="197" y="193"/>
                    </a:lnTo>
                    <a:lnTo>
                      <a:pt x="205" y="193"/>
                    </a:lnTo>
                    <a:lnTo>
                      <a:pt x="205" y="199"/>
                    </a:lnTo>
                    <a:lnTo>
                      <a:pt x="119" y="199"/>
                    </a:lnTo>
                    <a:lnTo>
                      <a:pt x="119" y="193"/>
                    </a:lnTo>
                    <a:lnTo>
                      <a:pt x="128" y="193"/>
                    </a:lnTo>
                    <a:lnTo>
                      <a:pt x="135" y="192"/>
                    </a:lnTo>
                    <a:lnTo>
                      <a:pt x="140" y="190"/>
                    </a:lnTo>
                    <a:lnTo>
                      <a:pt x="143" y="187"/>
                    </a:lnTo>
                    <a:lnTo>
                      <a:pt x="146" y="184"/>
                    </a:lnTo>
                    <a:lnTo>
                      <a:pt x="147" y="179"/>
                    </a:lnTo>
                    <a:lnTo>
                      <a:pt x="148" y="172"/>
                    </a:lnTo>
                    <a:lnTo>
                      <a:pt x="148" y="162"/>
                    </a:lnTo>
                    <a:lnTo>
                      <a:pt x="148" y="49"/>
                    </a:lnTo>
                    <a:lnTo>
                      <a:pt x="56" y="166"/>
                    </a:lnTo>
                    <a:lnTo>
                      <a:pt x="57" y="178"/>
                    </a:lnTo>
                    <a:lnTo>
                      <a:pt x="58" y="184"/>
                    </a:lnTo>
                    <a:lnTo>
                      <a:pt x="60" y="188"/>
                    </a:lnTo>
                    <a:lnTo>
                      <a:pt x="65" y="191"/>
                    </a:lnTo>
                    <a:lnTo>
                      <a:pt x="73" y="193"/>
                    </a:lnTo>
                    <a:lnTo>
                      <a:pt x="85" y="193"/>
                    </a:lnTo>
                    <a:lnTo>
                      <a:pt x="85" y="199"/>
                    </a:lnTo>
                    <a:lnTo>
                      <a:pt x="0" y="199"/>
                    </a:lnTo>
                    <a:lnTo>
                      <a:pt x="0" y="193"/>
                    </a:lnTo>
                    <a:lnTo>
                      <a:pt x="8" y="193"/>
                    </a:lnTo>
                    <a:lnTo>
                      <a:pt x="14" y="192"/>
                    </a:lnTo>
                    <a:lnTo>
                      <a:pt x="19" y="190"/>
                    </a:lnTo>
                    <a:lnTo>
                      <a:pt x="23" y="188"/>
                    </a:lnTo>
                    <a:lnTo>
                      <a:pt x="25" y="184"/>
                    </a:lnTo>
                    <a:lnTo>
                      <a:pt x="26" y="179"/>
                    </a:lnTo>
                    <a:lnTo>
                      <a:pt x="27" y="172"/>
                    </a:lnTo>
                    <a:lnTo>
                      <a:pt x="28" y="162"/>
                    </a:lnTo>
                    <a:lnTo>
                      <a:pt x="28" y="37"/>
                    </a:lnTo>
                    <a:lnTo>
                      <a:pt x="27" y="28"/>
                    </a:lnTo>
                    <a:lnTo>
                      <a:pt x="26" y="21"/>
                    </a:lnTo>
                    <a:lnTo>
                      <a:pt x="25" y="15"/>
                    </a:lnTo>
                    <a:lnTo>
                      <a:pt x="23" y="11"/>
                    </a:lnTo>
                    <a:lnTo>
                      <a:pt x="19" y="9"/>
                    </a:lnTo>
                    <a:lnTo>
                      <a:pt x="14" y="7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6"/>
                    </a:lnTo>
                    <a:lnTo>
                      <a:pt x="77" y="6"/>
                    </a:lnTo>
                    <a:lnTo>
                      <a:pt x="70" y="7"/>
                    </a:lnTo>
                    <a:lnTo>
                      <a:pt x="65" y="9"/>
                    </a:lnTo>
                    <a:lnTo>
                      <a:pt x="61" y="11"/>
                    </a:lnTo>
                    <a:lnTo>
                      <a:pt x="59" y="15"/>
                    </a:lnTo>
                    <a:lnTo>
                      <a:pt x="58" y="21"/>
                    </a:lnTo>
                    <a:lnTo>
                      <a:pt x="57" y="28"/>
                    </a:lnTo>
                    <a:lnTo>
                      <a:pt x="56" y="37"/>
                    </a:lnTo>
                    <a:lnTo>
                      <a:pt x="56" y="151"/>
                    </a:lnTo>
                    <a:lnTo>
                      <a:pt x="148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75"/>
              <p:cNvSpPr/>
              <p:nvPr/>
            </p:nvSpPr>
            <p:spPr>
              <a:xfrm>
                <a:off x="3249" y="2677"/>
                <a:ext cx="105" cy="4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20" extrusionOk="0">
                    <a:moveTo>
                      <a:pt x="0" y="0"/>
                    </a:moveTo>
                    <a:lnTo>
                      <a:pt x="317" y="0"/>
                    </a:lnTo>
                    <a:lnTo>
                      <a:pt x="317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96"/>
                    </a:moveTo>
                    <a:lnTo>
                      <a:pt x="317" y="96"/>
                    </a:lnTo>
                    <a:lnTo>
                      <a:pt x="317" y="120"/>
                    </a:lnTo>
                    <a:lnTo>
                      <a:pt x="0" y="12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75"/>
              <p:cNvSpPr txBox="1"/>
              <p:nvPr/>
            </p:nvSpPr>
            <p:spPr>
              <a:xfrm>
                <a:off x="3416" y="2711"/>
                <a:ext cx="51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75"/>
              <p:cNvSpPr/>
              <p:nvPr/>
            </p:nvSpPr>
            <p:spPr>
              <a:xfrm>
                <a:off x="3479" y="2628"/>
                <a:ext cx="87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5" extrusionOk="0">
                    <a:moveTo>
                      <a:pt x="262" y="328"/>
                    </a:moveTo>
                    <a:lnTo>
                      <a:pt x="234" y="405"/>
                    </a:lnTo>
                    <a:lnTo>
                      <a:pt x="0" y="405"/>
                    </a:lnTo>
                    <a:lnTo>
                      <a:pt x="0" y="395"/>
                    </a:lnTo>
                    <a:lnTo>
                      <a:pt x="24" y="371"/>
                    </a:lnTo>
                    <a:lnTo>
                      <a:pt x="48" y="350"/>
                    </a:lnTo>
                    <a:lnTo>
                      <a:pt x="68" y="328"/>
                    </a:lnTo>
                    <a:lnTo>
                      <a:pt x="88" y="309"/>
                    </a:lnTo>
                    <a:lnTo>
                      <a:pt x="105" y="290"/>
                    </a:lnTo>
                    <a:lnTo>
                      <a:pt x="120" y="272"/>
                    </a:lnTo>
                    <a:lnTo>
                      <a:pt x="133" y="256"/>
                    </a:lnTo>
                    <a:lnTo>
                      <a:pt x="145" y="240"/>
                    </a:lnTo>
                    <a:lnTo>
                      <a:pt x="155" y="225"/>
                    </a:lnTo>
                    <a:lnTo>
                      <a:pt x="163" y="211"/>
                    </a:lnTo>
                    <a:lnTo>
                      <a:pt x="171" y="197"/>
                    </a:lnTo>
                    <a:lnTo>
                      <a:pt x="176" y="183"/>
                    </a:lnTo>
                    <a:lnTo>
                      <a:pt x="181" y="170"/>
                    </a:lnTo>
                    <a:lnTo>
                      <a:pt x="185" y="157"/>
                    </a:lnTo>
                    <a:lnTo>
                      <a:pt x="187" y="143"/>
                    </a:lnTo>
                    <a:lnTo>
                      <a:pt x="188" y="131"/>
                    </a:lnTo>
                    <a:lnTo>
                      <a:pt x="187" y="122"/>
                    </a:lnTo>
                    <a:lnTo>
                      <a:pt x="186" y="113"/>
                    </a:lnTo>
                    <a:lnTo>
                      <a:pt x="185" y="105"/>
                    </a:lnTo>
                    <a:lnTo>
                      <a:pt x="181" y="96"/>
                    </a:lnTo>
                    <a:lnTo>
                      <a:pt x="178" y="89"/>
                    </a:lnTo>
                    <a:lnTo>
                      <a:pt x="174" y="82"/>
                    </a:lnTo>
                    <a:lnTo>
                      <a:pt x="169" y="75"/>
                    </a:lnTo>
                    <a:lnTo>
                      <a:pt x="164" y="69"/>
                    </a:lnTo>
                    <a:lnTo>
                      <a:pt x="158" y="64"/>
                    </a:lnTo>
                    <a:lnTo>
                      <a:pt x="152" y="59"/>
                    </a:lnTo>
                    <a:lnTo>
                      <a:pt x="146" y="55"/>
                    </a:lnTo>
                    <a:lnTo>
                      <a:pt x="139" y="51"/>
                    </a:lnTo>
                    <a:lnTo>
                      <a:pt x="131" y="49"/>
                    </a:lnTo>
                    <a:lnTo>
                      <a:pt x="124" y="46"/>
                    </a:lnTo>
                    <a:lnTo>
                      <a:pt x="117" y="45"/>
                    </a:lnTo>
                    <a:lnTo>
                      <a:pt x="109" y="44"/>
                    </a:lnTo>
                    <a:lnTo>
                      <a:pt x="102" y="45"/>
                    </a:lnTo>
                    <a:lnTo>
                      <a:pt x="95" y="45"/>
                    </a:lnTo>
                    <a:lnTo>
                      <a:pt x="88" y="47"/>
                    </a:lnTo>
                    <a:lnTo>
                      <a:pt x="81" y="50"/>
                    </a:lnTo>
                    <a:lnTo>
                      <a:pt x="74" y="52"/>
                    </a:lnTo>
                    <a:lnTo>
                      <a:pt x="68" y="55"/>
                    </a:lnTo>
                    <a:lnTo>
                      <a:pt x="62" y="58"/>
                    </a:lnTo>
                    <a:lnTo>
                      <a:pt x="56" y="62"/>
                    </a:lnTo>
                    <a:lnTo>
                      <a:pt x="51" y="67"/>
                    </a:lnTo>
                    <a:lnTo>
                      <a:pt x="46" y="71"/>
                    </a:lnTo>
                    <a:lnTo>
                      <a:pt x="41" y="77"/>
                    </a:lnTo>
                    <a:lnTo>
                      <a:pt x="36" y="83"/>
                    </a:lnTo>
                    <a:lnTo>
                      <a:pt x="32" y="89"/>
                    </a:lnTo>
                    <a:lnTo>
                      <a:pt x="28" y="96"/>
                    </a:lnTo>
                    <a:lnTo>
                      <a:pt x="25" y="104"/>
                    </a:lnTo>
                    <a:lnTo>
                      <a:pt x="22" y="112"/>
                    </a:lnTo>
                    <a:lnTo>
                      <a:pt x="11" y="112"/>
                    </a:lnTo>
                    <a:lnTo>
                      <a:pt x="13" y="99"/>
                    </a:lnTo>
                    <a:lnTo>
                      <a:pt x="16" y="86"/>
                    </a:lnTo>
                    <a:lnTo>
                      <a:pt x="20" y="75"/>
                    </a:lnTo>
                    <a:lnTo>
                      <a:pt x="24" y="64"/>
                    </a:lnTo>
                    <a:lnTo>
                      <a:pt x="29" y="55"/>
                    </a:lnTo>
                    <a:lnTo>
                      <a:pt x="34" y="45"/>
                    </a:lnTo>
                    <a:lnTo>
                      <a:pt x="42" y="36"/>
                    </a:lnTo>
                    <a:lnTo>
                      <a:pt x="49" y="29"/>
                    </a:lnTo>
                    <a:lnTo>
                      <a:pt x="57" y="22"/>
                    </a:lnTo>
                    <a:lnTo>
                      <a:pt x="65" y="16"/>
                    </a:lnTo>
                    <a:lnTo>
                      <a:pt x="73" y="12"/>
                    </a:lnTo>
                    <a:lnTo>
                      <a:pt x="82" y="8"/>
                    </a:lnTo>
                    <a:lnTo>
                      <a:pt x="93" y="4"/>
                    </a:lnTo>
                    <a:lnTo>
                      <a:pt x="103" y="2"/>
                    </a:lnTo>
                    <a:lnTo>
                      <a:pt x="113" y="1"/>
                    </a:lnTo>
                    <a:lnTo>
                      <a:pt x="124" y="0"/>
                    </a:lnTo>
                    <a:lnTo>
                      <a:pt x="137" y="1"/>
                    </a:lnTo>
                    <a:lnTo>
                      <a:pt x="148" y="2"/>
                    </a:lnTo>
                    <a:lnTo>
                      <a:pt x="158" y="5"/>
                    </a:lnTo>
                    <a:lnTo>
                      <a:pt x="168" y="8"/>
                    </a:lnTo>
                    <a:lnTo>
                      <a:pt x="178" y="12"/>
                    </a:lnTo>
                    <a:lnTo>
                      <a:pt x="188" y="18"/>
                    </a:lnTo>
                    <a:lnTo>
                      <a:pt x="197" y="24"/>
                    </a:lnTo>
                    <a:lnTo>
                      <a:pt x="205" y="31"/>
                    </a:lnTo>
                    <a:lnTo>
                      <a:pt x="212" y="39"/>
                    </a:lnTo>
                    <a:lnTo>
                      <a:pt x="219" y="47"/>
                    </a:lnTo>
                    <a:lnTo>
                      <a:pt x="224" y="56"/>
                    </a:lnTo>
                    <a:lnTo>
                      <a:pt x="230" y="65"/>
                    </a:lnTo>
                    <a:lnTo>
                      <a:pt x="233" y="74"/>
                    </a:lnTo>
                    <a:lnTo>
                      <a:pt x="236" y="84"/>
                    </a:lnTo>
                    <a:lnTo>
                      <a:pt x="237" y="93"/>
                    </a:lnTo>
                    <a:lnTo>
                      <a:pt x="238" y="105"/>
                    </a:lnTo>
                    <a:lnTo>
                      <a:pt x="237" y="119"/>
                    </a:lnTo>
                    <a:lnTo>
                      <a:pt x="234" y="134"/>
                    </a:lnTo>
                    <a:lnTo>
                      <a:pt x="230" y="150"/>
                    </a:lnTo>
                    <a:lnTo>
                      <a:pt x="223" y="165"/>
                    </a:lnTo>
                    <a:lnTo>
                      <a:pt x="217" y="176"/>
                    </a:lnTo>
                    <a:lnTo>
                      <a:pt x="211" y="188"/>
                    </a:lnTo>
                    <a:lnTo>
                      <a:pt x="203" y="201"/>
                    </a:lnTo>
                    <a:lnTo>
                      <a:pt x="195" y="213"/>
                    </a:lnTo>
                    <a:lnTo>
                      <a:pt x="186" y="226"/>
                    </a:lnTo>
                    <a:lnTo>
                      <a:pt x="175" y="238"/>
                    </a:lnTo>
                    <a:lnTo>
                      <a:pt x="165" y="252"/>
                    </a:lnTo>
                    <a:lnTo>
                      <a:pt x="153" y="265"/>
                    </a:lnTo>
                    <a:lnTo>
                      <a:pt x="120" y="301"/>
                    </a:lnTo>
                    <a:lnTo>
                      <a:pt x="94" y="328"/>
                    </a:lnTo>
                    <a:lnTo>
                      <a:pt x="74" y="349"/>
                    </a:lnTo>
                    <a:lnTo>
                      <a:pt x="62" y="361"/>
                    </a:lnTo>
                    <a:lnTo>
                      <a:pt x="165" y="361"/>
                    </a:lnTo>
                    <a:lnTo>
                      <a:pt x="180" y="361"/>
                    </a:lnTo>
                    <a:lnTo>
                      <a:pt x="193" y="360"/>
                    </a:lnTo>
                    <a:lnTo>
                      <a:pt x="203" y="360"/>
                    </a:lnTo>
                    <a:lnTo>
                      <a:pt x="210" y="359"/>
                    </a:lnTo>
                    <a:lnTo>
                      <a:pt x="216" y="357"/>
                    </a:lnTo>
                    <a:lnTo>
                      <a:pt x="222" y="355"/>
                    </a:lnTo>
                    <a:lnTo>
                      <a:pt x="227" y="353"/>
                    </a:lnTo>
                    <a:lnTo>
                      <a:pt x="233" y="349"/>
                    </a:lnTo>
                    <a:lnTo>
                      <a:pt x="238" y="346"/>
                    </a:lnTo>
                    <a:lnTo>
                      <a:pt x="243" y="340"/>
                    </a:lnTo>
                    <a:lnTo>
                      <a:pt x="247" y="335"/>
                    </a:lnTo>
                    <a:lnTo>
                      <a:pt x="251" y="328"/>
                    </a:lnTo>
                    <a:lnTo>
                      <a:pt x="262" y="3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75"/>
              <p:cNvSpPr/>
              <p:nvPr/>
            </p:nvSpPr>
            <p:spPr>
              <a:xfrm>
                <a:off x="3628" y="2631"/>
                <a:ext cx="119" cy="132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7" extrusionOk="0">
                    <a:moveTo>
                      <a:pt x="268" y="195"/>
                    </a:moveTo>
                    <a:lnTo>
                      <a:pt x="287" y="200"/>
                    </a:lnTo>
                    <a:lnTo>
                      <a:pt x="303" y="206"/>
                    </a:lnTo>
                    <a:lnTo>
                      <a:pt x="311" y="210"/>
                    </a:lnTo>
                    <a:lnTo>
                      <a:pt x="318" y="214"/>
                    </a:lnTo>
                    <a:lnTo>
                      <a:pt x="324" y="218"/>
                    </a:lnTo>
                    <a:lnTo>
                      <a:pt x="329" y="222"/>
                    </a:lnTo>
                    <a:lnTo>
                      <a:pt x="336" y="229"/>
                    </a:lnTo>
                    <a:lnTo>
                      <a:pt x="342" y="236"/>
                    </a:lnTo>
                    <a:lnTo>
                      <a:pt x="346" y="245"/>
                    </a:lnTo>
                    <a:lnTo>
                      <a:pt x="350" y="253"/>
                    </a:lnTo>
                    <a:lnTo>
                      <a:pt x="354" y="261"/>
                    </a:lnTo>
                    <a:lnTo>
                      <a:pt x="356" y="270"/>
                    </a:lnTo>
                    <a:lnTo>
                      <a:pt x="358" y="279"/>
                    </a:lnTo>
                    <a:lnTo>
                      <a:pt x="358" y="289"/>
                    </a:lnTo>
                    <a:lnTo>
                      <a:pt x="358" y="296"/>
                    </a:lnTo>
                    <a:lnTo>
                      <a:pt x="357" y="303"/>
                    </a:lnTo>
                    <a:lnTo>
                      <a:pt x="356" y="310"/>
                    </a:lnTo>
                    <a:lnTo>
                      <a:pt x="354" y="317"/>
                    </a:lnTo>
                    <a:lnTo>
                      <a:pt x="350" y="324"/>
                    </a:lnTo>
                    <a:lnTo>
                      <a:pt x="347" y="331"/>
                    </a:lnTo>
                    <a:lnTo>
                      <a:pt x="343" y="339"/>
                    </a:lnTo>
                    <a:lnTo>
                      <a:pt x="339" y="345"/>
                    </a:lnTo>
                    <a:lnTo>
                      <a:pt x="334" y="352"/>
                    </a:lnTo>
                    <a:lnTo>
                      <a:pt x="329" y="358"/>
                    </a:lnTo>
                    <a:lnTo>
                      <a:pt x="323" y="363"/>
                    </a:lnTo>
                    <a:lnTo>
                      <a:pt x="317" y="368"/>
                    </a:lnTo>
                    <a:lnTo>
                      <a:pt x="311" y="373"/>
                    </a:lnTo>
                    <a:lnTo>
                      <a:pt x="303" y="377"/>
                    </a:lnTo>
                    <a:lnTo>
                      <a:pt x="295" y="381"/>
                    </a:lnTo>
                    <a:lnTo>
                      <a:pt x="288" y="384"/>
                    </a:lnTo>
                    <a:lnTo>
                      <a:pt x="279" y="388"/>
                    </a:lnTo>
                    <a:lnTo>
                      <a:pt x="269" y="390"/>
                    </a:lnTo>
                    <a:lnTo>
                      <a:pt x="259" y="393"/>
                    </a:lnTo>
                    <a:lnTo>
                      <a:pt x="246" y="394"/>
                    </a:lnTo>
                    <a:lnTo>
                      <a:pt x="220" y="397"/>
                    </a:lnTo>
                    <a:lnTo>
                      <a:pt x="188" y="397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15" y="387"/>
                    </a:lnTo>
                    <a:lnTo>
                      <a:pt x="22" y="385"/>
                    </a:lnTo>
                    <a:lnTo>
                      <a:pt x="27" y="385"/>
                    </a:lnTo>
                    <a:lnTo>
                      <a:pt x="32" y="384"/>
                    </a:lnTo>
                    <a:lnTo>
                      <a:pt x="37" y="382"/>
                    </a:lnTo>
                    <a:lnTo>
                      <a:pt x="41" y="380"/>
                    </a:lnTo>
                    <a:lnTo>
                      <a:pt x="45" y="377"/>
                    </a:lnTo>
                    <a:lnTo>
                      <a:pt x="48" y="374"/>
                    </a:lnTo>
                    <a:lnTo>
                      <a:pt x="51" y="370"/>
                    </a:lnTo>
                    <a:lnTo>
                      <a:pt x="54" y="364"/>
                    </a:lnTo>
                    <a:lnTo>
                      <a:pt x="56" y="355"/>
                    </a:lnTo>
                    <a:lnTo>
                      <a:pt x="57" y="342"/>
                    </a:lnTo>
                    <a:lnTo>
                      <a:pt x="58" y="326"/>
                    </a:lnTo>
                    <a:lnTo>
                      <a:pt x="58" y="70"/>
                    </a:lnTo>
                    <a:lnTo>
                      <a:pt x="57" y="54"/>
                    </a:lnTo>
                    <a:lnTo>
                      <a:pt x="56" y="41"/>
                    </a:lnTo>
                    <a:lnTo>
                      <a:pt x="54" y="35"/>
                    </a:lnTo>
                    <a:lnTo>
                      <a:pt x="53" y="30"/>
                    </a:lnTo>
                    <a:lnTo>
                      <a:pt x="51" y="27"/>
                    </a:lnTo>
                    <a:lnTo>
                      <a:pt x="49" y="24"/>
                    </a:lnTo>
                    <a:lnTo>
                      <a:pt x="46" y="21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4"/>
                    </a:lnTo>
                    <a:lnTo>
                      <a:pt x="26" y="12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2" y="0"/>
                    </a:lnTo>
                    <a:lnTo>
                      <a:pt x="195" y="1"/>
                    </a:lnTo>
                    <a:lnTo>
                      <a:pt x="216" y="2"/>
                    </a:lnTo>
                    <a:lnTo>
                      <a:pt x="234" y="4"/>
                    </a:lnTo>
                    <a:lnTo>
                      <a:pt x="249" y="7"/>
                    </a:lnTo>
                    <a:lnTo>
                      <a:pt x="260" y="10"/>
                    </a:lnTo>
                    <a:lnTo>
                      <a:pt x="270" y="14"/>
                    </a:lnTo>
                    <a:lnTo>
                      <a:pt x="279" y="17"/>
                    </a:lnTo>
                    <a:lnTo>
                      <a:pt x="288" y="22"/>
                    </a:lnTo>
                    <a:lnTo>
                      <a:pt x="296" y="26"/>
                    </a:lnTo>
                    <a:lnTo>
                      <a:pt x="303" y="32"/>
                    </a:lnTo>
                    <a:lnTo>
                      <a:pt x="311" y="38"/>
                    </a:lnTo>
                    <a:lnTo>
                      <a:pt x="317" y="45"/>
                    </a:lnTo>
                    <a:lnTo>
                      <a:pt x="322" y="52"/>
                    </a:lnTo>
                    <a:lnTo>
                      <a:pt x="326" y="59"/>
                    </a:lnTo>
                    <a:lnTo>
                      <a:pt x="330" y="66"/>
                    </a:lnTo>
                    <a:lnTo>
                      <a:pt x="333" y="73"/>
                    </a:lnTo>
                    <a:lnTo>
                      <a:pt x="336" y="81"/>
                    </a:lnTo>
                    <a:lnTo>
                      <a:pt x="338" y="90"/>
                    </a:lnTo>
                    <a:lnTo>
                      <a:pt x="339" y="98"/>
                    </a:lnTo>
                    <a:lnTo>
                      <a:pt x="339" y="106"/>
                    </a:lnTo>
                    <a:lnTo>
                      <a:pt x="339" y="114"/>
                    </a:lnTo>
                    <a:lnTo>
                      <a:pt x="338" y="121"/>
                    </a:lnTo>
                    <a:lnTo>
                      <a:pt x="337" y="127"/>
                    </a:lnTo>
                    <a:lnTo>
                      <a:pt x="335" y="134"/>
                    </a:lnTo>
                    <a:lnTo>
                      <a:pt x="332" y="141"/>
                    </a:lnTo>
                    <a:lnTo>
                      <a:pt x="329" y="148"/>
                    </a:lnTo>
                    <a:lnTo>
                      <a:pt x="326" y="154"/>
                    </a:lnTo>
                    <a:lnTo>
                      <a:pt x="321" y="160"/>
                    </a:lnTo>
                    <a:lnTo>
                      <a:pt x="317" y="165"/>
                    </a:lnTo>
                    <a:lnTo>
                      <a:pt x="311" y="170"/>
                    </a:lnTo>
                    <a:lnTo>
                      <a:pt x="305" y="175"/>
                    </a:lnTo>
                    <a:lnTo>
                      <a:pt x="298" y="180"/>
                    </a:lnTo>
                    <a:lnTo>
                      <a:pt x="292" y="184"/>
                    </a:lnTo>
                    <a:lnTo>
                      <a:pt x="284" y="189"/>
                    </a:lnTo>
                    <a:lnTo>
                      <a:pt x="276" y="192"/>
                    </a:lnTo>
                    <a:lnTo>
                      <a:pt x="268" y="195"/>
                    </a:lnTo>
                    <a:close/>
                    <a:moveTo>
                      <a:pt x="114" y="178"/>
                    </a:moveTo>
                    <a:lnTo>
                      <a:pt x="126" y="180"/>
                    </a:lnTo>
                    <a:lnTo>
                      <a:pt x="139" y="181"/>
                    </a:lnTo>
                    <a:lnTo>
                      <a:pt x="153" y="182"/>
                    </a:lnTo>
                    <a:lnTo>
                      <a:pt x="170" y="182"/>
                    </a:lnTo>
                    <a:lnTo>
                      <a:pt x="189" y="182"/>
                    </a:lnTo>
                    <a:lnTo>
                      <a:pt x="207" y="180"/>
                    </a:lnTo>
                    <a:lnTo>
                      <a:pt x="222" y="177"/>
                    </a:lnTo>
                    <a:lnTo>
                      <a:pt x="234" y="173"/>
                    </a:lnTo>
                    <a:lnTo>
                      <a:pt x="244" y="168"/>
                    </a:lnTo>
                    <a:lnTo>
                      <a:pt x="252" y="162"/>
                    </a:lnTo>
                    <a:lnTo>
                      <a:pt x="261" y="154"/>
                    </a:lnTo>
                    <a:lnTo>
                      <a:pt x="267" y="146"/>
                    </a:lnTo>
                    <a:lnTo>
                      <a:pt x="272" y="135"/>
                    </a:lnTo>
                    <a:lnTo>
                      <a:pt x="275" y="125"/>
                    </a:lnTo>
                    <a:lnTo>
                      <a:pt x="278" y="115"/>
                    </a:lnTo>
                    <a:lnTo>
                      <a:pt x="278" y="104"/>
                    </a:lnTo>
                    <a:lnTo>
                      <a:pt x="278" y="96"/>
                    </a:lnTo>
                    <a:lnTo>
                      <a:pt x="276" y="87"/>
                    </a:lnTo>
                    <a:lnTo>
                      <a:pt x="274" y="79"/>
                    </a:lnTo>
                    <a:lnTo>
                      <a:pt x="271" y="71"/>
                    </a:lnTo>
                    <a:lnTo>
                      <a:pt x="267" y="64"/>
                    </a:lnTo>
                    <a:lnTo>
                      <a:pt x="263" y="57"/>
                    </a:lnTo>
                    <a:lnTo>
                      <a:pt x="256" y="51"/>
                    </a:lnTo>
                    <a:lnTo>
                      <a:pt x="249" y="45"/>
                    </a:lnTo>
                    <a:lnTo>
                      <a:pt x="242" y="38"/>
                    </a:lnTo>
                    <a:lnTo>
                      <a:pt x="234" y="33"/>
                    </a:lnTo>
                    <a:lnTo>
                      <a:pt x="225" y="29"/>
                    </a:lnTo>
                    <a:lnTo>
                      <a:pt x="215" y="26"/>
                    </a:lnTo>
                    <a:lnTo>
                      <a:pt x="204" y="23"/>
                    </a:lnTo>
                    <a:lnTo>
                      <a:pt x="192" y="21"/>
                    </a:lnTo>
                    <a:lnTo>
                      <a:pt x="180" y="20"/>
                    </a:lnTo>
                    <a:lnTo>
                      <a:pt x="167" y="20"/>
                    </a:lnTo>
                    <a:lnTo>
                      <a:pt x="152" y="20"/>
                    </a:lnTo>
                    <a:lnTo>
                      <a:pt x="139" y="21"/>
                    </a:lnTo>
                    <a:lnTo>
                      <a:pt x="126" y="23"/>
                    </a:lnTo>
                    <a:lnTo>
                      <a:pt x="114" y="26"/>
                    </a:lnTo>
                    <a:lnTo>
                      <a:pt x="114" y="178"/>
                    </a:lnTo>
                    <a:close/>
                    <a:moveTo>
                      <a:pt x="114" y="368"/>
                    </a:moveTo>
                    <a:lnTo>
                      <a:pt x="131" y="372"/>
                    </a:lnTo>
                    <a:lnTo>
                      <a:pt x="148" y="374"/>
                    </a:lnTo>
                    <a:lnTo>
                      <a:pt x="165" y="375"/>
                    </a:lnTo>
                    <a:lnTo>
                      <a:pt x="181" y="376"/>
                    </a:lnTo>
                    <a:lnTo>
                      <a:pt x="194" y="376"/>
                    </a:lnTo>
                    <a:lnTo>
                      <a:pt x="206" y="374"/>
                    </a:lnTo>
                    <a:lnTo>
                      <a:pt x="218" y="373"/>
                    </a:lnTo>
                    <a:lnTo>
                      <a:pt x="228" y="370"/>
                    </a:lnTo>
                    <a:lnTo>
                      <a:pt x="238" y="367"/>
                    </a:lnTo>
                    <a:lnTo>
                      <a:pt x="246" y="363"/>
                    </a:lnTo>
                    <a:lnTo>
                      <a:pt x="254" y="358"/>
                    </a:lnTo>
                    <a:lnTo>
                      <a:pt x="262" y="353"/>
                    </a:lnTo>
                    <a:lnTo>
                      <a:pt x="269" y="347"/>
                    </a:lnTo>
                    <a:lnTo>
                      <a:pt x="274" y="340"/>
                    </a:lnTo>
                    <a:lnTo>
                      <a:pt x="279" y="332"/>
                    </a:lnTo>
                    <a:lnTo>
                      <a:pt x="283" y="325"/>
                    </a:lnTo>
                    <a:lnTo>
                      <a:pt x="286" y="318"/>
                    </a:lnTo>
                    <a:lnTo>
                      <a:pt x="288" y="310"/>
                    </a:lnTo>
                    <a:lnTo>
                      <a:pt x="289" y="302"/>
                    </a:lnTo>
                    <a:lnTo>
                      <a:pt x="290" y="294"/>
                    </a:lnTo>
                    <a:lnTo>
                      <a:pt x="289" y="282"/>
                    </a:lnTo>
                    <a:lnTo>
                      <a:pt x="287" y="271"/>
                    </a:lnTo>
                    <a:lnTo>
                      <a:pt x="283" y="260"/>
                    </a:lnTo>
                    <a:lnTo>
                      <a:pt x="277" y="249"/>
                    </a:lnTo>
                    <a:lnTo>
                      <a:pt x="274" y="244"/>
                    </a:lnTo>
                    <a:lnTo>
                      <a:pt x="270" y="239"/>
                    </a:lnTo>
                    <a:lnTo>
                      <a:pt x="266" y="234"/>
                    </a:lnTo>
                    <a:lnTo>
                      <a:pt x="261" y="230"/>
                    </a:lnTo>
                    <a:lnTo>
                      <a:pt x="249" y="222"/>
                    </a:lnTo>
                    <a:lnTo>
                      <a:pt x="236" y="215"/>
                    </a:lnTo>
                    <a:lnTo>
                      <a:pt x="222" y="210"/>
                    </a:lnTo>
                    <a:lnTo>
                      <a:pt x="204" y="206"/>
                    </a:lnTo>
                    <a:lnTo>
                      <a:pt x="186" y="204"/>
                    </a:lnTo>
                    <a:lnTo>
                      <a:pt x="166" y="203"/>
                    </a:lnTo>
                    <a:lnTo>
                      <a:pt x="157" y="203"/>
                    </a:lnTo>
                    <a:lnTo>
                      <a:pt x="149" y="203"/>
                    </a:lnTo>
                    <a:lnTo>
                      <a:pt x="142" y="204"/>
                    </a:lnTo>
                    <a:lnTo>
                      <a:pt x="135" y="204"/>
                    </a:lnTo>
                    <a:lnTo>
                      <a:pt x="124" y="205"/>
                    </a:lnTo>
                    <a:lnTo>
                      <a:pt x="114" y="206"/>
                    </a:lnTo>
                    <a:lnTo>
                      <a:pt x="114" y="36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75"/>
              <p:cNvSpPr/>
              <p:nvPr/>
            </p:nvSpPr>
            <p:spPr>
              <a:xfrm>
                <a:off x="465" y="384"/>
                <a:ext cx="111" cy="11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44" extrusionOk="0">
                    <a:moveTo>
                      <a:pt x="237" y="19"/>
                    </a:moveTo>
                    <a:lnTo>
                      <a:pt x="132" y="19"/>
                    </a:lnTo>
                    <a:lnTo>
                      <a:pt x="132" y="114"/>
                    </a:lnTo>
                    <a:lnTo>
                      <a:pt x="131" y="148"/>
                    </a:lnTo>
                    <a:lnTo>
                      <a:pt x="130" y="180"/>
                    </a:lnTo>
                    <a:lnTo>
                      <a:pt x="128" y="208"/>
                    </a:lnTo>
                    <a:lnTo>
                      <a:pt x="126" y="233"/>
                    </a:lnTo>
                    <a:lnTo>
                      <a:pt x="122" y="254"/>
                    </a:lnTo>
                    <a:lnTo>
                      <a:pt x="118" y="274"/>
                    </a:lnTo>
                    <a:lnTo>
                      <a:pt x="113" y="289"/>
                    </a:lnTo>
                    <a:lnTo>
                      <a:pt x="107" y="301"/>
                    </a:lnTo>
                    <a:lnTo>
                      <a:pt x="100" y="312"/>
                    </a:lnTo>
                    <a:lnTo>
                      <a:pt x="93" y="320"/>
                    </a:lnTo>
                    <a:lnTo>
                      <a:pt x="86" y="328"/>
                    </a:lnTo>
                    <a:lnTo>
                      <a:pt x="77" y="333"/>
                    </a:lnTo>
                    <a:lnTo>
                      <a:pt x="69" y="338"/>
                    </a:lnTo>
                    <a:lnTo>
                      <a:pt x="60" y="341"/>
                    </a:lnTo>
                    <a:lnTo>
                      <a:pt x="49" y="343"/>
                    </a:lnTo>
                    <a:lnTo>
                      <a:pt x="38" y="344"/>
                    </a:lnTo>
                    <a:lnTo>
                      <a:pt x="30" y="344"/>
                    </a:lnTo>
                    <a:lnTo>
                      <a:pt x="22" y="342"/>
                    </a:lnTo>
                    <a:lnTo>
                      <a:pt x="16" y="339"/>
                    </a:lnTo>
                    <a:lnTo>
                      <a:pt x="10" y="335"/>
                    </a:lnTo>
                    <a:lnTo>
                      <a:pt x="5" y="330"/>
                    </a:lnTo>
                    <a:lnTo>
                      <a:pt x="2" y="325"/>
                    </a:lnTo>
                    <a:lnTo>
                      <a:pt x="0" y="320"/>
                    </a:lnTo>
                    <a:lnTo>
                      <a:pt x="0" y="314"/>
                    </a:lnTo>
                    <a:lnTo>
                      <a:pt x="0" y="310"/>
                    </a:lnTo>
                    <a:lnTo>
                      <a:pt x="1" y="306"/>
                    </a:lnTo>
                    <a:lnTo>
                      <a:pt x="3" y="301"/>
                    </a:lnTo>
                    <a:lnTo>
                      <a:pt x="6" y="298"/>
                    </a:lnTo>
                    <a:lnTo>
                      <a:pt x="10" y="295"/>
                    </a:lnTo>
                    <a:lnTo>
                      <a:pt x="14" y="293"/>
                    </a:lnTo>
                    <a:lnTo>
                      <a:pt x="18" y="291"/>
                    </a:lnTo>
                    <a:lnTo>
                      <a:pt x="22" y="291"/>
                    </a:lnTo>
                    <a:lnTo>
                      <a:pt x="26" y="291"/>
                    </a:lnTo>
                    <a:lnTo>
                      <a:pt x="30" y="293"/>
                    </a:lnTo>
                    <a:lnTo>
                      <a:pt x="35" y="295"/>
                    </a:lnTo>
                    <a:lnTo>
                      <a:pt x="40" y="298"/>
                    </a:lnTo>
                    <a:lnTo>
                      <a:pt x="45" y="302"/>
                    </a:lnTo>
                    <a:lnTo>
                      <a:pt x="50" y="304"/>
                    </a:lnTo>
                    <a:lnTo>
                      <a:pt x="56" y="307"/>
                    </a:lnTo>
                    <a:lnTo>
                      <a:pt x="61" y="307"/>
                    </a:lnTo>
                    <a:lnTo>
                      <a:pt x="66" y="307"/>
                    </a:lnTo>
                    <a:lnTo>
                      <a:pt x="71" y="304"/>
                    </a:lnTo>
                    <a:lnTo>
                      <a:pt x="76" y="301"/>
                    </a:lnTo>
                    <a:lnTo>
                      <a:pt x="80" y="298"/>
                    </a:lnTo>
                    <a:lnTo>
                      <a:pt x="84" y="293"/>
                    </a:lnTo>
                    <a:lnTo>
                      <a:pt x="88" y="286"/>
                    </a:lnTo>
                    <a:lnTo>
                      <a:pt x="92" y="279"/>
                    </a:lnTo>
                    <a:lnTo>
                      <a:pt x="96" y="271"/>
                    </a:lnTo>
                    <a:lnTo>
                      <a:pt x="99" y="261"/>
                    </a:lnTo>
                    <a:lnTo>
                      <a:pt x="102" y="248"/>
                    </a:lnTo>
                    <a:lnTo>
                      <a:pt x="105" y="234"/>
                    </a:lnTo>
                    <a:lnTo>
                      <a:pt x="107" y="219"/>
                    </a:lnTo>
                    <a:lnTo>
                      <a:pt x="108" y="200"/>
                    </a:lnTo>
                    <a:lnTo>
                      <a:pt x="109" y="180"/>
                    </a:lnTo>
                    <a:lnTo>
                      <a:pt x="110" y="158"/>
                    </a:lnTo>
                    <a:lnTo>
                      <a:pt x="110" y="133"/>
                    </a:lnTo>
                    <a:lnTo>
                      <a:pt x="110" y="63"/>
                    </a:lnTo>
                    <a:lnTo>
                      <a:pt x="110" y="47"/>
                    </a:lnTo>
                    <a:lnTo>
                      <a:pt x="108" y="35"/>
                    </a:lnTo>
                    <a:lnTo>
                      <a:pt x="107" y="30"/>
                    </a:lnTo>
                    <a:lnTo>
                      <a:pt x="105" y="26"/>
                    </a:lnTo>
                    <a:lnTo>
                      <a:pt x="104" y="22"/>
                    </a:lnTo>
                    <a:lnTo>
                      <a:pt x="100" y="20"/>
                    </a:lnTo>
                    <a:lnTo>
                      <a:pt x="98" y="18"/>
                    </a:lnTo>
                    <a:lnTo>
                      <a:pt x="95" y="16"/>
                    </a:lnTo>
                    <a:lnTo>
                      <a:pt x="91" y="14"/>
                    </a:lnTo>
                    <a:lnTo>
                      <a:pt x="86" y="13"/>
                    </a:lnTo>
                    <a:lnTo>
                      <a:pt x="75" y="11"/>
                    </a:lnTo>
                    <a:lnTo>
                      <a:pt x="61" y="10"/>
                    </a:lnTo>
                    <a:lnTo>
                      <a:pt x="61" y="0"/>
                    </a:lnTo>
                    <a:lnTo>
                      <a:pt x="334" y="0"/>
                    </a:lnTo>
                    <a:lnTo>
                      <a:pt x="334" y="10"/>
                    </a:lnTo>
                    <a:lnTo>
                      <a:pt x="320" y="11"/>
                    </a:lnTo>
                    <a:lnTo>
                      <a:pt x="309" y="13"/>
                    </a:lnTo>
                    <a:lnTo>
                      <a:pt x="304" y="14"/>
                    </a:lnTo>
                    <a:lnTo>
                      <a:pt x="300" y="16"/>
                    </a:lnTo>
                    <a:lnTo>
                      <a:pt x="297" y="18"/>
                    </a:lnTo>
                    <a:lnTo>
                      <a:pt x="294" y="20"/>
                    </a:lnTo>
                    <a:lnTo>
                      <a:pt x="291" y="22"/>
                    </a:lnTo>
                    <a:lnTo>
                      <a:pt x="290" y="26"/>
                    </a:lnTo>
                    <a:lnTo>
                      <a:pt x="288" y="30"/>
                    </a:lnTo>
                    <a:lnTo>
                      <a:pt x="287" y="35"/>
                    </a:lnTo>
                    <a:lnTo>
                      <a:pt x="285" y="47"/>
                    </a:lnTo>
                    <a:lnTo>
                      <a:pt x="285" y="63"/>
                    </a:lnTo>
                    <a:lnTo>
                      <a:pt x="285" y="278"/>
                    </a:lnTo>
                    <a:lnTo>
                      <a:pt x="285" y="293"/>
                    </a:lnTo>
                    <a:lnTo>
                      <a:pt x="287" y="306"/>
                    </a:lnTo>
                    <a:lnTo>
                      <a:pt x="288" y="311"/>
                    </a:lnTo>
                    <a:lnTo>
                      <a:pt x="290" y="315"/>
                    </a:lnTo>
                    <a:lnTo>
                      <a:pt x="291" y="319"/>
                    </a:lnTo>
                    <a:lnTo>
                      <a:pt x="294" y="321"/>
                    </a:lnTo>
                    <a:lnTo>
                      <a:pt x="297" y="323"/>
                    </a:lnTo>
                    <a:lnTo>
                      <a:pt x="300" y="325"/>
                    </a:lnTo>
                    <a:lnTo>
                      <a:pt x="304" y="327"/>
                    </a:lnTo>
                    <a:lnTo>
                      <a:pt x="309" y="328"/>
                    </a:lnTo>
                    <a:lnTo>
                      <a:pt x="320" y="330"/>
                    </a:lnTo>
                    <a:lnTo>
                      <a:pt x="334" y="331"/>
                    </a:lnTo>
                    <a:lnTo>
                      <a:pt x="334" y="340"/>
                    </a:lnTo>
                    <a:lnTo>
                      <a:pt x="188" y="340"/>
                    </a:lnTo>
                    <a:lnTo>
                      <a:pt x="188" y="331"/>
                    </a:lnTo>
                    <a:lnTo>
                      <a:pt x="203" y="330"/>
                    </a:lnTo>
                    <a:lnTo>
                      <a:pt x="214" y="328"/>
                    </a:lnTo>
                    <a:lnTo>
                      <a:pt x="219" y="327"/>
                    </a:lnTo>
                    <a:lnTo>
                      <a:pt x="223" y="325"/>
                    </a:lnTo>
                    <a:lnTo>
                      <a:pt x="226" y="323"/>
                    </a:lnTo>
                    <a:lnTo>
                      <a:pt x="228" y="321"/>
                    </a:lnTo>
                    <a:lnTo>
                      <a:pt x="230" y="319"/>
                    </a:lnTo>
                    <a:lnTo>
                      <a:pt x="232" y="315"/>
                    </a:lnTo>
                    <a:lnTo>
                      <a:pt x="234" y="311"/>
                    </a:lnTo>
                    <a:lnTo>
                      <a:pt x="235" y="306"/>
                    </a:lnTo>
                    <a:lnTo>
                      <a:pt x="236" y="293"/>
                    </a:lnTo>
                    <a:lnTo>
                      <a:pt x="237" y="278"/>
                    </a:lnTo>
                    <a:lnTo>
                      <a:pt x="237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75"/>
              <p:cNvSpPr/>
              <p:nvPr/>
            </p:nvSpPr>
            <p:spPr>
              <a:xfrm>
                <a:off x="583" y="421"/>
                <a:ext cx="8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9" extrusionOk="0">
                    <a:moveTo>
                      <a:pt x="75" y="159"/>
                    </a:moveTo>
                    <a:lnTo>
                      <a:pt x="176" y="43"/>
                    </a:lnTo>
                    <a:lnTo>
                      <a:pt x="175" y="35"/>
                    </a:lnTo>
                    <a:lnTo>
                      <a:pt x="173" y="27"/>
                    </a:lnTo>
                    <a:lnTo>
                      <a:pt x="171" y="21"/>
                    </a:lnTo>
                    <a:lnTo>
                      <a:pt x="168" y="17"/>
                    </a:lnTo>
                    <a:lnTo>
                      <a:pt x="164" y="14"/>
                    </a:lnTo>
                    <a:lnTo>
                      <a:pt x="159" y="11"/>
                    </a:lnTo>
                    <a:lnTo>
                      <a:pt x="152" y="10"/>
                    </a:lnTo>
                    <a:lnTo>
                      <a:pt x="145" y="9"/>
                    </a:lnTo>
                    <a:lnTo>
                      <a:pt x="145" y="0"/>
                    </a:lnTo>
                    <a:lnTo>
                      <a:pt x="251" y="0"/>
                    </a:lnTo>
                    <a:lnTo>
                      <a:pt x="251" y="9"/>
                    </a:lnTo>
                    <a:lnTo>
                      <a:pt x="244" y="10"/>
                    </a:lnTo>
                    <a:lnTo>
                      <a:pt x="238" y="10"/>
                    </a:lnTo>
                    <a:lnTo>
                      <a:pt x="233" y="11"/>
                    </a:lnTo>
                    <a:lnTo>
                      <a:pt x="229" y="13"/>
                    </a:lnTo>
                    <a:lnTo>
                      <a:pt x="224" y="16"/>
                    </a:lnTo>
                    <a:lnTo>
                      <a:pt x="219" y="21"/>
                    </a:lnTo>
                    <a:lnTo>
                      <a:pt x="218" y="25"/>
                    </a:lnTo>
                    <a:lnTo>
                      <a:pt x="217" y="31"/>
                    </a:lnTo>
                    <a:lnTo>
                      <a:pt x="216" y="41"/>
                    </a:lnTo>
                    <a:lnTo>
                      <a:pt x="216" y="54"/>
                    </a:lnTo>
                    <a:lnTo>
                      <a:pt x="216" y="175"/>
                    </a:lnTo>
                    <a:lnTo>
                      <a:pt x="216" y="187"/>
                    </a:lnTo>
                    <a:lnTo>
                      <a:pt x="217" y="197"/>
                    </a:lnTo>
                    <a:lnTo>
                      <a:pt x="218" y="204"/>
                    </a:lnTo>
                    <a:lnTo>
                      <a:pt x="219" y="207"/>
                    </a:lnTo>
                    <a:lnTo>
                      <a:pt x="223" y="212"/>
                    </a:lnTo>
                    <a:lnTo>
                      <a:pt x="228" y="216"/>
                    </a:lnTo>
                    <a:lnTo>
                      <a:pt x="232" y="218"/>
                    </a:lnTo>
                    <a:lnTo>
                      <a:pt x="237" y="219"/>
                    </a:lnTo>
                    <a:lnTo>
                      <a:pt x="243" y="220"/>
                    </a:lnTo>
                    <a:lnTo>
                      <a:pt x="251" y="220"/>
                    </a:lnTo>
                    <a:lnTo>
                      <a:pt x="251" y="229"/>
                    </a:lnTo>
                    <a:lnTo>
                      <a:pt x="141" y="229"/>
                    </a:lnTo>
                    <a:lnTo>
                      <a:pt x="141" y="220"/>
                    </a:lnTo>
                    <a:lnTo>
                      <a:pt x="150" y="220"/>
                    </a:lnTo>
                    <a:lnTo>
                      <a:pt x="158" y="218"/>
                    </a:lnTo>
                    <a:lnTo>
                      <a:pt x="164" y="216"/>
                    </a:lnTo>
                    <a:lnTo>
                      <a:pt x="168" y="212"/>
                    </a:lnTo>
                    <a:lnTo>
                      <a:pt x="171" y="207"/>
                    </a:lnTo>
                    <a:lnTo>
                      <a:pt x="173" y="200"/>
                    </a:lnTo>
                    <a:lnTo>
                      <a:pt x="175" y="188"/>
                    </a:lnTo>
                    <a:lnTo>
                      <a:pt x="176" y="175"/>
                    </a:lnTo>
                    <a:lnTo>
                      <a:pt x="176" y="67"/>
                    </a:lnTo>
                    <a:lnTo>
                      <a:pt x="75" y="182"/>
                    </a:lnTo>
                    <a:lnTo>
                      <a:pt x="76" y="192"/>
                    </a:lnTo>
                    <a:lnTo>
                      <a:pt x="77" y="201"/>
                    </a:lnTo>
                    <a:lnTo>
                      <a:pt x="80" y="207"/>
                    </a:lnTo>
                    <a:lnTo>
                      <a:pt x="82" y="212"/>
                    </a:lnTo>
                    <a:lnTo>
                      <a:pt x="86" y="215"/>
                    </a:lnTo>
                    <a:lnTo>
                      <a:pt x="91" y="218"/>
                    </a:lnTo>
                    <a:lnTo>
                      <a:pt x="97" y="219"/>
                    </a:lnTo>
                    <a:lnTo>
                      <a:pt x="106" y="220"/>
                    </a:lnTo>
                    <a:lnTo>
                      <a:pt x="106" y="229"/>
                    </a:lnTo>
                    <a:lnTo>
                      <a:pt x="0" y="229"/>
                    </a:lnTo>
                    <a:lnTo>
                      <a:pt x="0" y="220"/>
                    </a:lnTo>
                    <a:lnTo>
                      <a:pt x="10" y="220"/>
                    </a:lnTo>
                    <a:lnTo>
                      <a:pt x="18" y="218"/>
                    </a:lnTo>
                    <a:lnTo>
                      <a:pt x="24" y="216"/>
                    </a:lnTo>
                    <a:lnTo>
                      <a:pt x="28" y="212"/>
                    </a:lnTo>
                    <a:lnTo>
                      <a:pt x="30" y="207"/>
                    </a:lnTo>
                    <a:lnTo>
                      <a:pt x="33" y="199"/>
                    </a:lnTo>
                    <a:lnTo>
                      <a:pt x="34" y="188"/>
                    </a:lnTo>
                    <a:lnTo>
                      <a:pt x="35" y="175"/>
                    </a:lnTo>
                    <a:lnTo>
                      <a:pt x="35" y="54"/>
                    </a:lnTo>
                    <a:lnTo>
                      <a:pt x="35" y="41"/>
                    </a:lnTo>
                    <a:lnTo>
                      <a:pt x="34" y="32"/>
                    </a:lnTo>
                    <a:lnTo>
                      <a:pt x="33" y="26"/>
                    </a:lnTo>
                    <a:lnTo>
                      <a:pt x="31" y="22"/>
                    </a:lnTo>
                    <a:lnTo>
                      <a:pt x="28" y="17"/>
                    </a:lnTo>
                    <a:lnTo>
                      <a:pt x="23" y="13"/>
                    </a:lnTo>
                    <a:lnTo>
                      <a:pt x="19" y="11"/>
                    </a:lnTo>
                    <a:lnTo>
                      <a:pt x="14" y="10"/>
                    </a:lnTo>
                    <a:lnTo>
                      <a:pt x="8" y="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9"/>
                    </a:lnTo>
                    <a:lnTo>
                      <a:pt x="103" y="10"/>
                    </a:lnTo>
                    <a:lnTo>
                      <a:pt x="97" y="10"/>
                    </a:lnTo>
                    <a:lnTo>
                      <a:pt x="92" y="11"/>
                    </a:lnTo>
                    <a:lnTo>
                      <a:pt x="88" y="13"/>
                    </a:lnTo>
                    <a:lnTo>
                      <a:pt x="83" y="16"/>
                    </a:lnTo>
                    <a:lnTo>
                      <a:pt x="80" y="21"/>
                    </a:lnTo>
                    <a:lnTo>
                      <a:pt x="77" y="25"/>
                    </a:lnTo>
                    <a:lnTo>
                      <a:pt x="76" y="31"/>
                    </a:lnTo>
                    <a:lnTo>
                      <a:pt x="76" y="41"/>
                    </a:lnTo>
                    <a:lnTo>
                      <a:pt x="75" y="54"/>
                    </a:lnTo>
                    <a:lnTo>
                      <a:pt x="75" y="1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75"/>
              <p:cNvSpPr/>
              <p:nvPr/>
            </p:nvSpPr>
            <p:spPr>
              <a:xfrm>
                <a:off x="675" y="421"/>
                <a:ext cx="8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76" y="103"/>
                    </a:moveTo>
                    <a:lnTo>
                      <a:pt x="175" y="103"/>
                    </a:lnTo>
                    <a:lnTo>
                      <a:pt x="175" y="54"/>
                    </a:lnTo>
                    <a:lnTo>
                      <a:pt x="175" y="35"/>
                    </a:lnTo>
                    <a:lnTo>
                      <a:pt x="173" y="25"/>
                    </a:lnTo>
                    <a:lnTo>
                      <a:pt x="172" y="22"/>
                    </a:lnTo>
                    <a:lnTo>
                      <a:pt x="170" y="19"/>
                    </a:lnTo>
                    <a:lnTo>
                      <a:pt x="168" y="16"/>
                    </a:lnTo>
                    <a:lnTo>
                      <a:pt x="165" y="14"/>
                    </a:lnTo>
                    <a:lnTo>
                      <a:pt x="161" y="12"/>
                    </a:lnTo>
                    <a:lnTo>
                      <a:pt x="155" y="10"/>
                    </a:lnTo>
                    <a:lnTo>
                      <a:pt x="149" y="10"/>
                    </a:lnTo>
                    <a:lnTo>
                      <a:pt x="141" y="9"/>
                    </a:lnTo>
                    <a:lnTo>
                      <a:pt x="141" y="0"/>
                    </a:lnTo>
                    <a:lnTo>
                      <a:pt x="252" y="0"/>
                    </a:lnTo>
                    <a:lnTo>
                      <a:pt x="252" y="9"/>
                    </a:lnTo>
                    <a:lnTo>
                      <a:pt x="245" y="10"/>
                    </a:lnTo>
                    <a:lnTo>
                      <a:pt x="239" y="10"/>
                    </a:lnTo>
                    <a:lnTo>
                      <a:pt x="234" y="11"/>
                    </a:lnTo>
                    <a:lnTo>
                      <a:pt x="229" y="13"/>
                    </a:lnTo>
                    <a:lnTo>
                      <a:pt x="225" y="15"/>
                    </a:lnTo>
                    <a:lnTo>
                      <a:pt x="223" y="17"/>
                    </a:lnTo>
                    <a:lnTo>
                      <a:pt x="221" y="20"/>
                    </a:lnTo>
                    <a:lnTo>
                      <a:pt x="219" y="23"/>
                    </a:lnTo>
                    <a:lnTo>
                      <a:pt x="218" y="27"/>
                    </a:lnTo>
                    <a:lnTo>
                      <a:pt x="217" y="34"/>
                    </a:lnTo>
                    <a:lnTo>
                      <a:pt x="217" y="42"/>
                    </a:lnTo>
                    <a:lnTo>
                      <a:pt x="217" y="54"/>
                    </a:lnTo>
                    <a:lnTo>
                      <a:pt x="217" y="175"/>
                    </a:lnTo>
                    <a:lnTo>
                      <a:pt x="217" y="193"/>
                    </a:lnTo>
                    <a:lnTo>
                      <a:pt x="218" y="205"/>
                    </a:lnTo>
                    <a:lnTo>
                      <a:pt x="220" y="208"/>
                    </a:lnTo>
                    <a:lnTo>
                      <a:pt x="222" y="211"/>
                    </a:lnTo>
                    <a:lnTo>
                      <a:pt x="224" y="213"/>
                    </a:lnTo>
                    <a:lnTo>
                      <a:pt x="227" y="216"/>
                    </a:lnTo>
                    <a:lnTo>
                      <a:pt x="233" y="218"/>
                    </a:lnTo>
                    <a:lnTo>
                      <a:pt x="238" y="219"/>
                    </a:lnTo>
                    <a:lnTo>
                      <a:pt x="244" y="220"/>
                    </a:lnTo>
                    <a:lnTo>
                      <a:pt x="252" y="220"/>
                    </a:lnTo>
                    <a:lnTo>
                      <a:pt x="252" y="229"/>
                    </a:lnTo>
                    <a:lnTo>
                      <a:pt x="141" y="229"/>
                    </a:lnTo>
                    <a:lnTo>
                      <a:pt x="141" y="220"/>
                    </a:lnTo>
                    <a:lnTo>
                      <a:pt x="150" y="220"/>
                    </a:lnTo>
                    <a:lnTo>
                      <a:pt x="158" y="218"/>
                    </a:lnTo>
                    <a:lnTo>
                      <a:pt x="164" y="216"/>
                    </a:lnTo>
                    <a:lnTo>
                      <a:pt x="168" y="212"/>
                    </a:lnTo>
                    <a:lnTo>
                      <a:pt x="171" y="207"/>
                    </a:lnTo>
                    <a:lnTo>
                      <a:pt x="173" y="200"/>
                    </a:lnTo>
                    <a:lnTo>
                      <a:pt x="175" y="188"/>
                    </a:lnTo>
                    <a:lnTo>
                      <a:pt x="175" y="175"/>
                    </a:lnTo>
                    <a:lnTo>
                      <a:pt x="175" y="118"/>
                    </a:lnTo>
                    <a:lnTo>
                      <a:pt x="76" y="118"/>
                    </a:lnTo>
                    <a:lnTo>
                      <a:pt x="76" y="175"/>
                    </a:lnTo>
                    <a:lnTo>
                      <a:pt x="76" y="193"/>
                    </a:lnTo>
                    <a:lnTo>
                      <a:pt x="78" y="205"/>
                    </a:lnTo>
                    <a:lnTo>
                      <a:pt x="79" y="208"/>
                    </a:lnTo>
                    <a:lnTo>
                      <a:pt x="81" y="211"/>
                    </a:lnTo>
                    <a:lnTo>
                      <a:pt x="83" y="213"/>
                    </a:lnTo>
                    <a:lnTo>
                      <a:pt x="87" y="216"/>
                    </a:lnTo>
                    <a:lnTo>
                      <a:pt x="92" y="218"/>
                    </a:lnTo>
                    <a:lnTo>
                      <a:pt x="97" y="219"/>
                    </a:lnTo>
                    <a:lnTo>
                      <a:pt x="103" y="220"/>
                    </a:lnTo>
                    <a:lnTo>
                      <a:pt x="111" y="220"/>
                    </a:lnTo>
                    <a:lnTo>
                      <a:pt x="111" y="229"/>
                    </a:lnTo>
                    <a:lnTo>
                      <a:pt x="0" y="229"/>
                    </a:lnTo>
                    <a:lnTo>
                      <a:pt x="0" y="220"/>
                    </a:lnTo>
                    <a:lnTo>
                      <a:pt x="10" y="220"/>
                    </a:lnTo>
                    <a:lnTo>
                      <a:pt x="18" y="218"/>
                    </a:lnTo>
                    <a:lnTo>
                      <a:pt x="24" y="216"/>
                    </a:lnTo>
                    <a:lnTo>
                      <a:pt x="28" y="212"/>
                    </a:lnTo>
                    <a:lnTo>
                      <a:pt x="31" y="207"/>
                    </a:lnTo>
                    <a:lnTo>
                      <a:pt x="33" y="199"/>
                    </a:lnTo>
                    <a:lnTo>
                      <a:pt x="34" y="188"/>
                    </a:lnTo>
                    <a:lnTo>
                      <a:pt x="34" y="175"/>
                    </a:lnTo>
                    <a:lnTo>
                      <a:pt x="34" y="54"/>
                    </a:lnTo>
                    <a:lnTo>
                      <a:pt x="34" y="35"/>
                    </a:lnTo>
                    <a:lnTo>
                      <a:pt x="32" y="25"/>
                    </a:lnTo>
                    <a:lnTo>
                      <a:pt x="31" y="21"/>
                    </a:lnTo>
                    <a:lnTo>
                      <a:pt x="29" y="18"/>
                    </a:lnTo>
                    <a:lnTo>
                      <a:pt x="27" y="16"/>
                    </a:lnTo>
                    <a:lnTo>
                      <a:pt x="23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9"/>
                    </a:lnTo>
                    <a:lnTo>
                      <a:pt x="104" y="10"/>
                    </a:lnTo>
                    <a:lnTo>
                      <a:pt x="98" y="10"/>
                    </a:lnTo>
                    <a:lnTo>
                      <a:pt x="93" y="11"/>
                    </a:lnTo>
                    <a:lnTo>
                      <a:pt x="88" y="13"/>
                    </a:lnTo>
                    <a:lnTo>
                      <a:pt x="84" y="15"/>
                    </a:lnTo>
                    <a:lnTo>
                      <a:pt x="82" y="17"/>
                    </a:lnTo>
                    <a:lnTo>
                      <a:pt x="80" y="20"/>
                    </a:lnTo>
                    <a:lnTo>
                      <a:pt x="78" y="23"/>
                    </a:lnTo>
                    <a:lnTo>
                      <a:pt x="77" y="27"/>
                    </a:lnTo>
                    <a:lnTo>
                      <a:pt x="76" y="34"/>
                    </a:lnTo>
                    <a:lnTo>
                      <a:pt x="76" y="42"/>
                    </a:lnTo>
                    <a:lnTo>
                      <a:pt x="76" y="54"/>
                    </a:lnTo>
                    <a:lnTo>
                      <a:pt x="76" y="10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75"/>
              <p:cNvSpPr/>
              <p:nvPr/>
            </p:nvSpPr>
            <p:spPr>
              <a:xfrm>
                <a:off x="769" y="419"/>
                <a:ext cx="65" cy="81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44" extrusionOk="0">
                    <a:moveTo>
                      <a:pt x="35" y="94"/>
                    </a:moveTo>
                    <a:lnTo>
                      <a:pt x="35" y="107"/>
                    </a:lnTo>
                    <a:lnTo>
                      <a:pt x="36" y="119"/>
                    </a:lnTo>
                    <a:lnTo>
                      <a:pt x="38" y="129"/>
                    </a:lnTo>
                    <a:lnTo>
                      <a:pt x="41" y="140"/>
                    </a:lnTo>
                    <a:lnTo>
                      <a:pt x="45" y="149"/>
                    </a:lnTo>
                    <a:lnTo>
                      <a:pt x="49" y="159"/>
                    </a:lnTo>
                    <a:lnTo>
                      <a:pt x="54" y="167"/>
                    </a:lnTo>
                    <a:lnTo>
                      <a:pt x="60" y="174"/>
                    </a:lnTo>
                    <a:lnTo>
                      <a:pt x="66" y="181"/>
                    </a:lnTo>
                    <a:lnTo>
                      <a:pt x="73" y="187"/>
                    </a:lnTo>
                    <a:lnTo>
                      <a:pt x="80" y="192"/>
                    </a:lnTo>
                    <a:lnTo>
                      <a:pt x="87" y="196"/>
                    </a:lnTo>
                    <a:lnTo>
                      <a:pt x="95" y="199"/>
                    </a:lnTo>
                    <a:lnTo>
                      <a:pt x="103" y="201"/>
                    </a:lnTo>
                    <a:lnTo>
                      <a:pt x="111" y="203"/>
                    </a:lnTo>
                    <a:lnTo>
                      <a:pt x="119" y="204"/>
                    </a:lnTo>
                    <a:lnTo>
                      <a:pt x="129" y="203"/>
                    </a:lnTo>
                    <a:lnTo>
                      <a:pt x="140" y="200"/>
                    </a:lnTo>
                    <a:lnTo>
                      <a:pt x="150" y="196"/>
                    </a:lnTo>
                    <a:lnTo>
                      <a:pt x="158" y="191"/>
                    </a:lnTo>
                    <a:lnTo>
                      <a:pt x="166" y="184"/>
                    </a:lnTo>
                    <a:lnTo>
                      <a:pt x="173" y="174"/>
                    </a:lnTo>
                    <a:lnTo>
                      <a:pt x="180" y="163"/>
                    </a:lnTo>
                    <a:lnTo>
                      <a:pt x="187" y="148"/>
                    </a:lnTo>
                    <a:lnTo>
                      <a:pt x="194" y="154"/>
                    </a:lnTo>
                    <a:lnTo>
                      <a:pt x="193" y="162"/>
                    </a:lnTo>
                    <a:lnTo>
                      <a:pt x="190" y="170"/>
                    </a:lnTo>
                    <a:lnTo>
                      <a:pt x="188" y="178"/>
                    </a:lnTo>
                    <a:lnTo>
                      <a:pt x="183" y="186"/>
                    </a:lnTo>
                    <a:lnTo>
                      <a:pt x="179" y="194"/>
                    </a:lnTo>
                    <a:lnTo>
                      <a:pt x="174" y="201"/>
                    </a:lnTo>
                    <a:lnTo>
                      <a:pt x="169" y="209"/>
                    </a:lnTo>
                    <a:lnTo>
                      <a:pt x="163" y="216"/>
                    </a:lnTo>
                    <a:lnTo>
                      <a:pt x="157" y="223"/>
                    </a:lnTo>
                    <a:lnTo>
                      <a:pt x="150" y="228"/>
                    </a:lnTo>
                    <a:lnTo>
                      <a:pt x="143" y="233"/>
                    </a:lnTo>
                    <a:lnTo>
                      <a:pt x="134" y="237"/>
                    </a:lnTo>
                    <a:lnTo>
                      <a:pt x="126" y="240"/>
                    </a:lnTo>
                    <a:lnTo>
                      <a:pt x="118" y="242"/>
                    </a:lnTo>
                    <a:lnTo>
                      <a:pt x="109" y="244"/>
                    </a:lnTo>
                    <a:lnTo>
                      <a:pt x="100" y="244"/>
                    </a:lnTo>
                    <a:lnTo>
                      <a:pt x="89" y="244"/>
                    </a:lnTo>
                    <a:lnTo>
                      <a:pt x="79" y="242"/>
                    </a:lnTo>
                    <a:lnTo>
                      <a:pt x="70" y="240"/>
                    </a:lnTo>
                    <a:lnTo>
                      <a:pt x="61" y="236"/>
                    </a:lnTo>
                    <a:lnTo>
                      <a:pt x="53" y="232"/>
                    </a:lnTo>
                    <a:lnTo>
                      <a:pt x="45" y="226"/>
                    </a:lnTo>
                    <a:lnTo>
                      <a:pt x="36" y="220"/>
                    </a:lnTo>
                    <a:lnTo>
                      <a:pt x="29" y="212"/>
                    </a:lnTo>
                    <a:lnTo>
                      <a:pt x="22" y="204"/>
                    </a:lnTo>
                    <a:lnTo>
                      <a:pt x="16" y="194"/>
                    </a:lnTo>
                    <a:lnTo>
                      <a:pt x="11" y="185"/>
                    </a:lnTo>
                    <a:lnTo>
                      <a:pt x="7" y="174"/>
                    </a:lnTo>
                    <a:lnTo>
                      <a:pt x="4" y="163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25"/>
                    </a:lnTo>
                    <a:lnTo>
                      <a:pt x="0" y="111"/>
                    </a:lnTo>
                    <a:lnTo>
                      <a:pt x="2" y="97"/>
                    </a:lnTo>
                    <a:lnTo>
                      <a:pt x="4" y="85"/>
                    </a:lnTo>
                    <a:lnTo>
                      <a:pt x="7" y="73"/>
                    </a:lnTo>
                    <a:lnTo>
                      <a:pt x="11" y="62"/>
                    </a:lnTo>
                    <a:lnTo>
                      <a:pt x="16" y="51"/>
                    </a:lnTo>
                    <a:lnTo>
                      <a:pt x="22" y="42"/>
                    </a:lnTo>
                    <a:lnTo>
                      <a:pt x="29" y="33"/>
                    </a:lnTo>
                    <a:lnTo>
                      <a:pt x="37" y="26"/>
                    </a:lnTo>
                    <a:lnTo>
                      <a:pt x="46" y="19"/>
                    </a:lnTo>
                    <a:lnTo>
                      <a:pt x="55" y="14"/>
                    </a:lnTo>
                    <a:lnTo>
                      <a:pt x="64" y="9"/>
                    </a:lnTo>
                    <a:lnTo>
                      <a:pt x="73" y="6"/>
                    </a:lnTo>
                    <a:lnTo>
                      <a:pt x="83" y="2"/>
                    </a:lnTo>
                    <a:lnTo>
                      <a:pt x="95" y="1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24" y="2"/>
                    </a:lnTo>
                    <a:lnTo>
                      <a:pt x="132" y="5"/>
                    </a:lnTo>
                    <a:lnTo>
                      <a:pt x="141" y="7"/>
                    </a:lnTo>
                    <a:lnTo>
                      <a:pt x="149" y="11"/>
                    </a:lnTo>
                    <a:lnTo>
                      <a:pt x="156" y="15"/>
                    </a:lnTo>
                    <a:lnTo>
                      <a:pt x="163" y="20"/>
                    </a:lnTo>
                    <a:lnTo>
                      <a:pt x="169" y="26"/>
                    </a:lnTo>
                    <a:lnTo>
                      <a:pt x="175" y="33"/>
                    </a:lnTo>
                    <a:lnTo>
                      <a:pt x="179" y="40"/>
                    </a:lnTo>
                    <a:lnTo>
                      <a:pt x="184" y="47"/>
                    </a:lnTo>
                    <a:lnTo>
                      <a:pt x="188" y="56"/>
                    </a:lnTo>
                    <a:lnTo>
                      <a:pt x="191" y="65"/>
                    </a:lnTo>
                    <a:lnTo>
                      <a:pt x="193" y="74"/>
                    </a:lnTo>
                    <a:lnTo>
                      <a:pt x="194" y="84"/>
                    </a:lnTo>
                    <a:lnTo>
                      <a:pt x="194" y="94"/>
                    </a:lnTo>
                    <a:lnTo>
                      <a:pt x="35" y="94"/>
                    </a:lnTo>
                    <a:close/>
                    <a:moveTo>
                      <a:pt x="35" y="80"/>
                    </a:moveTo>
                    <a:lnTo>
                      <a:pt x="142" y="80"/>
                    </a:lnTo>
                    <a:lnTo>
                      <a:pt x="141" y="70"/>
                    </a:lnTo>
                    <a:lnTo>
                      <a:pt x="140" y="61"/>
                    </a:lnTo>
                    <a:lnTo>
                      <a:pt x="137" y="53"/>
                    </a:lnTo>
                    <a:lnTo>
                      <a:pt x="136" y="48"/>
                    </a:lnTo>
                    <a:lnTo>
                      <a:pt x="132" y="42"/>
                    </a:lnTo>
                    <a:lnTo>
                      <a:pt x="128" y="36"/>
                    </a:lnTo>
                    <a:lnTo>
                      <a:pt x="123" y="31"/>
                    </a:lnTo>
                    <a:lnTo>
                      <a:pt x="117" y="26"/>
                    </a:lnTo>
                    <a:lnTo>
                      <a:pt x="111" y="23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2" y="19"/>
                    </a:lnTo>
                    <a:lnTo>
                      <a:pt x="86" y="19"/>
                    </a:lnTo>
                    <a:lnTo>
                      <a:pt x="81" y="20"/>
                    </a:lnTo>
                    <a:lnTo>
                      <a:pt x="76" y="21"/>
                    </a:lnTo>
                    <a:lnTo>
                      <a:pt x="72" y="23"/>
                    </a:lnTo>
                    <a:lnTo>
                      <a:pt x="63" y="27"/>
                    </a:lnTo>
                    <a:lnTo>
                      <a:pt x="54" y="34"/>
                    </a:lnTo>
                    <a:lnTo>
                      <a:pt x="51" y="39"/>
                    </a:lnTo>
                    <a:lnTo>
                      <a:pt x="47" y="43"/>
                    </a:lnTo>
                    <a:lnTo>
                      <a:pt x="43" y="48"/>
                    </a:lnTo>
                    <a:lnTo>
                      <a:pt x="41" y="53"/>
                    </a:lnTo>
                    <a:lnTo>
                      <a:pt x="39" y="60"/>
                    </a:lnTo>
                    <a:lnTo>
                      <a:pt x="37" y="66"/>
                    </a:lnTo>
                    <a:lnTo>
                      <a:pt x="36" y="73"/>
                    </a:lnTo>
                    <a:lnTo>
                      <a:pt x="35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75"/>
              <p:cNvSpPr/>
              <p:nvPr/>
            </p:nvSpPr>
            <p:spPr>
              <a:xfrm>
                <a:off x="843" y="384"/>
                <a:ext cx="84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41" extrusionOk="0">
                    <a:moveTo>
                      <a:pt x="44" y="20"/>
                    </a:moveTo>
                    <a:lnTo>
                      <a:pt x="44" y="16"/>
                    </a:lnTo>
                    <a:lnTo>
                      <a:pt x="45" y="12"/>
                    </a:lnTo>
                    <a:lnTo>
                      <a:pt x="46" y="8"/>
                    </a:lnTo>
                    <a:lnTo>
                      <a:pt x="48" y="5"/>
                    </a:lnTo>
                    <a:lnTo>
                      <a:pt x="51" y="3"/>
                    </a:lnTo>
                    <a:lnTo>
                      <a:pt x="54" y="1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3" y="4"/>
                    </a:lnTo>
                    <a:lnTo>
                      <a:pt x="77" y="7"/>
                    </a:lnTo>
                    <a:lnTo>
                      <a:pt x="80" y="13"/>
                    </a:lnTo>
                    <a:lnTo>
                      <a:pt x="84" y="18"/>
                    </a:lnTo>
                    <a:lnTo>
                      <a:pt x="87" y="24"/>
                    </a:lnTo>
                    <a:lnTo>
                      <a:pt x="90" y="31"/>
                    </a:lnTo>
                    <a:lnTo>
                      <a:pt x="94" y="39"/>
                    </a:lnTo>
                    <a:lnTo>
                      <a:pt x="98" y="45"/>
                    </a:lnTo>
                    <a:lnTo>
                      <a:pt x="102" y="50"/>
                    </a:lnTo>
                    <a:lnTo>
                      <a:pt x="107" y="53"/>
                    </a:lnTo>
                    <a:lnTo>
                      <a:pt x="112" y="55"/>
                    </a:lnTo>
                    <a:lnTo>
                      <a:pt x="117" y="56"/>
                    </a:lnTo>
                    <a:lnTo>
                      <a:pt x="121" y="57"/>
                    </a:lnTo>
                    <a:lnTo>
                      <a:pt x="126" y="57"/>
                    </a:lnTo>
                    <a:lnTo>
                      <a:pt x="133" y="57"/>
                    </a:lnTo>
                    <a:lnTo>
                      <a:pt x="139" y="55"/>
                    </a:lnTo>
                    <a:lnTo>
                      <a:pt x="145" y="53"/>
                    </a:lnTo>
                    <a:lnTo>
                      <a:pt x="149" y="50"/>
                    </a:lnTo>
                    <a:lnTo>
                      <a:pt x="153" y="46"/>
                    </a:lnTo>
                    <a:lnTo>
                      <a:pt x="158" y="41"/>
                    </a:lnTo>
                    <a:lnTo>
                      <a:pt x="161" y="34"/>
                    </a:lnTo>
                    <a:lnTo>
                      <a:pt x="165" y="26"/>
                    </a:lnTo>
                    <a:lnTo>
                      <a:pt x="167" y="20"/>
                    </a:lnTo>
                    <a:lnTo>
                      <a:pt x="170" y="15"/>
                    </a:lnTo>
                    <a:lnTo>
                      <a:pt x="173" y="11"/>
                    </a:lnTo>
                    <a:lnTo>
                      <a:pt x="176" y="6"/>
                    </a:lnTo>
                    <a:lnTo>
                      <a:pt x="179" y="4"/>
                    </a:lnTo>
                    <a:lnTo>
                      <a:pt x="183" y="2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0"/>
                    </a:lnTo>
                    <a:lnTo>
                      <a:pt x="197" y="1"/>
                    </a:lnTo>
                    <a:lnTo>
                      <a:pt x="200" y="3"/>
                    </a:lnTo>
                    <a:lnTo>
                      <a:pt x="203" y="5"/>
                    </a:lnTo>
                    <a:lnTo>
                      <a:pt x="206" y="8"/>
                    </a:lnTo>
                    <a:lnTo>
                      <a:pt x="207" y="12"/>
                    </a:lnTo>
                    <a:lnTo>
                      <a:pt x="208" y="16"/>
                    </a:lnTo>
                    <a:lnTo>
                      <a:pt x="209" y="19"/>
                    </a:lnTo>
                    <a:lnTo>
                      <a:pt x="208" y="24"/>
                    </a:lnTo>
                    <a:lnTo>
                      <a:pt x="207" y="29"/>
                    </a:lnTo>
                    <a:lnTo>
                      <a:pt x="205" y="33"/>
                    </a:lnTo>
                    <a:lnTo>
                      <a:pt x="202" y="38"/>
                    </a:lnTo>
                    <a:lnTo>
                      <a:pt x="198" y="42"/>
                    </a:lnTo>
                    <a:lnTo>
                      <a:pt x="194" y="46"/>
                    </a:lnTo>
                    <a:lnTo>
                      <a:pt x="189" y="50"/>
                    </a:lnTo>
                    <a:lnTo>
                      <a:pt x="183" y="54"/>
                    </a:lnTo>
                    <a:lnTo>
                      <a:pt x="177" y="58"/>
                    </a:lnTo>
                    <a:lnTo>
                      <a:pt x="170" y="63"/>
                    </a:lnTo>
                    <a:lnTo>
                      <a:pt x="163" y="65"/>
                    </a:lnTo>
                    <a:lnTo>
                      <a:pt x="157" y="68"/>
                    </a:lnTo>
                    <a:lnTo>
                      <a:pt x="148" y="69"/>
                    </a:lnTo>
                    <a:lnTo>
                      <a:pt x="141" y="71"/>
                    </a:lnTo>
                    <a:lnTo>
                      <a:pt x="134" y="71"/>
                    </a:lnTo>
                    <a:lnTo>
                      <a:pt x="126" y="72"/>
                    </a:lnTo>
                    <a:lnTo>
                      <a:pt x="116" y="71"/>
                    </a:lnTo>
                    <a:lnTo>
                      <a:pt x="106" y="71"/>
                    </a:lnTo>
                    <a:lnTo>
                      <a:pt x="98" y="70"/>
                    </a:lnTo>
                    <a:lnTo>
                      <a:pt x="90" y="68"/>
                    </a:lnTo>
                    <a:lnTo>
                      <a:pt x="82" y="66"/>
                    </a:lnTo>
                    <a:lnTo>
                      <a:pt x="76" y="63"/>
                    </a:lnTo>
                    <a:lnTo>
                      <a:pt x="70" y="60"/>
                    </a:lnTo>
                    <a:lnTo>
                      <a:pt x="65" y="56"/>
                    </a:lnTo>
                    <a:lnTo>
                      <a:pt x="59" y="52"/>
                    </a:lnTo>
                    <a:lnTo>
                      <a:pt x="55" y="48"/>
                    </a:lnTo>
                    <a:lnTo>
                      <a:pt x="51" y="44"/>
                    </a:lnTo>
                    <a:lnTo>
                      <a:pt x="49" y="40"/>
                    </a:lnTo>
                    <a:lnTo>
                      <a:pt x="46" y="35"/>
                    </a:lnTo>
                    <a:lnTo>
                      <a:pt x="45" y="30"/>
                    </a:lnTo>
                    <a:lnTo>
                      <a:pt x="44" y="25"/>
                    </a:lnTo>
                    <a:lnTo>
                      <a:pt x="44" y="20"/>
                    </a:lnTo>
                    <a:close/>
                    <a:moveTo>
                      <a:pt x="76" y="271"/>
                    </a:moveTo>
                    <a:lnTo>
                      <a:pt x="176" y="155"/>
                    </a:lnTo>
                    <a:lnTo>
                      <a:pt x="175" y="147"/>
                    </a:lnTo>
                    <a:lnTo>
                      <a:pt x="174" y="139"/>
                    </a:lnTo>
                    <a:lnTo>
                      <a:pt x="172" y="133"/>
                    </a:lnTo>
                    <a:lnTo>
                      <a:pt x="169" y="129"/>
                    </a:lnTo>
                    <a:lnTo>
                      <a:pt x="165" y="126"/>
                    </a:lnTo>
                    <a:lnTo>
                      <a:pt x="160" y="123"/>
                    </a:lnTo>
                    <a:lnTo>
                      <a:pt x="152" y="122"/>
                    </a:lnTo>
                    <a:lnTo>
                      <a:pt x="145" y="121"/>
                    </a:lnTo>
                    <a:lnTo>
                      <a:pt x="145" y="112"/>
                    </a:lnTo>
                    <a:lnTo>
                      <a:pt x="252" y="112"/>
                    </a:lnTo>
                    <a:lnTo>
                      <a:pt x="252" y="121"/>
                    </a:lnTo>
                    <a:lnTo>
                      <a:pt x="244" y="122"/>
                    </a:lnTo>
                    <a:lnTo>
                      <a:pt x="238" y="122"/>
                    </a:lnTo>
                    <a:lnTo>
                      <a:pt x="233" y="123"/>
                    </a:lnTo>
                    <a:lnTo>
                      <a:pt x="229" y="125"/>
                    </a:lnTo>
                    <a:lnTo>
                      <a:pt x="224" y="128"/>
                    </a:lnTo>
                    <a:lnTo>
                      <a:pt x="221" y="133"/>
                    </a:lnTo>
                    <a:lnTo>
                      <a:pt x="219" y="137"/>
                    </a:lnTo>
                    <a:lnTo>
                      <a:pt x="218" y="143"/>
                    </a:lnTo>
                    <a:lnTo>
                      <a:pt x="218" y="153"/>
                    </a:lnTo>
                    <a:lnTo>
                      <a:pt x="217" y="166"/>
                    </a:lnTo>
                    <a:lnTo>
                      <a:pt x="217" y="287"/>
                    </a:lnTo>
                    <a:lnTo>
                      <a:pt x="217" y="299"/>
                    </a:lnTo>
                    <a:lnTo>
                      <a:pt x="218" y="309"/>
                    </a:lnTo>
                    <a:lnTo>
                      <a:pt x="219" y="316"/>
                    </a:lnTo>
                    <a:lnTo>
                      <a:pt x="220" y="319"/>
                    </a:lnTo>
                    <a:lnTo>
                      <a:pt x="223" y="324"/>
                    </a:lnTo>
                    <a:lnTo>
                      <a:pt x="228" y="328"/>
                    </a:lnTo>
                    <a:lnTo>
                      <a:pt x="232" y="330"/>
                    </a:lnTo>
                    <a:lnTo>
                      <a:pt x="237" y="331"/>
                    </a:lnTo>
                    <a:lnTo>
                      <a:pt x="244" y="332"/>
                    </a:lnTo>
                    <a:lnTo>
                      <a:pt x="252" y="332"/>
                    </a:lnTo>
                    <a:lnTo>
                      <a:pt x="252" y="341"/>
                    </a:lnTo>
                    <a:lnTo>
                      <a:pt x="141" y="341"/>
                    </a:lnTo>
                    <a:lnTo>
                      <a:pt x="141" y="332"/>
                    </a:lnTo>
                    <a:lnTo>
                      <a:pt x="150" y="332"/>
                    </a:lnTo>
                    <a:lnTo>
                      <a:pt x="159" y="330"/>
                    </a:lnTo>
                    <a:lnTo>
                      <a:pt x="165" y="328"/>
                    </a:lnTo>
                    <a:lnTo>
                      <a:pt x="169" y="324"/>
                    </a:lnTo>
                    <a:lnTo>
                      <a:pt x="172" y="319"/>
                    </a:lnTo>
                    <a:lnTo>
                      <a:pt x="174" y="312"/>
                    </a:lnTo>
                    <a:lnTo>
                      <a:pt x="175" y="300"/>
                    </a:lnTo>
                    <a:lnTo>
                      <a:pt x="176" y="287"/>
                    </a:lnTo>
                    <a:lnTo>
                      <a:pt x="176" y="179"/>
                    </a:lnTo>
                    <a:lnTo>
                      <a:pt x="76" y="294"/>
                    </a:lnTo>
                    <a:lnTo>
                      <a:pt x="77" y="304"/>
                    </a:lnTo>
                    <a:lnTo>
                      <a:pt x="78" y="313"/>
                    </a:lnTo>
                    <a:lnTo>
                      <a:pt x="80" y="319"/>
                    </a:lnTo>
                    <a:lnTo>
                      <a:pt x="82" y="324"/>
                    </a:lnTo>
                    <a:lnTo>
                      <a:pt x="86" y="327"/>
                    </a:lnTo>
                    <a:lnTo>
                      <a:pt x="91" y="330"/>
                    </a:lnTo>
                    <a:lnTo>
                      <a:pt x="97" y="331"/>
                    </a:lnTo>
                    <a:lnTo>
                      <a:pt x="106" y="332"/>
                    </a:lnTo>
                    <a:lnTo>
                      <a:pt x="106" y="341"/>
                    </a:lnTo>
                    <a:lnTo>
                      <a:pt x="0" y="341"/>
                    </a:lnTo>
                    <a:lnTo>
                      <a:pt x="0" y="332"/>
                    </a:lnTo>
                    <a:lnTo>
                      <a:pt x="10" y="332"/>
                    </a:lnTo>
                    <a:lnTo>
                      <a:pt x="19" y="330"/>
                    </a:lnTo>
                    <a:lnTo>
                      <a:pt x="25" y="328"/>
                    </a:lnTo>
                    <a:lnTo>
                      <a:pt x="29" y="324"/>
                    </a:lnTo>
                    <a:lnTo>
                      <a:pt x="31" y="319"/>
                    </a:lnTo>
                    <a:lnTo>
                      <a:pt x="33" y="311"/>
                    </a:lnTo>
                    <a:lnTo>
                      <a:pt x="35" y="300"/>
                    </a:lnTo>
                    <a:lnTo>
                      <a:pt x="35" y="287"/>
                    </a:lnTo>
                    <a:lnTo>
                      <a:pt x="35" y="166"/>
                    </a:lnTo>
                    <a:lnTo>
                      <a:pt x="35" y="153"/>
                    </a:lnTo>
                    <a:lnTo>
                      <a:pt x="34" y="144"/>
                    </a:lnTo>
                    <a:lnTo>
                      <a:pt x="33" y="138"/>
                    </a:lnTo>
                    <a:lnTo>
                      <a:pt x="32" y="134"/>
                    </a:lnTo>
                    <a:lnTo>
                      <a:pt x="29" y="129"/>
                    </a:lnTo>
                    <a:lnTo>
                      <a:pt x="24" y="125"/>
                    </a:lnTo>
                    <a:lnTo>
                      <a:pt x="20" y="123"/>
                    </a:lnTo>
                    <a:lnTo>
                      <a:pt x="15" y="122"/>
                    </a:lnTo>
                    <a:lnTo>
                      <a:pt x="8" y="122"/>
                    </a:lnTo>
                    <a:lnTo>
                      <a:pt x="0" y="121"/>
                    </a:lnTo>
                    <a:lnTo>
                      <a:pt x="0" y="112"/>
                    </a:lnTo>
                    <a:lnTo>
                      <a:pt x="112" y="112"/>
                    </a:lnTo>
                    <a:lnTo>
                      <a:pt x="112" y="121"/>
                    </a:lnTo>
                    <a:lnTo>
                      <a:pt x="103" y="122"/>
                    </a:lnTo>
                    <a:lnTo>
                      <a:pt x="97" y="122"/>
                    </a:lnTo>
                    <a:lnTo>
                      <a:pt x="92" y="123"/>
                    </a:lnTo>
                    <a:lnTo>
                      <a:pt x="89" y="125"/>
                    </a:lnTo>
                    <a:lnTo>
                      <a:pt x="83" y="128"/>
                    </a:lnTo>
                    <a:lnTo>
                      <a:pt x="80" y="133"/>
                    </a:lnTo>
                    <a:lnTo>
                      <a:pt x="78" y="137"/>
                    </a:lnTo>
                    <a:lnTo>
                      <a:pt x="77" y="143"/>
                    </a:lnTo>
                    <a:lnTo>
                      <a:pt x="77" y="153"/>
                    </a:lnTo>
                    <a:lnTo>
                      <a:pt x="76" y="166"/>
                    </a:lnTo>
                    <a:lnTo>
                      <a:pt x="76" y="27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75"/>
              <p:cNvSpPr/>
              <p:nvPr/>
            </p:nvSpPr>
            <p:spPr>
              <a:xfrm>
                <a:off x="934" y="421"/>
                <a:ext cx="8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77" y="103"/>
                    </a:moveTo>
                    <a:lnTo>
                      <a:pt x="176" y="103"/>
                    </a:lnTo>
                    <a:lnTo>
                      <a:pt x="176" y="54"/>
                    </a:lnTo>
                    <a:lnTo>
                      <a:pt x="176" y="35"/>
                    </a:lnTo>
                    <a:lnTo>
                      <a:pt x="174" y="25"/>
                    </a:lnTo>
                    <a:lnTo>
                      <a:pt x="173" y="22"/>
                    </a:lnTo>
                    <a:lnTo>
                      <a:pt x="171" y="19"/>
                    </a:lnTo>
                    <a:lnTo>
                      <a:pt x="169" y="16"/>
                    </a:lnTo>
                    <a:lnTo>
                      <a:pt x="165" y="14"/>
                    </a:lnTo>
                    <a:lnTo>
                      <a:pt x="161" y="12"/>
                    </a:lnTo>
                    <a:lnTo>
                      <a:pt x="156" y="10"/>
                    </a:lnTo>
                    <a:lnTo>
                      <a:pt x="149" y="10"/>
                    </a:lnTo>
                    <a:lnTo>
                      <a:pt x="141" y="9"/>
                    </a:lnTo>
                    <a:lnTo>
                      <a:pt x="141" y="0"/>
                    </a:lnTo>
                    <a:lnTo>
                      <a:pt x="252" y="0"/>
                    </a:lnTo>
                    <a:lnTo>
                      <a:pt x="252" y="9"/>
                    </a:lnTo>
                    <a:lnTo>
                      <a:pt x="245" y="10"/>
                    </a:lnTo>
                    <a:lnTo>
                      <a:pt x="239" y="10"/>
                    </a:lnTo>
                    <a:lnTo>
                      <a:pt x="234" y="11"/>
                    </a:lnTo>
                    <a:lnTo>
                      <a:pt x="230" y="13"/>
                    </a:lnTo>
                    <a:lnTo>
                      <a:pt x="226" y="15"/>
                    </a:lnTo>
                    <a:lnTo>
                      <a:pt x="224" y="17"/>
                    </a:lnTo>
                    <a:lnTo>
                      <a:pt x="222" y="20"/>
                    </a:lnTo>
                    <a:lnTo>
                      <a:pt x="220" y="23"/>
                    </a:lnTo>
                    <a:lnTo>
                      <a:pt x="219" y="27"/>
                    </a:lnTo>
                    <a:lnTo>
                      <a:pt x="218" y="34"/>
                    </a:lnTo>
                    <a:lnTo>
                      <a:pt x="218" y="42"/>
                    </a:lnTo>
                    <a:lnTo>
                      <a:pt x="218" y="54"/>
                    </a:lnTo>
                    <a:lnTo>
                      <a:pt x="218" y="175"/>
                    </a:lnTo>
                    <a:lnTo>
                      <a:pt x="218" y="193"/>
                    </a:lnTo>
                    <a:lnTo>
                      <a:pt x="220" y="205"/>
                    </a:lnTo>
                    <a:lnTo>
                      <a:pt x="221" y="208"/>
                    </a:lnTo>
                    <a:lnTo>
                      <a:pt x="223" y="211"/>
                    </a:lnTo>
                    <a:lnTo>
                      <a:pt x="225" y="213"/>
                    </a:lnTo>
                    <a:lnTo>
                      <a:pt x="228" y="216"/>
                    </a:lnTo>
                    <a:lnTo>
                      <a:pt x="233" y="218"/>
                    </a:lnTo>
                    <a:lnTo>
                      <a:pt x="238" y="219"/>
                    </a:lnTo>
                    <a:lnTo>
                      <a:pt x="244" y="220"/>
                    </a:lnTo>
                    <a:lnTo>
                      <a:pt x="252" y="220"/>
                    </a:lnTo>
                    <a:lnTo>
                      <a:pt x="252" y="229"/>
                    </a:lnTo>
                    <a:lnTo>
                      <a:pt x="141" y="229"/>
                    </a:lnTo>
                    <a:lnTo>
                      <a:pt x="141" y="220"/>
                    </a:lnTo>
                    <a:lnTo>
                      <a:pt x="150" y="220"/>
                    </a:lnTo>
                    <a:lnTo>
                      <a:pt x="158" y="218"/>
                    </a:lnTo>
                    <a:lnTo>
                      <a:pt x="164" y="216"/>
                    </a:lnTo>
                    <a:lnTo>
                      <a:pt x="169" y="212"/>
                    </a:lnTo>
                    <a:lnTo>
                      <a:pt x="172" y="207"/>
                    </a:lnTo>
                    <a:lnTo>
                      <a:pt x="174" y="200"/>
                    </a:lnTo>
                    <a:lnTo>
                      <a:pt x="176" y="188"/>
                    </a:lnTo>
                    <a:lnTo>
                      <a:pt x="176" y="175"/>
                    </a:lnTo>
                    <a:lnTo>
                      <a:pt x="176" y="118"/>
                    </a:lnTo>
                    <a:lnTo>
                      <a:pt x="77" y="118"/>
                    </a:lnTo>
                    <a:lnTo>
                      <a:pt x="77" y="175"/>
                    </a:lnTo>
                    <a:lnTo>
                      <a:pt x="77" y="193"/>
                    </a:lnTo>
                    <a:lnTo>
                      <a:pt x="79" y="205"/>
                    </a:lnTo>
                    <a:lnTo>
                      <a:pt x="80" y="208"/>
                    </a:lnTo>
                    <a:lnTo>
                      <a:pt x="82" y="211"/>
                    </a:lnTo>
                    <a:lnTo>
                      <a:pt x="84" y="213"/>
                    </a:lnTo>
                    <a:lnTo>
                      <a:pt x="88" y="216"/>
                    </a:lnTo>
                    <a:lnTo>
                      <a:pt x="92" y="218"/>
                    </a:lnTo>
                    <a:lnTo>
                      <a:pt x="97" y="219"/>
                    </a:lnTo>
                    <a:lnTo>
                      <a:pt x="103" y="220"/>
                    </a:lnTo>
                    <a:lnTo>
                      <a:pt x="111" y="220"/>
                    </a:lnTo>
                    <a:lnTo>
                      <a:pt x="111" y="229"/>
                    </a:lnTo>
                    <a:lnTo>
                      <a:pt x="0" y="229"/>
                    </a:lnTo>
                    <a:lnTo>
                      <a:pt x="0" y="220"/>
                    </a:lnTo>
                    <a:lnTo>
                      <a:pt x="10" y="220"/>
                    </a:lnTo>
                    <a:lnTo>
                      <a:pt x="18" y="218"/>
                    </a:lnTo>
                    <a:lnTo>
                      <a:pt x="25" y="216"/>
                    </a:lnTo>
                    <a:lnTo>
                      <a:pt x="29" y="212"/>
                    </a:lnTo>
                    <a:lnTo>
                      <a:pt x="32" y="207"/>
                    </a:lnTo>
                    <a:lnTo>
                      <a:pt x="34" y="199"/>
                    </a:lnTo>
                    <a:lnTo>
                      <a:pt x="35" y="188"/>
                    </a:lnTo>
                    <a:lnTo>
                      <a:pt x="35" y="175"/>
                    </a:lnTo>
                    <a:lnTo>
                      <a:pt x="35" y="54"/>
                    </a:lnTo>
                    <a:lnTo>
                      <a:pt x="35" y="35"/>
                    </a:lnTo>
                    <a:lnTo>
                      <a:pt x="33" y="25"/>
                    </a:lnTo>
                    <a:lnTo>
                      <a:pt x="32" y="21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3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9"/>
                    </a:lnTo>
                    <a:lnTo>
                      <a:pt x="104" y="10"/>
                    </a:lnTo>
                    <a:lnTo>
                      <a:pt x="98" y="10"/>
                    </a:lnTo>
                    <a:lnTo>
                      <a:pt x="93" y="11"/>
                    </a:lnTo>
                    <a:lnTo>
                      <a:pt x="89" y="13"/>
                    </a:lnTo>
                    <a:lnTo>
                      <a:pt x="85" y="15"/>
                    </a:lnTo>
                    <a:lnTo>
                      <a:pt x="83" y="17"/>
                    </a:lnTo>
                    <a:lnTo>
                      <a:pt x="81" y="20"/>
                    </a:lnTo>
                    <a:lnTo>
                      <a:pt x="79" y="23"/>
                    </a:lnTo>
                    <a:lnTo>
                      <a:pt x="78" y="27"/>
                    </a:lnTo>
                    <a:lnTo>
                      <a:pt x="77" y="34"/>
                    </a:lnTo>
                    <a:lnTo>
                      <a:pt x="77" y="42"/>
                    </a:lnTo>
                    <a:lnTo>
                      <a:pt x="77" y="54"/>
                    </a:lnTo>
                    <a:lnTo>
                      <a:pt x="77" y="10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75"/>
              <p:cNvSpPr/>
              <p:nvPr/>
            </p:nvSpPr>
            <p:spPr>
              <a:xfrm>
                <a:off x="1028" y="419"/>
                <a:ext cx="70" cy="80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42" extrusionOk="0">
                    <a:moveTo>
                      <a:pt x="128" y="205"/>
                    </a:moveTo>
                    <a:lnTo>
                      <a:pt x="112" y="217"/>
                    </a:lnTo>
                    <a:lnTo>
                      <a:pt x="99" y="226"/>
                    </a:lnTo>
                    <a:lnTo>
                      <a:pt x="90" y="232"/>
                    </a:lnTo>
                    <a:lnTo>
                      <a:pt x="84" y="236"/>
                    </a:lnTo>
                    <a:lnTo>
                      <a:pt x="77" y="238"/>
                    </a:lnTo>
                    <a:lnTo>
                      <a:pt x="69" y="240"/>
                    </a:lnTo>
                    <a:lnTo>
                      <a:pt x="62" y="241"/>
                    </a:lnTo>
                    <a:lnTo>
                      <a:pt x="55" y="242"/>
                    </a:lnTo>
                    <a:lnTo>
                      <a:pt x="49" y="242"/>
                    </a:lnTo>
                    <a:lnTo>
                      <a:pt x="43" y="241"/>
                    </a:lnTo>
                    <a:lnTo>
                      <a:pt x="38" y="240"/>
                    </a:lnTo>
                    <a:lnTo>
                      <a:pt x="33" y="238"/>
                    </a:lnTo>
                    <a:lnTo>
                      <a:pt x="29" y="236"/>
                    </a:lnTo>
                    <a:lnTo>
                      <a:pt x="23" y="233"/>
                    </a:lnTo>
                    <a:lnTo>
                      <a:pt x="19" y="230"/>
                    </a:lnTo>
                    <a:lnTo>
                      <a:pt x="15" y="226"/>
                    </a:lnTo>
                    <a:lnTo>
                      <a:pt x="12" y="222"/>
                    </a:lnTo>
                    <a:lnTo>
                      <a:pt x="9" y="217"/>
                    </a:lnTo>
                    <a:lnTo>
                      <a:pt x="6" y="212"/>
                    </a:lnTo>
                    <a:lnTo>
                      <a:pt x="4" y="207"/>
                    </a:lnTo>
                    <a:lnTo>
                      <a:pt x="2" y="201"/>
                    </a:lnTo>
                    <a:lnTo>
                      <a:pt x="1" y="195"/>
                    </a:lnTo>
                    <a:lnTo>
                      <a:pt x="0" y="189"/>
                    </a:lnTo>
                    <a:lnTo>
                      <a:pt x="0" y="183"/>
                    </a:lnTo>
                    <a:lnTo>
                      <a:pt x="1" y="175"/>
                    </a:lnTo>
                    <a:lnTo>
                      <a:pt x="2" y="167"/>
                    </a:lnTo>
                    <a:lnTo>
                      <a:pt x="4" y="161"/>
                    </a:lnTo>
                    <a:lnTo>
                      <a:pt x="7" y="154"/>
                    </a:lnTo>
                    <a:lnTo>
                      <a:pt x="13" y="145"/>
                    </a:lnTo>
                    <a:lnTo>
                      <a:pt x="21" y="137"/>
                    </a:lnTo>
                    <a:lnTo>
                      <a:pt x="32" y="129"/>
                    </a:lnTo>
                    <a:lnTo>
                      <a:pt x="43" y="122"/>
                    </a:lnTo>
                    <a:lnTo>
                      <a:pt x="58" y="114"/>
                    </a:lnTo>
                    <a:lnTo>
                      <a:pt x="78" y="105"/>
                    </a:lnTo>
                    <a:lnTo>
                      <a:pt x="100" y="95"/>
                    </a:lnTo>
                    <a:lnTo>
                      <a:pt x="128" y="85"/>
                    </a:lnTo>
                    <a:lnTo>
                      <a:pt x="128" y="76"/>
                    </a:lnTo>
                    <a:lnTo>
                      <a:pt x="128" y="61"/>
                    </a:lnTo>
                    <a:lnTo>
                      <a:pt x="126" y="47"/>
                    </a:lnTo>
                    <a:lnTo>
                      <a:pt x="124" y="41"/>
                    </a:lnTo>
                    <a:lnTo>
                      <a:pt x="121" y="36"/>
                    </a:lnTo>
                    <a:lnTo>
                      <a:pt x="119" y="32"/>
                    </a:lnTo>
                    <a:lnTo>
                      <a:pt x="117" y="29"/>
                    </a:lnTo>
                    <a:lnTo>
                      <a:pt x="111" y="23"/>
                    </a:lnTo>
                    <a:lnTo>
                      <a:pt x="104" y="19"/>
                    </a:lnTo>
                    <a:lnTo>
                      <a:pt x="95" y="17"/>
                    </a:lnTo>
                    <a:lnTo>
                      <a:pt x="86" y="16"/>
                    </a:lnTo>
                    <a:lnTo>
                      <a:pt x="78" y="17"/>
                    </a:lnTo>
                    <a:lnTo>
                      <a:pt x="71" y="18"/>
                    </a:lnTo>
                    <a:lnTo>
                      <a:pt x="65" y="21"/>
                    </a:lnTo>
                    <a:lnTo>
                      <a:pt x="60" y="25"/>
                    </a:lnTo>
                    <a:lnTo>
                      <a:pt x="56" y="29"/>
                    </a:lnTo>
                    <a:lnTo>
                      <a:pt x="53" y="34"/>
                    </a:lnTo>
                    <a:lnTo>
                      <a:pt x="51" y="39"/>
                    </a:lnTo>
                    <a:lnTo>
                      <a:pt x="51" y="44"/>
                    </a:lnTo>
                    <a:lnTo>
                      <a:pt x="51" y="59"/>
                    </a:lnTo>
                    <a:lnTo>
                      <a:pt x="51" y="64"/>
                    </a:lnTo>
                    <a:lnTo>
                      <a:pt x="50" y="69"/>
                    </a:lnTo>
                    <a:lnTo>
                      <a:pt x="48" y="73"/>
                    </a:lnTo>
                    <a:lnTo>
                      <a:pt x="45" y="77"/>
                    </a:lnTo>
                    <a:lnTo>
                      <a:pt x="42" y="79"/>
                    </a:lnTo>
                    <a:lnTo>
                      <a:pt x="39" y="81"/>
                    </a:lnTo>
                    <a:lnTo>
                      <a:pt x="35" y="82"/>
                    </a:lnTo>
                    <a:lnTo>
                      <a:pt x="30" y="83"/>
                    </a:lnTo>
                    <a:lnTo>
                      <a:pt x="25" y="82"/>
                    </a:lnTo>
                    <a:lnTo>
                      <a:pt x="21" y="81"/>
                    </a:lnTo>
                    <a:lnTo>
                      <a:pt x="18" y="79"/>
                    </a:lnTo>
                    <a:lnTo>
                      <a:pt x="14" y="76"/>
                    </a:lnTo>
                    <a:lnTo>
                      <a:pt x="12" y="73"/>
                    </a:lnTo>
                    <a:lnTo>
                      <a:pt x="10" y="69"/>
                    </a:lnTo>
                    <a:lnTo>
                      <a:pt x="9" y="64"/>
                    </a:lnTo>
                    <a:lnTo>
                      <a:pt x="9" y="59"/>
                    </a:lnTo>
                    <a:lnTo>
                      <a:pt x="9" y="53"/>
                    </a:lnTo>
                    <a:lnTo>
                      <a:pt x="10" y="48"/>
                    </a:lnTo>
                    <a:lnTo>
                      <a:pt x="12" y="43"/>
                    </a:lnTo>
                    <a:lnTo>
                      <a:pt x="14" y="38"/>
                    </a:lnTo>
                    <a:lnTo>
                      <a:pt x="17" y="33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31" y="19"/>
                    </a:lnTo>
                    <a:lnTo>
                      <a:pt x="37" y="15"/>
                    </a:lnTo>
                    <a:lnTo>
                      <a:pt x="43" y="11"/>
                    </a:lnTo>
                    <a:lnTo>
                      <a:pt x="50" y="8"/>
                    </a:lnTo>
                    <a:lnTo>
                      <a:pt x="57" y="6"/>
                    </a:lnTo>
                    <a:lnTo>
                      <a:pt x="65" y="3"/>
                    </a:lnTo>
                    <a:lnTo>
                      <a:pt x="74" y="1"/>
                    </a:lnTo>
                    <a:lnTo>
                      <a:pt x="83" y="1"/>
                    </a:lnTo>
                    <a:lnTo>
                      <a:pt x="93" y="0"/>
                    </a:lnTo>
                    <a:lnTo>
                      <a:pt x="107" y="1"/>
                    </a:lnTo>
                    <a:lnTo>
                      <a:pt x="120" y="3"/>
                    </a:lnTo>
                    <a:lnTo>
                      <a:pt x="133" y="7"/>
                    </a:lnTo>
                    <a:lnTo>
                      <a:pt x="143" y="11"/>
                    </a:lnTo>
                    <a:lnTo>
                      <a:pt x="150" y="16"/>
                    </a:lnTo>
                    <a:lnTo>
                      <a:pt x="156" y="21"/>
                    </a:lnTo>
                    <a:lnTo>
                      <a:pt x="161" y="28"/>
                    </a:lnTo>
                    <a:lnTo>
                      <a:pt x="165" y="35"/>
                    </a:lnTo>
                    <a:lnTo>
                      <a:pt x="166" y="42"/>
                    </a:lnTo>
                    <a:lnTo>
                      <a:pt x="168" y="51"/>
                    </a:lnTo>
                    <a:lnTo>
                      <a:pt x="169" y="65"/>
                    </a:lnTo>
                    <a:lnTo>
                      <a:pt x="169" y="80"/>
                    </a:lnTo>
                    <a:lnTo>
                      <a:pt x="169" y="158"/>
                    </a:lnTo>
                    <a:lnTo>
                      <a:pt x="169" y="172"/>
                    </a:lnTo>
                    <a:lnTo>
                      <a:pt x="169" y="184"/>
                    </a:lnTo>
                    <a:lnTo>
                      <a:pt x="171" y="192"/>
                    </a:lnTo>
                    <a:lnTo>
                      <a:pt x="171" y="197"/>
                    </a:lnTo>
                    <a:lnTo>
                      <a:pt x="173" y="204"/>
                    </a:lnTo>
                    <a:lnTo>
                      <a:pt x="175" y="208"/>
                    </a:lnTo>
                    <a:lnTo>
                      <a:pt x="178" y="210"/>
                    </a:lnTo>
                    <a:lnTo>
                      <a:pt x="182" y="211"/>
                    </a:lnTo>
                    <a:lnTo>
                      <a:pt x="185" y="210"/>
                    </a:lnTo>
                    <a:lnTo>
                      <a:pt x="189" y="209"/>
                    </a:lnTo>
                    <a:lnTo>
                      <a:pt x="196" y="203"/>
                    </a:lnTo>
                    <a:lnTo>
                      <a:pt x="209" y="190"/>
                    </a:lnTo>
                    <a:lnTo>
                      <a:pt x="209" y="205"/>
                    </a:lnTo>
                    <a:lnTo>
                      <a:pt x="202" y="213"/>
                    </a:lnTo>
                    <a:lnTo>
                      <a:pt x="195" y="221"/>
                    </a:lnTo>
                    <a:lnTo>
                      <a:pt x="188" y="227"/>
                    </a:lnTo>
                    <a:lnTo>
                      <a:pt x="182" y="232"/>
                    </a:lnTo>
                    <a:lnTo>
                      <a:pt x="175" y="236"/>
                    </a:lnTo>
                    <a:lnTo>
                      <a:pt x="168" y="239"/>
                    </a:lnTo>
                    <a:lnTo>
                      <a:pt x="161" y="241"/>
                    </a:lnTo>
                    <a:lnTo>
                      <a:pt x="155" y="242"/>
                    </a:lnTo>
                    <a:lnTo>
                      <a:pt x="149" y="241"/>
                    </a:lnTo>
                    <a:lnTo>
                      <a:pt x="144" y="239"/>
                    </a:lnTo>
                    <a:lnTo>
                      <a:pt x="140" y="237"/>
                    </a:lnTo>
                    <a:lnTo>
                      <a:pt x="136" y="233"/>
                    </a:lnTo>
                    <a:lnTo>
                      <a:pt x="133" y="228"/>
                    </a:lnTo>
                    <a:lnTo>
                      <a:pt x="130" y="222"/>
                    </a:lnTo>
                    <a:lnTo>
                      <a:pt x="129" y="214"/>
                    </a:lnTo>
                    <a:lnTo>
                      <a:pt x="128" y="205"/>
                    </a:lnTo>
                    <a:close/>
                    <a:moveTo>
                      <a:pt x="128" y="188"/>
                    </a:moveTo>
                    <a:lnTo>
                      <a:pt x="128" y="100"/>
                    </a:lnTo>
                    <a:lnTo>
                      <a:pt x="110" y="108"/>
                    </a:lnTo>
                    <a:lnTo>
                      <a:pt x="97" y="114"/>
                    </a:lnTo>
                    <a:lnTo>
                      <a:pt x="87" y="118"/>
                    </a:lnTo>
                    <a:lnTo>
                      <a:pt x="80" y="122"/>
                    </a:lnTo>
                    <a:lnTo>
                      <a:pt x="69" y="127"/>
                    </a:lnTo>
                    <a:lnTo>
                      <a:pt x="62" y="133"/>
                    </a:lnTo>
                    <a:lnTo>
                      <a:pt x="56" y="139"/>
                    </a:lnTo>
                    <a:lnTo>
                      <a:pt x="51" y="144"/>
                    </a:lnTo>
                    <a:lnTo>
                      <a:pt x="47" y="150"/>
                    </a:lnTo>
                    <a:lnTo>
                      <a:pt x="44" y="158"/>
                    </a:lnTo>
                    <a:lnTo>
                      <a:pt x="43" y="164"/>
                    </a:lnTo>
                    <a:lnTo>
                      <a:pt x="42" y="171"/>
                    </a:lnTo>
                    <a:lnTo>
                      <a:pt x="43" y="180"/>
                    </a:lnTo>
                    <a:lnTo>
                      <a:pt x="45" y="187"/>
                    </a:lnTo>
                    <a:lnTo>
                      <a:pt x="48" y="194"/>
                    </a:lnTo>
                    <a:lnTo>
                      <a:pt x="53" y="201"/>
                    </a:lnTo>
                    <a:lnTo>
                      <a:pt x="58" y="207"/>
                    </a:lnTo>
                    <a:lnTo>
                      <a:pt x="64" y="210"/>
                    </a:lnTo>
                    <a:lnTo>
                      <a:pt x="71" y="213"/>
                    </a:lnTo>
                    <a:lnTo>
                      <a:pt x="78" y="213"/>
                    </a:lnTo>
                    <a:lnTo>
                      <a:pt x="83" y="213"/>
                    </a:lnTo>
                    <a:lnTo>
                      <a:pt x="88" y="212"/>
                    </a:lnTo>
                    <a:lnTo>
                      <a:pt x="94" y="210"/>
                    </a:lnTo>
                    <a:lnTo>
                      <a:pt x="100" y="207"/>
                    </a:lnTo>
                    <a:lnTo>
                      <a:pt x="113" y="198"/>
                    </a:lnTo>
                    <a:lnTo>
                      <a:pt x="128" y="18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75"/>
              <p:cNvSpPr/>
              <p:nvPr/>
            </p:nvSpPr>
            <p:spPr>
              <a:xfrm>
                <a:off x="1098" y="421"/>
                <a:ext cx="7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9" extrusionOk="0">
                    <a:moveTo>
                      <a:pt x="226" y="0"/>
                    </a:moveTo>
                    <a:lnTo>
                      <a:pt x="226" y="9"/>
                    </a:lnTo>
                    <a:lnTo>
                      <a:pt x="219" y="10"/>
                    </a:lnTo>
                    <a:lnTo>
                      <a:pt x="212" y="10"/>
                    </a:lnTo>
                    <a:lnTo>
                      <a:pt x="207" y="12"/>
                    </a:lnTo>
                    <a:lnTo>
                      <a:pt x="203" y="14"/>
                    </a:lnTo>
                    <a:lnTo>
                      <a:pt x="200" y="16"/>
                    </a:lnTo>
                    <a:lnTo>
                      <a:pt x="196" y="18"/>
                    </a:lnTo>
                    <a:lnTo>
                      <a:pt x="194" y="21"/>
                    </a:lnTo>
                    <a:lnTo>
                      <a:pt x="193" y="24"/>
                    </a:lnTo>
                    <a:lnTo>
                      <a:pt x="191" y="34"/>
                    </a:lnTo>
                    <a:lnTo>
                      <a:pt x="191" y="54"/>
                    </a:lnTo>
                    <a:lnTo>
                      <a:pt x="191" y="175"/>
                    </a:lnTo>
                    <a:lnTo>
                      <a:pt x="191" y="193"/>
                    </a:lnTo>
                    <a:lnTo>
                      <a:pt x="192" y="204"/>
                    </a:lnTo>
                    <a:lnTo>
                      <a:pt x="194" y="208"/>
                    </a:lnTo>
                    <a:lnTo>
                      <a:pt x="196" y="211"/>
                    </a:lnTo>
                    <a:lnTo>
                      <a:pt x="200" y="213"/>
                    </a:lnTo>
                    <a:lnTo>
                      <a:pt x="203" y="216"/>
                    </a:lnTo>
                    <a:lnTo>
                      <a:pt x="207" y="218"/>
                    </a:lnTo>
                    <a:lnTo>
                      <a:pt x="212" y="219"/>
                    </a:lnTo>
                    <a:lnTo>
                      <a:pt x="219" y="220"/>
                    </a:lnTo>
                    <a:lnTo>
                      <a:pt x="226" y="220"/>
                    </a:lnTo>
                    <a:lnTo>
                      <a:pt x="226" y="229"/>
                    </a:lnTo>
                    <a:lnTo>
                      <a:pt x="115" y="229"/>
                    </a:lnTo>
                    <a:lnTo>
                      <a:pt x="115" y="220"/>
                    </a:lnTo>
                    <a:lnTo>
                      <a:pt x="124" y="220"/>
                    </a:lnTo>
                    <a:lnTo>
                      <a:pt x="132" y="218"/>
                    </a:lnTo>
                    <a:lnTo>
                      <a:pt x="138" y="216"/>
                    </a:lnTo>
                    <a:lnTo>
                      <a:pt x="142" y="212"/>
                    </a:lnTo>
                    <a:lnTo>
                      <a:pt x="145" y="207"/>
                    </a:lnTo>
                    <a:lnTo>
                      <a:pt x="147" y="200"/>
                    </a:lnTo>
                    <a:lnTo>
                      <a:pt x="149" y="188"/>
                    </a:lnTo>
                    <a:lnTo>
                      <a:pt x="149" y="175"/>
                    </a:lnTo>
                    <a:lnTo>
                      <a:pt x="149" y="125"/>
                    </a:lnTo>
                    <a:lnTo>
                      <a:pt x="139" y="126"/>
                    </a:lnTo>
                    <a:lnTo>
                      <a:pt x="136" y="126"/>
                    </a:lnTo>
                    <a:lnTo>
                      <a:pt x="131" y="125"/>
                    </a:lnTo>
                    <a:lnTo>
                      <a:pt x="58" y="229"/>
                    </a:lnTo>
                    <a:lnTo>
                      <a:pt x="0" y="229"/>
                    </a:lnTo>
                    <a:lnTo>
                      <a:pt x="0" y="220"/>
                    </a:lnTo>
                    <a:lnTo>
                      <a:pt x="6" y="220"/>
                    </a:lnTo>
                    <a:lnTo>
                      <a:pt x="12" y="219"/>
                    </a:lnTo>
                    <a:lnTo>
                      <a:pt x="15" y="218"/>
                    </a:lnTo>
                    <a:lnTo>
                      <a:pt x="18" y="217"/>
                    </a:lnTo>
                    <a:lnTo>
                      <a:pt x="25" y="210"/>
                    </a:lnTo>
                    <a:lnTo>
                      <a:pt x="36" y="195"/>
                    </a:lnTo>
                    <a:lnTo>
                      <a:pt x="90" y="119"/>
                    </a:lnTo>
                    <a:lnTo>
                      <a:pt x="77" y="113"/>
                    </a:lnTo>
                    <a:lnTo>
                      <a:pt x="65" y="108"/>
                    </a:lnTo>
                    <a:lnTo>
                      <a:pt x="54" y="101"/>
                    </a:lnTo>
                    <a:lnTo>
                      <a:pt x="46" y="93"/>
                    </a:lnTo>
                    <a:lnTo>
                      <a:pt x="40" y="85"/>
                    </a:lnTo>
                    <a:lnTo>
                      <a:pt x="36" y="76"/>
                    </a:lnTo>
                    <a:lnTo>
                      <a:pt x="33" y="67"/>
                    </a:lnTo>
                    <a:lnTo>
                      <a:pt x="32" y="57"/>
                    </a:lnTo>
                    <a:lnTo>
                      <a:pt x="33" y="52"/>
                    </a:lnTo>
                    <a:lnTo>
                      <a:pt x="33" y="45"/>
                    </a:lnTo>
                    <a:lnTo>
                      <a:pt x="35" y="40"/>
                    </a:lnTo>
                    <a:lnTo>
                      <a:pt x="37" y="35"/>
                    </a:lnTo>
                    <a:lnTo>
                      <a:pt x="40" y="30"/>
                    </a:lnTo>
                    <a:lnTo>
                      <a:pt x="44" y="26"/>
                    </a:lnTo>
                    <a:lnTo>
                      <a:pt x="48" y="21"/>
                    </a:lnTo>
                    <a:lnTo>
                      <a:pt x="53" y="17"/>
                    </a:lnTo>
                    <a:lnTo>
                      <a:pt x="59" y="13"/>
                    </a:lnTo>
                    <a:lnTo>
                      <a:pt x="65" y="9"/>
                    </a:lnTo>
                    <a:lnTo>
                      <a:pt x="73" y="7"/>
                    </a:lnTo>
                    <a:lnTo>
                      <a:pt x="81" y="4"/>
                    </a:lnTo>
                    <a:lnTo>
                      <a:pt x="90" y="2"/>
                    </a:lnTo>
                    <a:lnTo>
                      <a:pt x="100" y="1"/>
                    </a:lnTo>
                    <a:lnTo>
                      <a:pt x="112" y="0"/>
                    </a:lnTo>
                    <a:lnTo>
                      <a:pt x="124" y="0"/>
                    </a:lnTo>
                    <a:lnTo>
                      <a:pt x="226" y="0"/>
                    </a:lnTo>
                    <a:close/>
                    <a:moveTo>
                      <a:pt x="149" y="19"/>
                    </a:moveTo>
                    <a:lnTo>
                      <a:pt x="140" y="17"/>
                    </a:lnTo>
                    <a:lnTo>
                      <a:pt x="131" y="16"/>
                    </a:lnTo>
                    <a:lnTo>
                      <a:pt x="119" y="17"/>
                    </a:lnTo>
                    <a:lnTo>
                      <a:pt x="109" y="19"/>
                    </a:lnTo>
                    <a:lnTo>
                      <a:pt x="105" y="21"/>
                    </a:lnTo>
                    <a:lnTo>
                      <a:pt x="100" y="23"/>
                    </a:lnTo>
                    <a:lnTo>
                      <a:pt x="96" y="25"/>
                    </a:lnTo>
                    <a:lnTo>
                      <a:pt x="93" y="28"/>
                    </a:lnTo>
                    <a:lnTo>
                      <a:pt x="87" y="35"/>
                    </a:lnTo>
                    <a:lnTo>
                      <a:pt x="84" y="42"/>
                    </a:lnTo>
                    <a:lnTo>
                      <a:pt x="81" y="50"/>
                    </a:lnTo>
                    <a:lnTo>
                      <a:pt x="80" y="59"/>
                    </a:lnTo>
                    <a:lnTo>
                      <a:pt x="81" y="64"/>
                    </a:lnTo>
                    <a:lnTo>
                      <a:pt x="82" y="69"/>
                    </a:lnTo>
                    <a:lnTo>
                      <a:pt x="83" y="74"/>
                    </a:lnTo>
                    <a:lnTo>
                      <a:pt x="85" y="78"/>
                    </a:lnTo>
                    <a:lnTo>
                      <a:pt x="87" y="83"/>
                    </a:lnTo>
                    <a:lnTo>
                      <a:pt x="90" y="87"/>
                    </a:lnTo>
                    <a:lnTo>
                      <a:pt x="94" y="91"/>
                    </a:lnTo>
                    <a:lnTo>
                      <a:pt x="98" y="94"/>
                    </a:lnTo>
                    <a:lnTo>
                      <a:pt x="102" y="99"/>
                    </a:lnTo>
                    <a:lnTo>
                      <a:pt x="108" y="102"/>
                    </a:lnTo>
                    <a:lnTo>
                      <a:pt x="113" y="104"/>
                    </a:lnTo>
                    <a:lnTo>
                      <a:pt x="119" y="106"/>
                    </a:lnTo>
                    <a:lnTo>
                      <a:pt x="130" y="109"/>
                    </a:lnTo>
                    <a:lnTo>
                      <a:pt x="143" y="110"/>
                    </a:lnTo>
                    <a:lnTo>
                      <a:pt x="146" y="110"/>
                    </a:lnTo>
                    <a:lnTo>
                      <a:pt x="149" y="109"/>
                    </a:lnTo>
                    <a:lnTo>
                      <a:pt x="149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75"/>
              <p:cNvSpPr/>
              <p:nvPr/>
            </p:nvSpPr>
            <p:spPr>
              <a:xfrm>
                <a:off x="512" y="609"/>
                <a:ext cx="74" cy="8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43" extrusionOk="0">
                    <a:moveTo>
                      <a:pt x="112" y="0"/>
                    </a:moveTo>
                    <a:lnTo>
                      <a:pt x="124" y="0"/>
                    </a:lnTo>
                    <a:lnTo>
                      <a:pt x="136" y="2"/>
                    </a:lnTo>
                    <a:lnTo>
                      <a:pt x="147" y="5"/>
                    </a:lnTo>
                    <a:lnTo>
                      <a:pt x="159" y="9"/>
                    </a:lnTo>
                    <a:lnTo>
                      <a:pt x="169" y="15"/>
                    </a:lnTo>
                    <a:lnTo>
                      <a:pt x="178" y="22"/>
                    </a:lnTo>
                    <a:lnTo>
                      <a:pt x="187" y="31"/>
                    </a:lnTo>
                    <a:lnTo>
                      <a:pt x="195" y="40"/>
                    </a:lnTo>
                    <a:lnTo>
                      <a:pt x="202" y="48"/>
                    </a:lnTo>
                    <a:lnTo>
                      <a:pt x="207" y="57"/>
                    </a:lnTo>
                    <a:lnTo>
                      <a:pt x="212" y="66"/>
                    </a:lnTo>
                    <a:lnTo>
                      <a:pt x="216" y="75"/>
                    </a:lnTo>
                    <a:lnTo>
                      <a:pt x="218" y="86"/>
                    </a:lnTo>
                    <a:lnTo>
                      <a:pt x="220" y="96"/>
                    </a:lnTo>
                    <a:lnTo>
                      <a:pt x="222" y="106"/>
                    </a:lnTo>
                    <a:lnTo>
                      <a:pt x="222" y="117"/>
                    </a:lnTo>
                    <a:lnTo>
                      <a:pt x="221" y="133"/>
                    </a:lnTo>
                    <a:lnTo>
                      <a:pt x="218" y="148"/>
                    </a:lnTo>
                    <a:lnTo>
                      <a:pt x="214" y="164"/>
                    </a:lnTo>
                    <a:lnTo>
                      <a:pt x="208" y="180"/>
                    </a:lnTo>
                    <a:lnTo>
                      <a:pt x="204" y="187"/>
                    </a:lnTo>
                    <a:lnTo>
                      <a:pt x="200" y="195"/>
                    </a:lnTo>
                    <a:lnTo>
                      <a:pt x="194" y="201"/>
                    </a:lnTo>
                    <a:lnTo>
                      <a:pt x="189" y="207"/>
                    </a:lnTo>
                    <a:lnTo>
                      <a:pt x="184" y="213"/>
                    </a:lnTo>
                    <a:lnTo>
                      <a:pt x="179" y="218"/>
                    </a:lnTo>
                    <a:lnTo>
                      <a:pt x="173" y="223"/>
                    </a:lnTo>
                    <a:lnTo>
                      <a:pt x="167" y="228"/>
                    </a:lnTo>
                    <a:lnTo>
                      <a:pt x="160" y="231"/>
                    </a:lnTo>
                    <a:lnTo>
                      <a:pt x="154" y="235"/>
                    </a:lnTo>
                    <a:lnTo>
                      <a:pt x="146" y="237"/>
                    </a:lnTo>
                    <a:lnTo>
                      <a:pt x="139" y="239"/>
                    </a:lnTo>
                    <a:lnTo>
                      <a:pt x="132" y="241"/>
                    </a:lnTo>
                    <a:lnTo>
                      <a:pt x="124" y="242"/>
                    </a:lnTo>
                    <a:lnTo>
                      <a:pt x="117" y="243"/>
                    </a:lnTo>
                    <a:lnTo>
                      <a:pt x="109" y="243"/>
                    </a:lnTo>
                    <a:lnTo>
                      <a:pt x="96" y="243"/>
                    </a:lnTo>
                    <a:lnTo>
                      <a:pt x="84" y="241"/>
                    </a:lnTo>
                    <a:lnTo>
                      <a:pt x="73" y="238"/>
                    </a:lnTo>
                    <a:lnTo>
                      <a:pt x="62" y="233"/>
                    </a:lnTo>
                    <a:lnTo>
                      <a:pt x="52" y="228"/>
                    </a:lnTo>
                    <a:lnTo>
                      <a:pt x="42" y="220"/>
                    </a:lnTo>
                    <a:lnTo>
                      <a:pt x="34" y="211"/>
                    </a:lnTo>
                    <a:lnTo>
                      <a:pt x="26" y="202"/>
                    </a:lnTo>
                    <a:lnTo>
                      <a:pt x="20" y="193"/>
                    </a:lnTo>
                    <a:lnTo>
                      <a:pt x="15" y="184"/>
                    </a:lnTo>
                    <a:lnTo>
                      <a:pt x="11" y="174"/>
                    </a:lnTo>
                    <a:lnTo>
                      <a:pt x="6" y="165"/>
                    </a:lnTo>
                    <a:lnTo>
                      <a:pt x="3" y="155"/>
                    </a:lnTo>
                    <a:lnTo>
                      <a:pt x="1" y="145"/>
                    </a:lnTo>
                    <a:lnTo>
                      <a:pt x="0" y="135"/>
                    </a:lnTo>
                    <a:lnTo>
                      <a:pt x="0" y="123"/>
                    </a:lnTo>
                    <a:lnTo>
                      <a:pt x="1" y="108"/>
                    </a:lnTo>
                    <a:lnTo>
                      <a:pt x="4" y="92"/>
                    </a:lnTo>
                    <a:lnTo>
                      <a:pt x="8" y="76"/>
                    </a:lnTo>
                    <a:lnTo>
                      <a:pt x="16" y="61"/>
                    </a:lnTo>
                    <a:lnTo>
                      <a:pt x="20" y="53"/>
                    </a:lnTo>
                    <a:lnTo>
                      <a:pt x="24" y="46"/>
                    </a:lnTo>
                    <a:lnTo>
                      <a:pt x="29" y="40"/>
                    </a:lnTo>
                    <a:lnTo>
                      <a:pt x="34" y="34"/>
                    </a:lnTo>
                    <a:lnTo>
                      <a:pt x="39" y="29"/>
                    </a:lnTo>
                    <a:lnTo>
                      <a:pt x="45" y="23"/>
                    </a:lnTo>
                    <a:lnTo>
                      <a:pt x="50" y="18"/>
                    </a:lnTo>
                    <a:lnTo>
                      <a:pt x="58" y="14"/>
                    </a:lnTo>
                    <a:lnTo>
                      <a:pt x="70" y="8"/>
                    </a:lnTo>
                    <a:lnTo>
                      <a:pt x="83" y="3"/>
                    </a:lnTo>
                    <a:lnTo>
                      <a:pt x="97" y="1"/>
                    </a:lnTo>
                    <a:lnTo>
                      <a:pt x="112" y="0"/>
                    </a:lnTo>
                    <a:close/>
                    <a:moveTo>
                      <a:pt x="103" y="16"/>
                    </a:moveTo>
                    <a:lnTo>
                      <a:pt x="97" y="16"/>
                    </a:lnTo>
                    <a:lnTo>
                      <a:pt x="90" y="18"/>
                    </a:lnTo>
                    <a:lnTo>
                      <a:pt x="83" y="20"/>
                    </a:lnTo>
                    <a:lnTo>
                      <a:pt x="77" y="23"/>
                    </a:lnTo>
                    <a:lnTo>
                      <a:pt x="71" y="29"/>
                    </a:lnTo>
                    <a:lnTo>
                      <a:pt x="65" y="35"/>
                    </a:lnTo>
                    <a:lnTo>
                      <a:pt x="60" y="43"/>
                    </a:lnTo>
                    <a:lnTo>
                      <a:pt x="55" y="52"/>
                    </a:lnTo>
                    <a:lnTo>
                      <a:pt x="51" y="62"/>
                    </a:lnTo>
                    <a:lnTo>
                      <a:pt x="49" y="74"/>
                    </a:lnTo>
                    <a:lnTo>
                      <a:pt x="47" y="88"/>
                    </a:lnTo>
                    <a:lnTo>
                      <a:pt x="47" y="102"/>
                    </a:lnTo>
                    <a:lnTo>
                      <a:pt x="47" y="115"/>
                    </a:lnTo>
                    <a:lnTo>
                      <a:pt x="48" y="127"/>
                    </a:lnTo>
                    <a:lnTo>
                      <a:pt x="49" y="138"/>
                    </a:lnTo>
                    <a:lnTo>
                      <a:pt x="51" y="149"/>
                    </a:lnTo>
                    <a:lnTo>
                      <a:pt x="54" y="160"/>
                    </a:lnTo>
                    <a:lnTo>
                      <a:pt x="59" y="170"/>
                    </a:lnTo>
                    <a:lnTo>
                      <a:pt x="62" y="180"/>
                    </a:lnTo>
                    <a:lnTo>
                      <a:pt x="67" y="189"/>
                    </a:lnTo>
                    <a:lnTo>
                      <a:pt x="72" y="198"/>
                    </a:lnTo>
                    <a:lnTo>
                      <a:pt x="78" y="205"/>
                    </a:lnTo>
                    <a:lnTo>
                      <a:pt x="83" y="211"/>
                    </a:lnTo>
                    <a:lnTo>
                      <a:pt x="90" y="216"/>
                    </a:lnTo>
                    <a:lnTo>
                      <a:pt x="96" y="220"/>
                    </a:lnTo>
                    <a:lnTo>
                      <a:pt x="103" y="223"/>
                    </a:lnTo>
                    <a:lnTo>
                      <a:pt x="112" y="224"/>
                    </a:lnTo>
                    <a:lnTo>
                      <a:pt x="120" y="226"/>
                    </a:lnTo>
                    <a:lnTo>
                      <a:pt x="125" y="226"/>
                    </a:lnTo>
                    <a:lnTo>
                      <a:pt x="131" y="224"/>
                    </a:lnTo>
                    <a:lnTo>
                      <a:pt x="136" y="222"/>
                    </a:lnTo>
                    <a:lnTo>
                      <a:pt x="141" y="220"/>
                    </a:lnTo>
                    <a:lnTo>
                      <a:pt x="146" y="217"/>
                    </a:lnTo>
                    <a:lnTo>
                      <a:pt x="151" y="214"/>
                    </a:lnTo>
                    <a:lnTo>
                      <a:pt x="156" y="210"/>
                    </a:lnTo>
                    <a:lnTo>
                      <a:pt x="160" y="205"/>
                    </a:lnTo>
                    <a:lnTo>
                      <a:pt x="164" y="200"/>
                    </a:lnTo>
                    <a:lnTo>
                      <a:pt x="167" y="194"/>
                    </a:lnTo>
                    <a:lnTo>
                      <a:pt x="169" y="187"/>
                    </a:lnTo>
                    <a:lnTo>
                      <a:pt x="172" y="179"/>
                    </a:lnTo>
                    <a:lnTo>
                      <a:pt x="173" y="169"/>
                    </a:lnTo>
                    <a:lnTo>
                      <a:pt x="174" y="159"/>
                    </a:lnTo>
                    <a:lnTo>
                      <a:pt x="175" y="148"/>
                    </a:lnTo>
                    <a:lnTo>
                      <a:pt x="175" y="137"/>
                    </a:lnTo>
                    <a:lnTo>
                      <a:pt x="175" y="121"/>
                    </a:lnTo>
                    <a:lnTo>
                      <a:pt x="174" y="107"/>
                    </a:lnTo>
                    <a:lnTo>
                      <a:pt x="172" y="94"/>
                    </a:lnTo>
                    <a:lnTo>
                      <a:pt x="169" y="82"/>
                    </a:lnTo>
                    <a:lnTo>
                      <a:pt x="165" y="70"/>
                    </a:lnTo>
                    <a:lnTo>
                      <a:pt x="161" y="59"/>
                    </a:lnTo>
                    <a:lnTo>
                      <a:pt x="156" y="49"/>
                    </a:lnTo>
                    <a:lnTo>
                      <a:pt x="149" y="40"/>
                    </a:lnTo>
                    <a:lnTo>
                      <a:pt x="144" y="35"/>
                    </a:lnTo>
                    <a:lnTo>
                      <a:pt x="139" y="30"/>
                    </a:lnTo>
                    <a:lnTo>
                      <a:pt x="134" y="25"/>
                    </a:lnTo>
                    <a:lnTo>
                      <a:pt x="129" y="22"/>
                    </a:lnTo>
                    <a:lnTo>
                      <a:pt x="123" y="19"/>
                    </a:lnTo>
                    <a:lnTo>
                      <a:pt x="117" y="17"/>
                    </a:lnTo>
                    <a:lnTo>
                      <a:pt x="111" y="16"/>
                    </a:lnTo>
                    <a:lnTo>
                      <a:pt x="103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75"/>
              <p:cNvSpPr/>
              <p:nvPr/>
            </p:nvSpPr>
            <p:spPr>
              <a:xfrm>
                <a:off x="598" y="569"/>
                <a:ext cx="76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63" extrusionOk="0">
                    <a:moveTo>
                      <a:pt x="17" y="192"/>
                    </a:moveTo>
                    <a:lnTo>
                      <a:pt x="21" y="183"/>
                    </a:lnTo>
                    <a:lnTo>
                      <a:pt x="25" y="175"/>
                    </a:lnTo>
                    <a:lnTo>
                      <a:pt x="29" y="168"/>
                    </a:lnTo>
                    <a:lnTo>
                      <a:pt x="35" y="161"/>
                    </a:lnTo>
                    <a:lnTo>
                      <a:pt x="40" y="154"/>
                    </a:lnTo>
                    <a:lnTo>
                      <a:pt x="45" y="149"/>
                    </a:lnTo>
                    <a:lnTo>
                      <a:pt x="51" y="142"/>
                    </a:lnTo>
                    <a:lnTo>
                      <a:pt x="56" y="138"/>
                    </a:lnTo>
                    <a:lnTo>
                      <a:pt x="62" y="133"/>
                    </a:lnTo>
                    <a:lnTo>
                      <a:pt x="69" y="130"/>
                    </a:lnTo>
                    <a:lnTo>
                      <a:pt x="76" y="127"/>
                    </a:lnTo>
                    <a:lnTo>
                      <a:pt x="84" y="124"/>
                    </a:lnTo>
                    <a:lnTo>
                      <a:pt x="91" y="122"/>
                    </a:lnTo>
                    <a:lnTo>
                      <a:pt x="99" y="121"/>
                    </a:lnTo>
                    <a:lnTo>
                      <a:pt x="106" y="120"/>
                    </a:lnTo>
                    <a:lnTo>
                      <a:pt x="115" y="120"/>
                    </a:lnTo>
                    <a:lnTo>
                      <a:pt x="126" y="120"/>
                    </a:lnTo>
                    <a:lnTo>
                      <a:pt x="138" y="122"/>
                    </a:lnTo>
                    <a:lnTo>
                      <a:pt x="149" y="125"/>
                    </a:lnTo>
                    <a:lnTo>
                      <a:pt x="158" y="129"/>
                    </a:lnTo>
                    <a:lnTo>
                      <a:pt x="168" y="134"/>
                    </a:lnTo>
                    <a:lnTo>
                      <a:pt x="178" y="140"/>
                    </a:lnTo>
                    <a:lnTo>
                      <a:pt x="186" y="148"/>
                    </a:lnTo>
                    <a:lnTo>
                      <a:pt x="194" y="156"/>
                    </a:lnTo>
                    <a:lnTo>
                      <a:pt x="201" y="165"/>
                    </a:lnTo>
                    <a:lnTo>
                      <a:pt x="207" y="174"/>
                    </a:lnTo>
                    <a:lnTo>
                      <a:pt x="212" y="184"/>
                    </a:lnTo>
                    <a:lnTo>
                      <a:pt x="216" y="194"/>
                    </a:lnTo>
                    <a:lnTo>
                      <a:pt x="219" y="205"/>
                    </a:lnTo>
                    <a:lnTo>
                      <a:pt x="222" y="215"/>
                    </a:lnTo>
                    <a:lnTo>
                      <a:pt x="223" y="226"/>
                    </a:lnTo>
                    <a:lnTo>
                      <a:pt x="223" y="237"/>
                    </a:lnTo>
                    <a:lnTo>
                      <a:pt x="223" y="250"/>
                    </a:lnTo>
                    <a:lnTo>
                      <a:pt x="222" y="261"/>
                    </a:lnTo>
                    <a:lnTo>
                      <a:pt x="219" y="272"/>
                    </a:lnTo>
                    <a:lnTo>
                      <a:pt x="216" y="283"/>
                    </a:lnTo>
                    <a:lnTo>
                      <a:pt x="212" y="293"/>
                    </a:lnTo>
                    <a:lnTo>
                      <a:pt x="206" y="305"/>
                    </a:lnTo>
                    <a:lnTo>
                      <a:pt x="200" y="314"/>
                    </a:lnTo>
                    <a:lnTo>
                      <a:pt x="193" y="324"/>
                    </a:lnTo>
                    <a:lnTo>
                      <a:pt x="185" y="333"/>
                    </a:lnTo>
                    <a:lnTo>
                      <a:pt x="176" y="341"/>
                    </a:lnTo>
                    <a:lnTo>
                      <a:pt x="166" y="348"/>
                    </a:lnTo>
                    <a:lnTo>
                      <a:pt x="157" y="354"/>
                    </a:lnTo>
                    <a:lnTo>
                      <a:pt x="146" y="358"/>
                    </a:lnTo>
                    <a:lnTo>
                      <a:pt x="135" y="361"/>
                    </a:lnTo>
                    <a:lnTo>
                      <a:pt x="122" y="363"/>
                    </a:lnTo>
                    <a:lnTo>
                      <a:pt x="109" y="363"/>
                    </a:lnTo>
                    <a:lnTo>
                      <a:pt x="97" y="363"/>
                    </a:lnTo>
                    <a:lnTo>
                      <a:pt x="85" y="361"/>
                    </a:lnTo>
                    <a:lnTo>
                      <a:pt x="72" y="357"/>
                    </a:lnTo>
                    <a:lnTo>
                      <a:pt x="62" y="353"/>
                    </a:lnTo>
                    <a:lnTo>
                      <a:pt x="52" y="346"/>
                    </a:lnTo>
                    <a:lnTo>
                      <a:pt x="44" y="338"/>
                    </a:lnTo>
                    <a:lnTo>
                      <a:pt x="35" y="329"/>
                    </a:lnTo>
                    <a:lnTo>
                      <a:pt x="27" y="319"/>
                    </a:lnTo>
                    <a:lnTo>
                      <a:pt x="21" y="308"/>
                    </a:lnTo>
                    <a:lnTo>
                      <a:pt x="15" y="295"/>
                    </a:lnTo>
                    <a:lnTo>
                      <a:pt x="10" y="282"/>
                    </a:lnTo>
                    <a:lnTo>
                      <a:pt x="7" y="269"/>
                    </a:lnTo>
                    <a:lnTo>
                      <a:pt x="4" y="256"/>
                    </a:lnTo>
                    <a:lnTo>
                      <a:pt x="1" y="241"/>
                    </a:lnTo>
                    <a:lnTo>
                      <a:pt x="0" y="226"/>
                    </a:lnTo>
                    <a:lnTo>
                      <a:pt x="0" y="210"/>
                    </a:lnTo>
                    <a:lnTo>
                      <a:pt x="1" y="186"/>
                    </a:lnTo>
                    <a:lnTo>
                      <a:pt x="3" y="162"/>
                    </a:lnTo>
                    <a:lnTo>
                      <a:pt x="8" y="139"/>
                    </a:lnTo>
                    <a:lnTo>
                      <a:pt x="14" y="118"/>
                    </a:lnTo>
                    <a:lnTo>
                      <a:pt x="21" y="97"/>
                    </a:lnTo>
                    <a:lnTo>
                      <a:pt x="29" y="80"/>
                    </a:lnTo>
                    <a:lnTo>
                      <a:pt x="37" y="65"/>
                    </a:lnTo>
                    <a:lnTo>
                      <a:pt x="45" y="54"/>
                    </a:lnTo>
                    <a:lnTo>
                      <a:pt x="53" y="43"/>
                    </a:lnTo>
                    <a:lnTo>
                      <a:pt x="62" y="35"/>
                    </a:lnTo>
                    <a:lnTo>
                      <a:pt x="71" y="28"/>
                    </a:lnTo>
                    <a:lnTo>
                      <a:pt x="81" y="22"/>
                    </a:lnTo>
                    <a:lnTo>
                      <a:pt x="88" y="20"/>
                    </a:lnTo>
                    <a:lnTo>
                      <a:pt x="95" y="18"/>
                    </a:lnTo>
                    <a:lnTo>
                      <a:pt x="102" y="16"/>
                    </a:lnTo>
                    <a:lnTo>
                      <a:pt x="111" y="15"/>
                    </a:lnTo>
                    <a:lnTo>
                      <a:pt x="132" y="13"/>
                    </a:lnTo>
                    <a:lnTo>
                      <a:pt x="156" y="12"/>
                    </a:lnTo>
                    <a:lnTo>
                      <a:pt x="173" y="12"/>
                    </a:lnTo>
                    <a:lnTo>
                      <a:pt x="187" y="11"/>
                    </a:lnTo>
                    <a:lnTo>
                      <a:pt x="197" y="11"/>
                    </a:lnTo>
                    <a:lnTo>
                      <a:pt x="203" y="10"/>
                    </a:lnTo>
                    <a:lnTo>
                      <a:pt x="207" y="9"/>
                    </a:lnTo>
                    <a:lnTo>
                      <a:pt x="210" y="7"/>
                    </a:lnTo>
                    <a:lnTo>
                      <a:pt x="214" y="4"/>
                    </a:lnTo>
                    <a:lnTo>
                      <a:pt x="218" y="0"/>
                    </a:lnTo>
                    <a:lnTo>
                      <a:pt x="228" y="0"/>
                    </a:lnTo>
                    <a:lnTo>
                      <a:pt x="223" y="11"/>
                    </a:lnTo>
                    <a:lnTo>
                      <a:pt x="218" y="21"/>
                    </a:lnTo>
                    <a:lnTo>
                      <a:pt x="213" y="28"/>
                    </a:lnTo>
                    <a:lnTo>
                      <a:pt x="208" y="34"/>
                    </a:lnTo>
                    <a:lnTo>
                      <a:pt x="202" y="39"/>
                    </a:lnTo>
                    <a:lnTo>
                      <a:pt x="196" y="43"/>
                    </a:lnTo>
                    <a:lnTo>
                      <a:pt x="189" y="46"/>
                    </a:lnTo>
                    <a:lnTo>
                      <a:pt x="183" y="48"/>
                    </a:lnTo>
                    <a:lnTo>
                      <a:pt x="174" y="51"/>
                    </a:lnTo>
                    <a:lnTo>
                      <a:pt x="163" y="52"/>
                    </a:lnTo>
                    <a:lnTo>
                      <a:pt x="150" y="53"/>
                    </a:lnTo>
                    <a:lnTo>
                      <a:pt x="134" y="54"/>
                    </a:lnTo>
                    <a:lnTo>
                      <a:pt x="116" y="55"/>
                    </a:lnTo>
                    <a:lnTo>
                      <a:pt x="102" y="56"/>
                    </a:lnTo>
                    <a:lnTo>
                      <a:pt x="91" y="57"/>
                    </a:lnTo>
                    <a:lnTo>
                      <a:pt x="81" y="59"/>
                    </a:lnTo>
                    <a:lnTo>
                      <a:pt x="74" y="63"/>
                    </a:lnTo>
                    <a:lnTo>
                      <a:pt x="67" y="67"/>
                    </a:lnTo>
                    <a:lnTo>
                      <a:pt x="60" y="74"/>
                    </a:lnTo>
                    <a:lnTo>
                      <a:pt x="52" y="82"/>
                    </a:lnTo>
                    <a:lnTo>
                      <a:pt x="45" y="91"/>
                    </a:lnTo>
                    <a:lnTo>
                      <a:pt x="39" y="103"/>
                    </a:lnTo>
                    <a:lnTo>
                      <a:pt x="32" y="115"/>
                    </a:lnTo>
                    <a:lnTo>
                      <a:pt x="27" y="129"/>
                    </a:lnTo>
                    <a:lnTo>
                      <a:pt x="24" y="143"/>
                    </a:lnTo>
                    <a:lnTo>
                      <a:pt x="21" y="159"/>
                    </a:lnTo>
                    <a:lnTo>
                      <a:pt x="19" y="175"/>
                    </a:lnTo>
                    <a:lnTo>
                      <a:pt x="17" y="192"/>
                    </a:lnTo>
                    <a:close/>
                    <a:moveTo>
                      <a:pt x="106" y="137"/>
                    </a:moveTo>
                    <a:lnTo>
                      <a:pt x="100" y="137"/>
                    </a:lnTo>
                    <a:lnTo>
                      <a:pt x="95" y="138"/>
                    </a:lnTo>
                    <a:lnTo>
                      <a:pt x="89" y="139"/>
                    </a:lnTo>
                    <a:lnTo>
                      <a:pt x="84" y="142"/>
                    </a:lnTo>
                    <a:lnTo>
                      <a:pt x="78" y="145"/>
                    </a:lnTo>
                    <a:lnTo>
                      <a:pt x="73" y="149"/>
                    </a:lnTo>
                    <a:lnTo>
                      <a:pt x="69" y="153"/>
                    </a:lnTo>
                    <a:lnTo>
                      <a:pt x="65" y="158"/>
                    </a:lnTo>
                    <a:lnTo>
                      <a:pt x="61" y="163"/>
                    </a:lnTo>
                    <a:lnTo>
                      <a:pt x="58" y="170"/>
                    </a:lnTo>
                    <a:lnTo>
                      <a:pt x="55" y="177"/>
                    </a:lnTo>
                    <a:lnTo>
                      <a:pt x="53" y="184"/>
                    </a:lnTo>
                    <a:lnTo>
                      <a:pt x="52" y="193"/>
                    </a:lnTo>
                    <a:lnTo>
                      <a:pt x="50" y="203"/>
                    </a:lnTo>
                    <a:lnTo>
                      <a:pt x="50" y="212"/>
                    </a:lnTo>
                    <a:lnTo>
                      <a:pt x="49" y="223"/>
                    </a:lnTo>
                    <a:lnTo>
                      <a:pt x="50" y="237"/>
                    </a:lnTo>
                    <a:lnTo>
                      <a:pt x="51" y="252"/>
                    </a:lnTo>
                    <a:lnTo>
                      <a:pt x="52" y="264"/>
                    </a:lnTo>
                    <a:lnTo>
                      <a:pt x="55" y="276"/>
                    </a:lnTo>
                    <a:lnTo>
                      <a:pt x="58" y="287"/>
                    </a:lnTo>
                    <a:lnTo>
                      <a:pt x="61" y="298"/>
                    </a:lnTo>
                    <a:lnTo>
                      <a:pt x="66" y="307"/>
                    </a:lnTo>
                    <a:lnTo>
                      <a:pt x="71" y="315"/>
                    </a:lnTo>
                    <a:lnTo>
                      <a:pt x="76" y="322"/>
                    </a:lnTo>
                    <a:lnTo>
                      <a:pt x="81" y="328"/>
                    </a:lnTo>
                    <a:lnTo>
                      <a:pt x="88" y="333"/>
                    </a:lnTo>
                    <a:lnTo>
                      <a:pt x="94" y="338"/>
                    </a:lnTo>
                    <a:lnTo>
                      <a:pt x="101" y="341"/>
                    </a:lnTo>
                    <a:lnTo>
                      <a:pt x="107" y="343"/>
                    </a:lnTo>
                    <a:lnTo>
                      <a:pt x="114" y="346"/>
                    </a:lnTo>
                    <a:lnTo>
                      <a:pt x="120" y="346"/>
                    </a:lnTo>
                    <a:lnTo>
                      <a:pt x="127" y="346"/>
                    </a:lnTo>
                    <a:lnTo>
                      <a:pt x="134" y="344"/>
                    </a:lnTo>
                    <a:lnTo>
                      <a:pt x="139" y="342"/>
                    </a:lnTo>
                    <a:lnTo>
                      <a:pt x="144" y="340"/>
                    </a:lnTo>
                    <a:lnTo>
                      <a:pt x="149" y="337"/>
                    </a:lnTo>
                    <a:lnTo>
                      <a:pt x="154" y="333"/>
                    </a:lnTo>
                    <a:lnTo>
                      <a:pt x="158" y="329"/>
                    </a:lnTo>
                    <a:lnTo>
                      <a:pt x="162" y="324"/>
                    </a:lnTo>
                    <a:lnTo>
                      <a:pt x="165" y="318"/>
                    </a:lnTo>
                    <a:lnTo>
                      <a:pt x="168" y="312"/>
                    </a:lnTo>
                    <a:lnTo>
                      <a:pt x="170" y="304"/>
                    </a:lnTo>
                    <a:lnTo>
                      <a:pt x="173" y="295"/>
                    </a:lnTo>
                    <a:lnTo>
                      <a:pt x="174" y="286"/>
                    </a:lnTo>
                    <a:lnTo>
                      <a:pt x="175" y="277"/>
                    </a:lnTo>
                    <a:lnTo>
                      <a:pt x="176" y="266"/>
                    </a:lnTo>
                    <a:lnTo>
                      <a:pt x="176" y="255"/>
                    </a:lnTo>
                    <a:lnTo>
                      <a:pt x="176" y="242"/>
                    </a:lnTo>
                    <a:lnTo>
                      <a:pt x="175" y="230"/>
                    </a:lnTo>
                    <a:lnTo>
                      <a:pt x="173" y="219"/>
                    </a:lnTo>
                    <a:lnTo>
                      <a:pt x="171" y="209"/>
                    </a:lnTo>
                    <a:lnTo>
                      <a:pt x="169" y="198"/>
                    </a:lnTo>
                    <a:lnTo>
                      <a:pt x="165" y="188"/>
                    </a:lnTo>
                    <a:lnTo>
                      <a:pt x="161" y="179"/>
                    </a:lnTo>
                    <a:lnTo>
                      <a:pt x="157" y="170"/>
                    </a:lnTo>
                    <a:lnTo>
                      <a:pt x="152" y="163"/>
                    </a:lnTo>
                    <a:lnTo>
                      <a:pt x="147" y="156"/>
                    </a:lnTo>
                    <a:lnTo>
                      <a:pt x="141" y="150"/>
                    </a:lnTo>
                    <a:lnTo>
                      <a:pt x="135" y="145"/>
                    </a:lnTo>
                    <a:lnTo>
                      <a:pt x="128" y="141"/>
                    </a:lnTo>
                    <a:lnTo>
                      <a:pt x="121" y="139"/>
                    </a:lnTo>
                    <a:lnTo>
                      <a:pt x="114" y="137"/>
                    </a:lnTo>
                    <a:lnTo>
                      <a:pt x="106" y="13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75"/>
              <p:cNvSpPr/>
              <p:nvPr/>
            </p:nvSpPr>
            <p:spPr>
              <a:xfrm>
                <a:off x="676" y="611"/>
                <a:ext cx="80" cy="7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4" extrusionOk="0">
                    <a:moveTo>
                      <a:pt x="36" y="0"/>
                    </a:moveTo>
                    <a:lnTo>
                      <a:pt x="242" y="0"/>
                    </a:lnTo>
                    <a:lnTo>
                      <a:pt x="242" y="10"/>
                    </a:lnTo>
                    <a:lnTo>
                      <a:pt x="235" y="10"/>
                    </a:lnTo>
                    <a:lnTo>
                      <a:pt x="227" y="11"/>
                    </a:lnTo>
                    <a:lnTo>
                      <a:pt x="222" y="12"/>
                    </a:lnTo>
                    <a:lnTo>
                      <a:pt x="219" y="13"/>
                    </a:lnTo>
                    <a:lnTo>
                      <a:pt x="214" y="17"/>
                    </a:lnTo>
                    <a:lnTo>
                      <a:pt x="210" y="22"/>
                    </a:lnTo>
                    <a:lnTo>
                      <a:pt x="209" y="26"/>
                    </a:lnTo>
                    <a:lnTo>
                      <a:pt x="208" y="33"/>
                    </a:lnTo>
                    <a:lnTo>
                      <a:pt x="207" y="42"/>
                    </a:lnTo>
                    <a:lnTo>
                      <a:pt x="207" y="54"/>
                    </a:lnTo>
                    <a:lnTo>
                      <a:pt x="207" y="177"/>
                    </a:lnTo>
                    <a:lnTo>
                      <a:pt x="207" y="188"/>
                    </a:lnTo>
                    <a:lnTo>
                      <a:pt x="208" y="197"/>
                    </a:lnTo>
                    <a:lnTo>
                      <a:pt x="209" y="204"/>
                    </a:lnTo>
                    <a:lnTo>
                      <a:pt x="210" y="208"/>
                    </a:lnTo>
                    <a:lnTo>
                      <a:pt x="213" y="213"/>
                    </a:lnTo>
                    <a:lnTo>
                      <a:pt x="218" y="217"/>
                    </a:lnTo>
                    <a:lnTo>
                      <a:pt x="222" y="218"/>
                    </a:lnTo>
                    <a:lnTo>
                      <a:pt x="227" y="220"/>
                    </a:lnTo>
                    <a:lnTo>
                      <a:pt x="234" y="221"/>
                    </a:lnTo>
                    <a:lnTo>
                      <a:pt x="242" y="221"/>
                    </a:lnTo>
                    <a:lnTo>
                      <a:pt x="242" y="231"/>
                    </a:lnTo>
                    <a:lnTo>
                      <a:pt x="123" y="231"/>
                    </a:lnTo>
                    <a:lnTo>
                      <a:pt x="123" y="221"/>
                    </a:lnTo>
                    <a:lnTo>
                      <a:pt x="140" y="221"/>
                    </a:lnTo>
                    <a:lnTo>
                      <a:pt x="150" y="218"/>
                    </a:lnTo>
                    <a:lnTo>
                      <a:pt x="153" y="217"/>
                    </a:lnTo>
                    <a:lnTo>
                      <a:pt x="156" y="215"/>
                    </a:lnTo>
                    <a:lnTo>
                      <a:pt x="159" y="212"/>
                    </a:lnTo>
                    <a:lnTo>
                      <a:pt x="161" y="209"/>
                    </a:lnTo>
                    <a:lnTo>
                      <a:pt x="163" y="204"/>
                    </a:lnTo>
                    <a:lnTo>
                      <a:pt x="164" y="197"/>
                    </a:lnTo>
                    <a:lnTo>
                      <a:pt x="165" y="188"/>
                    </a:lnTo>
                    <a:lnTo>
                      <a:pt x="166" y="177"/>
                    </a:lnTo>
                    <a:lnTo>
                      <a:pt x="166" y="16"/>
                    </a:lnTo>
                    <a:lnTo>
                      <a:pt x="90" y="16"/>
                    </a:lnTo>
                    <a:lnTo>
                      <a:pt x="90" y="113"/>
                    </a:lnTo>
                    <a:lnTo>
                      <a:pt x="89" y="139"/>
                    </a:lnTo>
                    <a:lnTo>
                      <a:pt x="88" y="160"/>
                    </a:lnTo>
                    <a:lnTo>
                      <a:pt x="86" y="178"/>
                    </a:lnTo>
                    <a:lnTo>
                      <a:pt x="84" y="191"/>
                    </a:lnTo>
                    <a:lnTo>
                      <a:pt x="81" y="201"/>
                    </a:lnTo>
                    <a:lnTo>
                      <a:pt x="77" y="210"/>
                    </a:lnTo>
                    <a:lnTo>
                      <a:pt x="71" y="217"/>
                    </a:lnTo>
                    <a:lnTo>
                      <a:pt x="65" y="224"/>
                    </a:lnTo>
                    <a:lnTo>
                      <a:pt x="57" y="229"/>
                    </a:lnTo>
                    <a:lnTo>
                      <a:pt x="50" y="232"/>
                    </a:lnTo>
                    <a:lnTo>
                      <a:pt x="41" y="234"/>
                    </a:lnTo>
                    <a:lnTo>
                      <a:pt x="32" y="234"/>
                    </a:lnTo>
                    <a:lnTo>
                      <a:pt x="24" y="234"/>
                    </a:lnTo>
                    <a:lnTo>
                      <a:pt x="18" y="233"/>
                    </a:lnTo>
                    <a:lnTo>
                      <a:pt x="12" y="231"/>
                    </a:lnTo>
                    <a:lnTo>
                      <a:pt x="8" y="228"/>
                    </a:lnTo>
                    <a:lnTo>
                      <a:pt x="4" y="224"/>
                    </a:lnTo>
                    <a:lnTo>
                      <a:pt x="2" y="220"/>
                    </a:lnTo>
                    <a:lnTo>
                      <a:pt x="1" y="213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1" y="199"/>
                    </a:lnTo>
                    <a:lnTo>
                      <a:pt x="3" y="196"/>
                    </a:lnTo>
                    <a:lnTo>
                      <a:pt x="5" y="193"/>
                    </a:lnTo>
                    <a:lnTo>
                      <a:pt x="8" y="190"/>
                    </a:lnTo>
                    <a:lnTo>
                      <a:pt x="11" y="189"/>
                    </a:lnTo>
                    <a:lnTo>
                      <a:pt x="14" y="188"/>
                    </a:lnTo>
                    <a:lnTo>
                      <a:pt x="18" y="187"/>
                    </a:lnTo>
                    <a:lnTo>
                      <a:pt x="22" y="188"/>
                    </a:lnTo>
                    <a:lnTo>
                      <a:pt x="27" y="189"/>
                    </a:lnTo>
                    <a:lnTo>
                      <a:pt x="30" y="191"/>
                    </a:lnTo>
                    <a:lnTo>
                      <a:pt x="34" y="194"/>
                    </a:lnTo>
                    <a:lnTo>
                      <a:pt x="39" y="198"/>
                    </a:lnTo>
                    <a:lnTo>
                      <a:pt x="44" y="201"/>
                    </a:lnTo>
                    <a:lnTo>
                      <a:pt x="47" y="203"/>
                    </a:lnTo>
                    <a:lnTo>
                      <a:pt x="50" y="204"/>
                    </a:lnTo>
                    <a:lnTo>
                      <a:pt x="52" y="203"/>
                    </a:lnTo>
                    <a:lnTo>
                      <a:pt x="55" y="203"/>
                    </a:lnTo>
                    <a:lnTo>
                      <a:pt x="57" y="201"/>
                    </a:lnTo>
                    <a:lnTo>
                      <a:pt x="59" y="199"/>
                    </a:lnTo>
                    <a:lnTo>
                      <a:pt x="63" y="193"/>
                    </a:lnTo>
                    <a:lnTo>
                      <a:pt x="66" y="185"/>
                    </a:lnTo>
                    <a:lnTo>
                      <a:pt x="68" y="174"/>
                    </a:lnTo>
                    <a:lnTo>
                      <a:pt x="70" y="159"/>
                    </a:lnTo>
                    <a:lnTo>
                      <a:pt x="71" y="141"/>
                    </a:lnTo>
                    <a:lnTo>
                      <a:pt x="71" y="118"/>
                    </a:lnTo>
                    <a:lnTo>
                      <a:pt x="71" y="67"/>
                    </a:lnTo>
                    <a:lnTo>
                      <a:pt x="70" y="50"/>
                    </a:lnTo>
                    <a:lnTo>
                      <a:pt x="69" y="37"/>
                    </a:lnTo>
                    <a:lnTo>
                      <a:pt x="68" y="27"/>
                    </a:lnTo>
                    <a:lnTo>
                      <a:pt x="65" y="20"/>
                    </a:lnTo>
                    <a:lnTo>
                      <a:pt x="61" y="16"/>
                    </a:lnTo>
                    <a:lnTo>
                      <a:pt x="55" y="13"/>
                    </a:lnTo>
                    <a:lnTo>
                      <a:pt x="47" y="11"/>
                    </a:lnTo>
                    <a:lnTo>
                      <a:pt x="36" y="1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75"/>
              <p:cNvSpPr/>
              <p:nvPr/>
            </p:nvSpPr>
            <p:spPr>
              <a:xfrm>
                <a:off x="766" y="609"/>
                <a:ext cx="70" cy="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41" extrusionOk="0">
                    <a:moveTo>
                      <a:pt x="129" y="203"/>
                    </a:moveTo>
                    <a:lnTo>
                      <a:pt x="113" y="215"/>
                    </a:lnTo>
                    <a:lnTo>
                      <a:pt x="99" y="224"/>
                    </a:lnTo>
                    <a:lnTo>
                      <a:pt x="90" y="232"/>
                    </a:lnTo>
                    <a:lnTo>
                      <a:pt x="84" y="235"/>
                    </a:lnTo>
                    <a:lnTo>
                      <a:pt x="77" y="238"/>
                    </a:lnTo>
                    <a:lnTo>
                      <a:pt x="70" y="240"/>
                    </a:lnTo>
                    <a:lnTo>
                      <a:pt x="63" y="241"/>
                    </a:lnTo>
                    <a:lnTo>
                      <a:pt x="56" y="241"/>
                    </a:lnTo>
                    <a:lnTo>
                      <a:pt x="49" y="241"/>
                    </a:lnTo>
                    <a:lnTo>
                      <a:pt x="44" y="240"/>
                    </a:lnTo>
                    <a:lnTo>
                      <a:pt x="38" y="239"/>
                    </a:lnTo>
                    <a:lnTo>
                      <a:pt x="33" y="237"/>
                    </a:lnTo>
                    <a:lnTo>
                      <a:pt x="29" y="235"/>
                    </a:lnTo>
                    <a:lnTo>
                      <a:pt x="24" y="232"/>
                    </a:lnTo>
                    <a:lnTo>
                      <a:pt x="20" y="229"/>
                    </a:lnTo>
                    <a:lnTo>
                      <a:pt x="16" y="224"/>
                    </a:lnTo>
                    <a:lnTo>
                      <a:pt x="13" y="220"/>
                    </a:lnTo>
                    <a:lnTo>
                      <a:pt x="10" y="216"/>
                    </a:lnTo>
                    <a:lnTo>
                      <a:pt x="7" y="211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1" y="195"/>
                    </a:lnTo>
                    <a:lnTo>
                      <a:pt x="0" y="189"/>
                    </a:lnTo>
                    <a:lnTo>
                      <a:pt x="0" y="182"/>
                    </a:lnTo>
                    <a:lnTo>
                      <a:pt x="1" y="173"/>
                    </a:lnTo>
                    <a:lnTo>
                      <a:pt x="2" y="166"/>
                    </a:lnTo>
                    <a:lnTo>
                      <a:pt x="4" y="159"/>
                    </a:lnTo>
                    <a:lnTo>
                      <a:pt x="9" y="153"/>
                    </a:lnTo>
                    <a:lnTo>
                      <a:pt x="15" y="144"/>
                    </a:lnTo>
                    <a:lnTo>
                      <a:pt x="22" y="136"/>
                    </a:lnTo>
                    <a:lnTo>
                      <a:pt x="32" y="129"/>
                    </a:lnTo>
                    <a:lnTo>
                      <a:pt x="44" y="120"/>
                    </a:lnTo>
                    <a:lnTo>
                      <a:pt x="59" y="112"/>
                    </a:lnTo>
                    <a:lnTo>
                      <a:pt x="78" y="104"/>
                    </a:lnTo>
                    <a:lnTo>
                      <a:pt x="102" y="95"/>
                    </a:lnTo>
                    <a:lnTo>
                      <a:pt x="129" y="84"/>
                    </a:lnTo>
                    <a:lnTo>
                      <a:pt x="129" y="74"/>
                    </a:lnTo>
                    <a:lnTo>
                      <a:pt x="128" y="59"/>
                    </a:lnTo>
                    <a:lnTo>
                      <a:pt x="126" y="46"/>
                    </a:lnTo>
                    <a:lnTo>
                      <a:pt x="124" y="41"/>
                    </a:lnTo>
                    <a:lnTo>
                      <a:pt x="123" y="36"/>
                    </a:lnTo>
                    <a:lnTo>
                      <a:pt x="120" y="32"/>
                    </a:lnTo>
                    <a:lnTo>
                      <a:pt x="118" y="28"/>
                    </a:lnTo>
                    <a:lnTo>
                      <a:pt x="112" y="22"/>
                    </a:lnTo>
                    <a:lnTo>
                      <a:pt x="105" y="18"/>
                    </a:lnTo>
                    <a:lnTo>
                      <a:pt x="95" y="16"/>
                    </a:lnTo>
                    <a:lnTo>
                      <a:pt x="86" y="15"/>
                    </a:lnTo>
                    <a:lnTo>
                      <a:pt x="78" y="15"/>
                    </a:lnTo>
                    <a:lnTo>
                      <a:pt x="72" y="17"/>
                    </a:lnTo>
                    <a:lnTo>
                      <a:pt x="66" y="19"/>
                    </a:lnTo>
                    <a:lnTo>
                      <a:pt x="61" y="23"/>
                    </a:lnTo>
                    <a:lnTo>
                      <a:pt x="57" y="28"/>
                    </a:lnTo>
                    <a:lnTo>
                      <a:pt x="53" y="33"/>
                    </a:lnTo>
                    <a:lnTo>
                      <a:pt x="51" y="38"/>
                    </a:lnTo>
                    <a:lnTo>
                      <a:pt x="51" y="43"/>
                    </a:lnTo>
                    <a:lnTo>
                      <a:pt x="51" y="58"/>
                    </a:lnTo>
                    <a:lnTo>
                      <a:pt x="51" y="63"/>
                    </a:lnTo>
                    <a:lnTo>
                      <a:pt x="50" y="68"/>
                    </a:lnTo>
                    <a:lnTo>
                      <a:pt x="48" y="72"/>
                    </a:lnTo>
                    <a:lnTo>
                      <a:pt x="46" y="75"/>
                    </a:lnTo>
                    <a:lnTo>
                      <a:pt x="42" y="79"/>
                    </a:lnTo>
                    <a:lnTo>
                      <a:pt x="39" y="81"/>
                    </a:lnTo>
                    <a:lnTo>
                      <a:pt x="35" y="82"/>
                    </a:lnTo>
                    <a:lnTo>
                      <a:pt x="30" y="82"/>
                    </a:lnTo>
                    <a:lnTo>
                      <a:pt x="26" y="82"/>
                    </a:lnTo>
                    <a:lnTo>
                      <a:pt x="22" y="81"/>
                    </a:lnTo>
                    <a:lnTo>
                      <a:pt x="19" y="79"/>
                    </a:lnTo>
                    <a:lnTo>
                      <a:pt x="16" y="75"/>
                    </a:lnTo>
                    <a:lnTo>
                      <a:pt x="13" y="71"/>
                    </a:lnTo>
                    <a:lnTo>
                      <a:pt x="11" y="67"/>
                    </a:lnTo>
                    <a:lnTo>
                      <a:pt x="10" y="63"/>
                    </a:lnTo>
                    <a:lnTo>
                      <a:pt x="10" y="57"/>
                    </a:lnTo>
                    <a:lnTo>
                      <a:pt x="10" y="52"/>
                    </a:lnTo>
                    <a:lnTo>
                      <a:pt x="11" y="47"/>
                    </a:lnTo>
                    <a:lnTo>
                      <a:pt x="13" y="42"/>
                    </a:lnTo>
                    <a:lnTo>
                      <a:pt x="15" y="37"/>
                    </a:lnTo>
                    <a:lnTo>
                      <a:pt x="18" y="32"/>
                    </a:lnTo>
                    <a:lnTo>
                      <a:pt x="22" y="28"/>
                    </a:lnTo>
                    <a:lnTo>
                      <a:pt x="26" y="22"/>
                    </a:lnTo>
                    <a:lnTo>
                      <a:pt x="31" y="17"/>
                    </a:lnTo>
                    <a:lnTo>
                      <a:pt x="37" y="13"/>
                    </a:lnTo>
                    <a:lnTo>
                      <a:pt x="43" y="10"/>
                    </a:lnTo>
                    <a:lnTo>
                      <a:pt x="50" y="7"/>
                    </a:lnTo>
                    <a:lnTo>
                      <a:pt x="58" y="4"/>
                    </a:lnTo>
                    <a:lnTo>
                      <a:pt x="66" y="2"/>
                    </a:lnTo>
                    <a:lnTo>
                      <a:pt x="75" y="1"/>
                    </a:lnTo>
                    <a:lnTo>
                      <a:pt x="84" y="0"/>
                    </a:lnTo>
                    <a:lnTo>
                      <a:pt x="93" y="0"/>
                    </a:lnTo>
                    <a:lnTo>
                      <a:pt x="108" y="0"/>
                    </a:lnTo>
                    <a:lnTo>
                      <a:pt x="121" y="2"/>
                    </a:lnTo>
                    <a:lnTo>
                      <a:pt x="133" y="5"/>
                    </a:lnTo>
                    <a:lnTo>
                      <a:pt x="143" y="10"/>
                    </a:lnTo>
                    <a:lnTo>
                      <a:pt x="151" y="14"/>
                    </a:lnTo>
                    <a:lnTo>
                      <a:pt x="157" y="20"/>
                    </a:lnTo>
                    <a:lnTo>
                      <a:pt x="162" y="26"/>
                    </a:lnTo>
                    <a:lnTo>
                      <a:pt x="166" y="35"/>
                    </a:lnTo>
                    <a:lnTo>
                      <a:pt x="168" y="41"/>
                    </a:lnTo>
                    <a:lnTo>
                      <a:pt x="169" y="51"/>
                    </a:lnTo>
                    <a:lnTo>
                      <a:pt x="170" y="63"/>
                    </a:lnTo>
                    <a:lnTo>
                      <a:pt x="170" y="79"/>
                    </a:lnTo>
                    <a:lnTo>
                      <a:pt x="170" y="156"/>
                    </a:lnTo>
                    <a:lnTo>
                      <a:pt x="170" y="171"/>
                    </a:lnTo>
                    <a:lnTo>
                      <a:pt x="170" y="183"/>
                    </a:lnTo>
                    <a:lnTo>
                      <a:pt x="171" y="192"/>
                    </a:lnTo>
                    <a:lnTo>
                      <a:pt x="171" y="197"/>
                    </a:lnTo>
                    <a:lnTo>
                      <a:pt x="173" y="203"/>
                    </a:lnTo>
                    <a:lnTo>
                      <a:pt x="175" y="206"/>
                    </a:lnTo>
                    <a:lnTo>
                      <a:pt x="178" y="208"/>
                    </a:lnTo>
                    <a:lnTo>
                      <a:pt x="182" y="209"/>
                    </a:lnTo>
                    <a:lnTo>
                      <a:pt x="186" y="209"/>
                    </a:lnTo>
                    <a:lnTo>
                      <a:pt x="189" y="207"/>
                    </a:lnTo>
                    <a:lnTo>
                      <a:pt x="197" y="201"/>
                    </a:lnTo>
                    <a:lnTo>
                      <a:pt x="210" y="189"/>
                    </a:lnTo>
                    <a:lnTo>
                      <a:pt x="210" y="203"/>
                    </a:lnTo>
                    <a:lnTo>
                      <a:pt x="203" y="212"/>
                    </a:lnTo>
                    <a:lnTo>
                      <a:pt x="195" y="219"/>
                    </a:lnTo>
                    <a:lnTo>
                      <a:pt x="188" y="227"/>
                    </a:lnTo>
                    <a:lnTo>
                      <a:pt x="182" y="232"/>
                    </a:lnTo>
                    <a:lnTo>
                      <a:pt x="175" y="236"/>
                    </a:lnTo>
                    <a:lnTo>
                      <a:pt x="169" y="239"/>
                    </a:lnTo>
                    <a:lnTo>
                      <a:pt x="162" y="240"/>
                    </a:lnTo>
                    <a:lnTo>
                      <a:pt x="156" y="241"/>
                    </a:lnTo>
                    <a:lnTo>
                      <a:pt x="150" y="240"/>
                    </a:lnTo>
                    <a:lnTo>
                      <a:pt x="144" y="239"/>
                    </a:lnTo>
                    <a:lnTo>
                      <a:pt x="140" y="236"/>
                    </a:lnTo>
                    <a:lnTo>
                      <a:pt x="136" y="233"/>
                    </a:lnTo>
                    <a:lnTo>
                      <a:pt x="133" y="228"/>
                    </a:lnTo>
                    <a:lnTo>
                      <a:pt x="130" y="220"/>
                    </a:lnTo>
                    <a:lnTo>
                      <a:pt x="129" y="212"/>
                    </a:lnTo>
                    <a:lnTo>
                      <a:pt x="129" y="203"/>
                    </a:lnTo>
                    <a:close/>
                    <a:moveTo>
                      <a:pt x="129" y="187"/>
                    </a:moveTo>
                    <a:lnTo>
                      <a:pt x="129" y="99"/>
                    </a:lnTo>
                    <a:lnTo>
                      <a:pt x="112" y="106"/>
                    </a:lnTo>
                    <a:lnTo>
                      <a:pt x="97" y="112"/>
                    </a:lnTo>
                    <a:lnTo>
                      <a:pt x="87" y="117"/>
                    </a:lnTo>
                    <a:lnTo>
                      <a:pt x="80" y="120"/>
                    </a:lnTo>
                    <a:lnTo>
                      <a:pt x="71" y="127"/>
                    </a:lnTo>
                    <a:lnTo>
                      <a:pt x="63" y="132"/>
                    </a:lnTo>
                    <a:lnTo>
                      <a:pt x="57" y="138"/>
                    </a:lnTo>
                    <a:lnTo>
                      <a:pt x="51" y="144"/>
                    </a:lnTo>
                    <a:lnTo>
                      <a:pt x="47" y="150"/>
                    </a:lnTo>
                    <a:lnTo>
                      <a:pt x="45" y="156"/>
                    </a:lnTo>
                    <a:lnTo>
                      <a:pt x="43" y="163"/>
                    </a:lnTo>
                    <a:lnTo>
                      <a:pt x="42" y="170"/>
                    </a:lnTo>
                    <a:lnTo>
                      <a:pt x="43" y="179"/>
                    </a:lnTo>
                    <a:lnTo>
                      <a:pt x="45" y="187"/>
                    </a:lnTo>
                    <a:lnTo>
                      <a:pt x="48" y="194"/>
                    </a:lnTo>
                    <a:lnTo>
                      <a:pt x="53" y="200"/>
                    </a:lnTo>
                    <a:lnTo>
                      <a:pt x="60" y="205"/>
                    </a:lnTo>
                    <a:lnTo>
                      <a:pt x="65" y="209"/>
                    </a:lnTo>
                    <a:lnTo>
                      <a:pt x="72" y="211"/>
                    </a:lnTo>
                    <a:lnTo>
                      <a:pt x="78" y="212"/>
                    </a:lnTo>
                    <a:lnTo>
                      <a:pt x="83" y="211"/>
                    </a:lnTo>
                    <a:lnTo>
                      <a:pt x="88" y="210"/>
                    </a:lnTo>
                    <a:lnTo>
                      <a:pt x="94" y="208"/>
                    </a:lnTo>
                    <a:lnTo>
                      <a:pt x="100" y="206"/>
                    </a:lnTo>
                    <a:lnTo>
                      <a:pt x="114" y="198"/>
                    </a:lnTo>
                    <a:lnTo>
                      <a:pt x="129" y="18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75"/>
              <p:cNvSpPr/>
              <p:nvPr/>
            </p:nvSpPr>
            <p:spPr>
              <a:xfrm>
                <a:off x="842" y="609"/>
                <a:ext cx="65" cy="81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43" extrusionOk="0">
                    <a:moveTo>
                      <a:pt x="194" y="149"/>
                    </a:moveTo>
                    <a:lnTo>
                      <a:pt x="191" y="160"/>
                    </a:lnTo>
                    <a:lnTo>
                      <a:pt x="188" y="170"/>
                    </a:lnTo>
                    <a:lnTo>
                      <a:pt x="184" y="180"/>
                    </a:lnTo>
                    <a:lnTo>
                      <a:pt x="180" y="189"/>
                    </a:lnTo>
                    <a:lnTo>
                      <a:pt x="175" y="198"/>
                    </a:lnTo>
                    <a:lnTo>
                      <a:pt x="170" y="205"/>
                    </a:lnTo>
                    <a:lnTo>
                      <a:pt x="164" y="212"/>
                    </a:lnTo>
                    <a:lnTo>
                      <a:pt x="157" y="218"/>
                    </a:lnTo>
                    <a:lnTo>
                      <a:pt x="150" y="224"/>
                    </a:lnTo>
                    <a:lnTo>
                      <a:pt x="143" y="230"/>
                    </a:lnTo>
                    <a:lnTo>
                      <a:pt x="136" y="234"/>
                    </a:lnTo>
                    <a:lnTo>
                      <a:pt x="129" y="237"/>
                    </a:lnTo>
                    <a:lnTo>
                      <a:pt x="122" y="240"/>
                    </a:lnTo>
                    <a:lnTo>
                      <a:pt x="114" y="242"/>
                    </a:lnTo>
                    <a:lnTo>
                      <a:pt x="105" y="243"/>
                    </a:lnTo>
                    <a:lnTo>
                      <a:pt x="97" y="243"/>
                    </a:lnTo>
                    <a:lnTo>
                      <a:pt x="88" y="243"/>
                    </a:lnTo>
                    <a:lnTo>
                      <a:pt x="79" y="241"/>
                    </a:lnTo>
                    <a:lnTo>
                      <a:pt x="70" y="239"/>
                    </a:lnTo>
                    <a:lnTo>
                      <a:pt x="60" y="235"/>
                    </a:lnTo>
                    <a:lnTo>
                      <a:pt x="52" y="231"/>
                    </a:lnTo>
                    <a:lnTo>
                      <a:pt x="44" y="224"/>
                    </a:lnTo>
                    <a:lnTo>
                      <a:pt x="37" y="218"/>
                    </a:lnTo>
                    <a:lnTo>
                      <a:pt x="29" y="210"/>
                    </a:lnTo>
                    <a:lnTo>
                      <a:pt x="23" y="202"/>
                    </a:lnTo>
                    <a:lnTo>
                      <a:pt x="17" y="193"/>
                    </a:lnTo>
                    <a:lnTo>
                      <a:pt x="11" y="183"/>
                    </a:lnTo>
                    <a:lnTo>
                      <a:pt x="7" y="171"/>
                    </a:lnTo>
                    <a:lnTo>
                      <a:pt x="4" y="160"/>
                    </a:lnTo>
                    <a:lnTo>
                      <a:pt x="2" y="148"/>
                    </a:lnTo>
                    <a:lnTo>
                      <a:pt x="0" y="136"/>
                    </a:lnTo>
                    <a:lnTo>
                      <a:pt x="0" y="121"/>
                    </a:lnTo>
                    <a:lnTo>
                      <a:pt x="0" y="108"/>
                    </a:lnTo>
                    <a:lnTo>
                      <a:pt x="2" y="96"/>
                    </a:lnTo>
                    <a:lnTo>
                      <a:pt x="4" y="84"/>
                    </a:lnTo>
                    <a:lnTo>
                      <a:pt x="8" y="72"/>
                    </a:lnTo>
                    <a:lnTo>
                      <a:pt x="12" y="62"/>
                    </a:lnTo>
                    <a:lnTo>
                      <a:pt x="19" y="52"/>
                    </a:lnTo>
                    <a:lnTo>
                      <a:pt x="25" y="43"/>
                    </a:lnTo>
                    <a:lnTo>
                      <a:pt x="32" y="34"/>
                    </a:lnTo>
                    <a:lnTo>
                      <a:pt x="41" y="25"/>
                    </a:lnTo>
                    <a:lnTo>
                      <a:pt x="49" y="18"/>
                    </a:lnTo>
                    <a:lnTo>
                      <a:pt x="58" y="13"/>
                    </a:lnTo>
                    <a:lnTo>
                      <a:pt x="68" y="8"/>
                    </a:lnTo>
                    <a:lnTo>
                      <a:pt x="78" y="4"/>
                    </a:lnTo>
                    <a:lnTo>
                      <a:pt x="88" y="2"/>
                    </a:lnTo>
                    <a:lnTo>
                      <a:pt x="98" y="0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6" y="1"/>
                    </a:lnTo>
                    <a:lnTo>
                      <a:pt x="133" y="2"/>
                    </a:lnTo>
                    <a:lnTo>
                      <a:pt x="140" y="4"/>
                    </a:lnTo>
                    <a:lnTo>
                      <a:pt x="147" y="7"/>
                    </a:lnTo>
                    <a:lnTo>
                      <a:pt x="153" y="10"/>
                    </a:lnTo>
                    <a:lnTo>
                      <a:pt x="160" y="13"/>
                    </a:lnTo>
                    <a:lnTo>
                      <a:pt x="166" y="17"/>
                    </a:lnTo>
                    <a:lnTo>
                      <a:pt x="171" y="22"/>
                    </a:lnTo>
                    <a:lnTo>
                      <a:pt x="175" y="26"/>
                    </a:lnTo>
                    <a:lnTo>
                      <a:pt x="179" y="32"/>
                    </a:lnTo>
                    <a:lnTo>
                      <a:pt x="182" y="36"/>
                    </a:lnTo>
                    <a:lnTo>
                      <a:pt x="184" y="41"/>
                    </a:lnTo>
                    <a:lnTo>
                      <a:pt x="186" y="45"/>
                    </a:lnTo>
                    <a:lnTo>
                      <a:pt x="187" y="50"/>
                    </a:lnTo>
                    <a:lnTo>
                      <a:pt x="187" y="55"/>
                    </a:lnTo>
                    <a:lnTo>
                      <a:pt x="187" y="59"/>
                    </a:lnTo>
                    <a:lnTo>
                      <a:pt x="186" y="63"/>
                    </a:lnTo>
                    <a:lnTo>
                      <a:pt x="184" y="67"/>
                    </a:lnTo>
                    <a:lnTo>
                      <a:pt x="181" y="70"/>
                    </a:lnTo>
                    <a:lnTo>
                      <a:pt x="178" y="72"/>
                    </a:lnTo>
                    <a:lnTo>
                      <a:pt x="174" y="74"/>
                    </a:lnTo>
                    <a:lnTo>
                      <a:pt x="169" y="75"/>
                    </a:lnTo>
                    <a:lnTo>
                      <a:pt x="164" y="76"/>
                    </a:lnTo>
                    <a:lnTo>
                      <a:pt x="157" y="75"/>
                    </a:lnTo>
                    <a:lnTo>
                      <a:pt x="151" y="73"/>
                    </a:lnTo>
                    <a:lnTo>
                      <a:pt x="146" y="71"/>
                    </a:lnTo>
                    <a:lnTo>
                      <a:pt x="141" y="66"/>
                    </a:lnTo>
                    <a:lnTo>
                      <a:pt x="139" y="63"/>
                    </a:lnTo>
                    <a:lnTo>
                      <a:pt x="138" y="59"/>
                    </a:lnTo>
                    <a:lnTo>
                      <a:pt x="137" y="53"/>
                    </a:lnTo>
                    <a:lnTo>
                      <a:pt x="136" y="47"/>
                    </a:lnTo>
                    <a:lnTo>
                      <a:pt x="135" y="40"/>
                    </a:lnTo>
                    <a:lnTo>
                      <a:pt x="133" y="34"/>
                    </a:lnTo>
                    <a:lnTo>
                      <a:pt x="130" y="29"/>
                    </a:lnTo>
                    <a:lnTo>
                      <a:pt x="126" y="24"/>
                    </a:lnTo>
                    <a:lnTo>
                      <a:pt x="121" y="20"/>
                    </a:lnTo>
                    <a:lnTo>
                      <a:pt x="116" y="18"/>
                    </a:lnTo>
                    <a:lnTo>
                      <a:pt x="108" y="17"/>
                    </a:lnTo>
                    <a:lnTo>
                      <a:pt x="101" y="16"/>
                    </a:lnTo>
                    <a:lnTo>
                      <a:pt x="95" y="17"/>
                    </a:lnTo>
                    <a:lnTo>
                      <a:pt x="89" y="17"/>
                    </a:lnTo>
                    <a:lnTo>
                      <a:pt x="84" y="19"/>
                    </a:lnTo>
                    <a:lnTo>
                      <a:pt x="79" y="21"/>
                    </a:lnTo>
                    <a:lnTo>
                      <a:pt x="74" y="23"/>
                    </a:lnTo>
                    <a:lnTo>
                      <a:pt x="70" y="26"/>
                    </a:lnTo>
                    <a:lnTo>
                      <a:pt x="65" y="31"/>
                    </a:lnTo>
                    <a:lnTo>
                      <a:pt x="61" y="35"/>
                    </a:lnTo>
                    <a:lnTo>
                      <a:pt x="56" y="42"/>
                    </a:lnTo>
                    <a:lnTo>
                      <a:pt x="52" y="48"/>
                    </a:lnTo>
                    <a:lnTo>
                      <a:pt x="48" y="56"/>
                    </a:lnTo>
                    <a:lnTo>
                      <a:pt x="46" y="63"/>
                    </a:lnTo>
                    <a:lnTo>
                      <a:pt x="43" y="72"/>
                    </a:lnTo>
                    <a:lnTo>
                      <a:pt x="42" y="81"/>
                    </a:lnTo>
                    <a:lnTo>
                      <a:pt x="41" y="90"/>
                    </a:lnTo>
                    <a:lnTo>
                      <a:pt x="41" y="100"/>
                    </a:lnTo>
                    <a:lnTo>
                      <a:pt x="41" y="110"/>
                    </a:lnTo>
                    <a:lnTo>
                      <a:pt x="42" y="120"/>
                    </a:lnTo>
                    <a:lnTo>
                      <a:pt x="43" y="130"/>
                    </a:lnTo>
                    <a:lnTo>
                      <a:pt x="46" y="139"/>
                    </a:lnTo>
                    <a:lnTo>
                      <a:pt x="48" y="148"/>
                    </a:lnTo>
                    <a:lnTo>
                      <a:pt x="52" y="156"/>
                    </a:lnTo>
                    <a:lnTo>
                      <a:pt x="56" y="164"/>
                    </a:lnTo>
                    <a:lnTo>
                      <a:pt x="60" y="172"/>
                    </a:lnTo>
                    <a:lnTo>
                      <a:pt x="67" y="180"/>
                    </a:lnTo>
                    <a:lnTo>
                      <a:pt x="72" y="187"/>
                    </a:lnTo>
                    <a:lnTo>
                      <a:pt x="78" y="192"/>
                    </a:lnTo>
                    <a:lnTo>
                      <a:pt x="85" y="196"/>
                    </a:lnTo>
                    <a:lnTo>
                      <a:pt x="92" y="200"/>
                    </a:lnTo>
                    <a:lnTo>
                      <a:pt x="99" y="202"/>
                    </a:lnTo>
                    <a:lnTo>
                      <a:pt x="107" y="204"/>
                    </a:lnTo>
                    <a:lnTo>
                      <a:pt x="116" y="204"/>
                    </a:lnTo>
                    <a:lnTo>
                      <a:pt x="122" y="204"/>
                    </a:lnTo>
                    <a:lnTo>
                      <a:pt x="128" y="203"/>
                    </a:lnTo>
                    <a:lnTo>
                      <a:pt x="133" y="202"/>
                    </a:lnTo>
                    <a:lnTo>
                      <a:pt x="139" y="200"/>
                    </a:lnTo>
                    <a:lnTo>
                      <a:pt x="144" y="198"/>
                    </a:lnTo>
                    <a:lnTo>
                      <a:pt x="149" y="195"/>
                    </a:lnTo>
                    <a:lnTo>
                      <a:pt x="154" y="191"/>
                    </a:lnTo>
                    <a:lnTo>
                      <a:pt x="160" y="188"/>
                    </a:lnTo>
                    <a:lnTo>
                      <a:pt x="167" y="181"/>
                    </a:lnTo>
                    <a:lnTo>
                      <a:pt x="173" y="171"/>
                    </a:lnTo>
                    <a:lnTo>
                      <a:pt x="180" y="159"/>
                    </a:lnTo>
                    <a:lnTo>
                      <a:pt x="186" y="146"/>
                    </a:lnTo>
                    <a:lnTo>
                      <a:pt x="194" y="1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75"/>
              <p:cNvSpPr/>
              <p:nvPr/>
            </p:nvSpPr>
            <p:spPr>
              <a:xfrm>
                <a:off x="913" y="611"/>
                <a:ext cx="7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31" extrusionOk="0">
                    <a:moveTo>
                      <a:pt x="9" y="0"/>
                    </a:moveTo>
                    <a:lnTo>
                      <a:pt x="208" y="0"/>
                    </a:lnTo>
                    <a:lnTo>
                      <a:pt x="218" y="62"/>
                    </a:lnTo>
                    <a:lnTo>
                      <a:pt x="207" y="62"/>
                    </a:lnTo>
                    <a:lnTo>
                      <a:pt x="205" y="54"/>
                    </a:lnTo>
                    <a:lnTo>
                      <a:pt x="203" y="46"/>
                    </a:lnTo>
                    <a:lnTo>
                      <a:pt x="200" y="39"/>
                    </a:lnTo>
                    <a:lnTo>
                      <a:pt x="197" y="34"/>
                    </a:lnTo>
                    <a:lnTo>
                      <a:pt x="193" y="29"/>
                    </a:lnTo>
                    <a:lnTo>
                      <a:pt x="190" y="25"/>
                    </a:lnTo>
                    <a:lnTo>
                      <a:pt x="185" y="23"/>
                    </a:lnTo>
                    <a:lnTo>
                      <a:pt x="180" y="20"/>
                    </a:lnTo>
                    <a:lnTo>
                      <a:pt x="175" y="18"/>
                    </a:lnTo>
                    <a:lnTo>
                      <a:pt x="168" y="17"/>
                    </a:lnTo>
                    <a:lnTo>
                      <a:pt x="160" y="17"/>
                    </a:lnTo>
                    <a:lnTo>
                      <a:pt x="150" y="16"/>
                    </a:lnTo>
                    <a:lnTo>
                      <a:pt x="129" y="16"/>
                    </a:lnTo>
                    <a:lnTo>
                      <a:pt x="129" y="177"/>
                    </a:lnTo>
                    <a:lnTo>
                      <a:pt x="129" y="188"/>
                    </a:lnTo>
                    <a:lnTo>
                      <a:pt x="130" y="197"/>
                    </a:lnTo>
                    <a:lnTo>
                      <a:pt x="131" y="204"/>
                    </a:lnTo>
                    <a:lnTo>
                      <a:pt x="132" y="209"/>
                    </a:lnTo>
                    <a:lnTo>
                      <a:pt x="135" y="212"/>
                    </a:lnTo>
                    <a:lnTo>
                      <a:pt x="137" y="214"/>
                    </a:lnTo>
                    <a:lnTo>
                      <a:pt x="140" y="216"/>
                    </a:lnTo>
                    <a:lnTo>
                      <a:pt x="143" y="217"/>
                    </a:lnTo>
                    <a:lnTo>
                      <a:pt x="148" y="218"/>
                    </a:lnTo>
                    <a:lnTo>
                      <a:pt x="155" y="220"/>
                    </a:lnTo>
                    <a:lnTo>
                      <a:pt x="164" y="221"/>
                    </a:lnTo>
                    <a:lnTo>
                      <a:pt x="175" y="221"/>
                    </a:lnTo>
                    <a:lnTo>
                      <a:pt x="175" y="231"/>
                    </a:lnTo>
                    <a:lnTo>
                      <a:pt x="50" y="231"/>
                    </a:lnTo>
                    <a:lnTo>
                      <a:pt x="50" y="221"/>
                    </a:lnTo>
                    <a:lnTo>
                      <a:pt x="61" y="221"/>
                    </a:lnTo>
                    <a:lnTo>
                      <a:pt x="70" y="218"/>
                    </a:lnTo>
                    <a:lnTo>
                      <a:pt x="76" y="216"/>
                    </a:lnTo>
                    <a:lnTo>
                      <a:pt x="81" y="213"/>
                    </a:lnTo>
                    <a:lnTo>
                      <a:pt x="84" y="208"/>
                    </a:lnTo>
                    <a:lnTo>
                      <a:pt x="86" y="200"/>
                    </a:lnTo>
                    <a:lnTo>
                      <a:pt x="88" y="190"/>
                    </a:lnTo>
                    <a:lnTo>
                      <a:pt x="88" y="177"/>
                    </a:lnTo>
                    <a:lnTo>
                      <a:pt x="88" y="16"/>
                    </a:lnTo>
                    <a:lnTo>
                      <a:pt x="67" y="16"/>
                    </a:lnTo>
                    <a:lnTo>
                      <a:pt x="50" y="17"/>
                    </a:lnTo>
                    <a:lnTo>
                      <a:pt x="38" y="19"/>
                    </a:lnTo>
                    <a:lnTo>
                      <a:pt x="34" y="22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3" y="32"/>
                    </a:lnTo>
                    <a:lnTo>
                      <a:pt x="20" y="38"/>
                    </a:lnTo>
                    <a:lnTo>
                      <a:pt x="16" y="45"/>
                    </a:lnTo>
                    <a:lnTo>
                      <a:pt x="14" y="53"/>
                    </a:lnTo>
                    <a:lnTo>
                      <a:pt x="11" y="62"/>
                    </a:lnTo>
                    <a:lnTo>
                      <a:pt x="0" y="6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75"/>
              <p:cNvSpPr/>
              <p:nvPr/>
            </p:nvSpPr>
            <p:spPr>
              <a:xfrm>
                <a:off x="991" y="611"/>
                <a:ext cx="6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31" extrusionOk="0">
                    <a:moveTo>
                      <a:pt x="76" y="103"/>
                    </a:moveTo>
                    <a:lnTo>
                      <a:pt x="105" y="102"/>
                    </a:lnTo>
                    <a:lnTo>
                      <a:pt x="117" y="102"/>
                    </a:lnTo>
                    <a:lnTo>
                      <a:pt x="128" y="103"/>
                    </a:lnTo>
                    <a:lnTo>
                      <a:pt x="140" y="104"/>
                    </a:lnTo>
                    <a:lnTo>
                      <a:pt x="150" y="106"/>
                    </a:lnTo>
                    <a:lnTo>
                      <a:pt x="159" y="108"/>
                    </a:lnTo>
                    <a:lnTo>
                      <a:pt x="167" y="111"/>
                    </a:lnTo>
                    <a:lnTo>
                      <a:pt x="175" y="114"/>
                    </a:lnTo>
                    <a:lnTo>
                      <a:pt x="181" y="118"/>
                    </a:lnTo>
                    <a:lnTo>
                      <a:pt x="188" y="123"/>
                    </a:lnTo>
                    <a:lnTo>
                      <a:pt x="193" y="127"/>
                    </a:lnTo>
                    <a:lnTo>
                      <a:pt x="197" y="132"/>
                    </a:lnTo>
                    <a:lnTo>
                      <a:pt x="201" y="138"/>
                    </a:lnTo>
                    <a:lnTo>
                      <a:pt x="204" y="144"/>
                    </a:lnTo>
                    <a:lnTo>
                      <a:pt x="206" y="151"/>
                    </a:lnTo>
                    <a:lnTo>
                      <a:pt x="207" y="158"/>
                    </a:lnTo>
                    <a:lnTo>
                      <a:pt x="207" y="165"/>
                    </a:lnTo>
                    <a:lnTo>
                      <a:pt x="207" y="173"/>
                    </a:lnTo>
                    <a:lnTo>
                      <a:pt x="206" y="180"/>
                    </a:lnTo>
                    <a:lnTo>
                      <a:pt x="204" y="186"/>
                    </a:lnTo>
                    <a:lnTo>
                      <a:pt x="201" y="192"/>
                    </a:lnTo>
                    <a:lnTo>
                      <a:pt x="198" y="198"/>
                    </a:lnTo>
                    <a:lnTo>
                      <a:pt x="194" y="203"/>
                    </a:lnTo>
                    <a:lnTo>
                      <a:pt x="189" y="208"/>
                    </a:lnTo>
                    <a:lnTo>
                      <a:pt x="182" y="212"/>
                    </a:lnTo>
                    <a:lnTo>
                      <a:pt x="175" y="216"/>
                    </a:lnTo>
                    <a:lnTo>
                      <a:pt x="168" y="221"/>
                    </a:lnTo>
                    <a:lnTo>
                      <a:pt x="160" y="224"/>
                    </a:lnTo>
                    <a:lnTo>
                      <a:pt x="152" y="226"/>
                    </a:lnTo>
                    <a:lnTo>
                      <a:pt x="143" y="228"/>
                    </a:lnTo>
                    <a:lnTo>
                      <a:pt x="132" y="229"/>
                    </a:lnTo>
                    <a:lnTo>
                      <a:pt x="122" y="230"/>
                    </a:lnTo>
                    <a:lnTo>
                      <a:pt x="110" y="231"/>
                    </a:lnTo>
                    <a:lnTo>
                      <a:pt x="0" y="231"/>
                    </a:lnTo>
                    <a:lnTo>
                      <a:pt x="0" y="221"/>
                    </a:lnTo>
                    <a:lnTo>
                      <a:pt x="10" y="221"/>
                    </a:lnTo>
                    <a:lnTo>
                      <a:pt x="18" y="218"/>
                    </a:lnTo>
                    <a:lnTo>
                      <a:pt x="24" y="216"/>
                    </a:lnTo>
                    <a:lnTo>
                      <a:pt x="28" y="212"/>
                    </a:lnTo>
                    <a:lnTo>
                      <a:pt x="31" y="207"/>
                    </a:lnTo>
                    <a:lnTo>
                      <a:pt x="33" y="200"/>
                    </a:lnTo>
                    <a:lnTo>
                      <a:pt x="34" y="189"/>
                    </a:lnTo>
                    <a:lnTo>
                      <a:pt x="34" y="177"/>
                    </a:lnTo>
                    <a:lnTo>
                      <a:pt x="34" y="54"/>
                    </a:lnTo>
                    <a:lnTo>
                      <a:pt x="34" y="42"/>
                    </a:lnTo>
                    <a:lnTo>
                      <a:pt x="34" y="33"/>
                    </a:lnTo>
                    <a:lnTo>
                      <a:pt x="33" y="27"/>
                    </a:lnTo>
                    <a:lnTo>
                      <a:pt x="32" y="23"/>
                    </a:lnTo>
                    <a:lnTo>
                      <a:pt x="28" y="18"/>
                    </a:lnTo>
                    <a:lnTo>
                      <a:pt x="23" y="14"/>
                    </a:lnTo>
                    <a:lnTo>
                      <a:pt x="20" y="12"/>
                    </a:lnTo>
                    <a:lnTo>
                      <a:pt x="15" y="11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120" y="10"/>
                    </a:lnTo>
                    <a:lnTo>
                      <a:pt x="109" y="10"/>
                    </a:lnTo>
                    <a:lnTo>
                      <a:pt x="100" y="10"/>
                    </a:lnTo>
                    <a:lnTo>
                      <a:pt x="94" y="11"/>
                    </a:lnTo>
                    <a:lnTo>
                      <a:pt x="89" y="13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8" y="25"/>
                    </a:lnTo>
                    <a:lnTo>
                      <a:pt x="77" y="32"/>
                    </a:lnTo>
                    <a:lnTo>
                      <a:pt x="76" y="41"/>
                    </a:lnTo>
                    <a:lnTo>
                      <a:pt x="76" y="54"/>
                    </a:lnTo>
                    <a:lnTo>
                      <a:pt x="76" y="103"/>
                    </a:lnTo>
                    <a:close/>
                    <a:moveTo>
                      <a:pt x="76" y="210"/>
                    </a:moveTo>
                    <a:lnTo>
                      <a:pt x="89" y="213"/>
                    </a:lnTo>
                    <a:lnTo>
                      <a:pt x="103" y="214"/>
                    </a:lnTo>
                    <a:lnTo>
                      <a:pt x="115" y="213"/>
                    </a:lnTo>
                    <a:lnTo>
                      <a:pt x="125" y="210"/>
                    </a:lnTo>
                    <a:lnTo>
                      <a:pt x="130" y="208"/>
                    </a:lnTo>
                    <a:lnTo>
                      <a:pt x="135" y="206"/>
                    </a:lnTo>
                    <a:lnTo>
                      <a:pt x="140" y="204"/>
                    </a:lnTo>
                    <a:lnTo>
                      <a:pt x="144" y="200"/>
                    </a:lnTo>
                    <a:lnTo>
                      <a:pt x="148" y="197"/>
                    </a:lnTo>
                    <a:lnTo>
                      <a:pt x="151" y="194"/>
                    </a:lnTo>
                    <a:lnTo>
                      <a:pt x="153" y="190"/>
                    </a:lnTo>
                    <a:lnTo>
                      <a:pt x="155" y="186"/>
                    </a:lnTo>
                    <a:lnTo>
                      <a:pt x="157" y="182"/>
                    </a:lnTo>
                    <a:lnTo>
                      <a:pt x="158" y="177"/>
                    </a:lnTo>
                    <a:lnTo>
                      <a:pt x="159" y="172"/>
                    </a:lnTo>
                    <a:lnTo>
                      <a:pt x="159" y="167"/>
                    </a:lnTo>
                    <a:lnTo>
                      <a:pt x="159" y="161"/>
                    </a:lnTo>
                    <a:lnTo>
                      <a:pt x="158" y="156"/>
                    </a:lnTo>
                    <a:lnTo>
                      <a:pt x="157" y="151"/>
                    </a:lnTo>
                    <a:lnTo>
                      <a:pt x="155" y="146"/>
                    </a:lnTo>
                    <a:lnTo>
                      <a:pt x="153" y="142"/>
                    </a:lnTo>
                    <a:lnTo>
                      <a:pt x="150" y="138"/>
                    </a:lnTo>
                    <a:lnTo>
                      <a:pt x="147" y="134"/>
                    </a:lnTo>
                    <a:lnTo>
                      <a:pt x="143" y="131"/>
                    </a:lnTo>
                    <a:lnTo>
                      <a:pt x="138" y="128"/>
                    </a:lnTo>
                    <a:lnTo>
                      <a:pt x="133" y="126"/>
                    </a:lnTo>
                    <a:lnTo>
                      <a:pt x="127" y="124"/>
                    </a:lnTo>
                    <a:lnTo>
                      <a:pt x="121" y="122"/>
                    </a:lnTo>
                    <a:lnTo>
                      <a:pt x="108" y="119"/>
                    </a:lnTo>
                    <a:lnTo>
                      <a:pt x="93" y="118"/>
                    </a:lnTo>
                    <a:lnTo>
                      <a:pt x="85" y="118"/>
                    </a:lnTo>
                    <a:lnTo>
                      <a:pt x="76" y="119"/>
                    </a:lnTo>
                    <a:lnTo>
                      <a:pt x="76" y="2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75"/>
              <p:cNvSpPr/>
              <p:nvPr/>
            </p:nvSpPr>
            <p:spPr>
              <a:xfrm>
                <a:off x="1887" y="796"/>
                <a:ext cx="111" cy="119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56" extrusionOk="0">
                    <a:moveTo>
                      <a:pt x="170" y="0"/>
                    </a:moveTo>
                    <a:lnTo>
                      <a:pt x="186" y="1"/>
                    </a:lnTo>
                    <a:lnTo>
                      <a:pt x="202" y="3"/>
                    </a:lnTo>
                    <a:lnTo>
                      <a:pt x="218" y="7"/>
                    </a:lnTo>
                    <a:lnTo>
                      <a:pt x="232" y="13"/>
                    </a:lnTo>
                    <a:lnTo>
                      <a:pt x="246" y="20"/>
                    </a:lnTo>
                    <a:lnTo>
                      <a:pt x="260" y="29"/>
                    </a:lnTo>
                    <a:lnTo>
                      <a:pt x="273" y="39"/>
                    </a:lnTo>
                    <a:lnTo>
                      <a:pt x="285" y="50"/>
                    </a:lnTo>
                    <a:lnTo>
                      <a:pt x="296" y="64"/>
                    </a:lnTo>
                    <a:lnTo>
                      <a:pt x="307" y="77"/>
                    </a:lnTo>
                    <a:lnTo>
                      <a:pt x="315" y="92"/>
                    </a:lnTo>
                    <a:lnTo>
                      <a:pt x="322" y="106"/>
                    </a:lnTo>
                    <a:lnTo>
                      <a:pt x="327" y="123"/>
                    </a:lnTo>
                    <a:lnTo>
                      <a:pt x="330" y="140"/>
                    </a:lnTo>
                    <a:lnTo>
                      <a:pt x="333" y="158"/>
                    </a:lnTo>
                    <a:lnTo>
                      <a:pt x="333" y="176"/>
                    </a:lnTo>
                    <a:lnTo>
                      <a:pt x="333" y="195"/>
                    </a:lnTo>
                    <a:lnTo>
                      <a:pt x="330" y="213"/>
                    </a:lnTo>
                    <a:lnTo>
                      <a:pt x="327" y="230"/>
                    </a:lnTo>
                    <a:lnTo>
                      <a:pt x="321" y="247"/>
                    </a:lnTo>
                    <a:lnTo>
                      <a:pt x="315" y="263"/>
                    </a:lnTo>
                    <a:lnTo>
                      <a:pt x="306" y="277"/>
                    </a:lnTo>
                    <a:lnTo>
                      <a:pt x="296" y="291"/>
                    </a:lnTo>
                    <a:lnTo>
                      <a:pt x="284" y="304"/>
                    </a:lnTo>
                    <a:lnTo>
                      <a:pt x="272" y="317"/>
                    </a:lnTo>
                    <a:lnTo>
                      <a:pt x="259" y="327"/>
                    </a:lnTo>
                    <a:lnTo>
                      <a:pt x="245" y="336"/>
                    </a:lnTo>
                    <a:lnTo>
                      <a:pt x="230" y="343"/>
                    </a:lnTo>
                    <a:lnTo>
                      <a:pt x="216" y="348"/>
                    </a:lnTo>
                    <a:lnTo>
                      <a:pt x="199" y="352"/>
                    </a:lnTo>
                    <a:lnTo>
                      <a:pt x="183" y="356"/>
                    </a:lnTo>
                    <a:lnTo>
                      <a:pt x="166" y="356"/>
                    </a:lnTo>
                    <a:lnTo>
                      <a:pt x="149" y="356"/>
                    </a:lnTo>
                    <a:lnTo>
                      <a:pt x="132" y="352"/>
                    </a:lnTo>
                    <a:lnTo>
                      <a:pt x="117" y="348"/>
                    </a:lnTo>
                    <a:lnTo>
                      <a:pt x="101" y="343"/>
                    </a:lnTo>
                    <a:lnTo>
                      <a:pt x="87" y="336"/>
                    </a:lnTo>
                    <a:lnTo>
                      <a:pt x="74" y="328"/>
                    </a:lnTo>
                    <a:lnTo>
                      <a:pt x="60" y="318"/>
                    </a:lnTo>
                    <a:lnTo>
                      <a:pt x="48" y="305"/>
                    </a:lnTo>
                    <a:lnTo>
                      <a:pt x="37" y="293"/>
                    </a:lnTo>
                    <a:lnTo>
                      <a:pt x="27" y="279"/>
                    </a:lnTo>
                    <a:lnTo>
                      <a:pt x="19" y="265"/>
                    </a:lnTo>
                    <a:lnTo>
                      <a:pt x="12" y="248"/>
                    </a:lnTo>
                    <a:lnTo>
                      <a:pt x="7" y="232"/>
                    </a:lnTo>
                    <a:lnTo>
                      <a:pt x="3" y="215"/>
                    </a:lnTo>
                    <a:lnTo>
                      <a:pt x="1" y="196"/>
                    </a:lnTo>
                    <a:lnTo>
                      <a:pt x="0" y="177"/>
                    </a:lnTo>
                    <a:lnTo>
                      <a:pt x="1" y="156"/>
                    </a:lnTo>
                    <a:lnTo>
                      <a:pt x="3" y="138"/>
                    </a:lnTo>
                    <a:lnTo>
                      <a:pt x="8" y="120"/>
                    </a:lnTo>
                    <a:lnTo>
                      <a:pt x="14" y="103"/>
                    </a:lnTo>
                    <a:lnTo>
                      <a:pt x="22" y="87"/>
                    </a:lnTo>
                    <a:lnTo>
                      <a:pt x="31" y="72"/>
                    </a:lnTo>
                    <a:lnTo>
                      <a:pt x="42" y="57"/>
                    </a:lnTo>
                    <a:lnTo>
                      <a:pt x="55" y="44"/>
                    </a:lnTo>
                    <a:lnTo>
                      <a:pt x="68" y="34"/>
                    </a:lnTo>
                    <a:lnTo>
                      <a:pt x="81" y="25"/>
                    </a:lnTo>
                    <a:lnTo>
                      <a:pt x="94" y="18"/>
                    </a:lnTo>
                    <a:lnTo>
                      <a:pt x="108" y="12"/>
                    </a:lnTo>
                    <a:lnTo>
                      <a:pt x="123" y="6"/>
                    </a:lnTo>
                    <a:lnTo>
                      <a:pt x="138" y="3"/>
                    </a:lnTo>
                    <a:lnTo>
                      <a:pt x="153" y="1"/>
                    </a:lnTo>
                    <a:lnTo>
                      <a:pt x="170" y="0"/>
                    </a:lnTo>
                    <a:close/>
                    <a:moveTo>
                      <a:pt x="166" y="19"/>
                    </a:moveTo>
                    <a:lnTo>
                      <a:pt x="154" y="19"/>
                    </a:lnTo>
                    <a:lnTo>
                      <a:pt x="143" y="21"/>
                    </a:lnTo>
                    <a:lnTo>
                      <a:pt x="134" y="23"/>
                    </a:lnTo>
                    <a:lnTo>
                      <a:pt x="124" y="27"/>
                    </a:lnTo>
                    <a:lnTo>
                      <a:pt x="116" y="32"/>
                    </a:lnTo>
                    <a:lnTo>
                      <a:pt x="107" y="37"/>
                    </a:lnTo>
                    <a:lnTo>
                      <a:pt x="99" y="44"/>
                    </a:lnTo>
                    <a:lnTo>
                      <a:pt x="92" y="52"/>
                    </a:lnTo>
                    <a:lnTo>
                      <a:pt x="84" y="64"/>
                    </a:lnTo>
                    <a:lnTo>
                      <a:pt x="77" y="76"/>
                    </a:lnTo>
                    <a:lnTo>
                      <a:pt x="71" y="89"/>
                    </a:lnTo>
                    <a:lnTo>
                      <a:pt x="67" y="104"/>
                    </a:lnTo>
                    <a:lnTo>
                      <a:pt x="62" y="120"/>
                    </a:lnTo>
                    <a:lnTo>
                      <a:pt x="59" y="137"/>
                    </a:lnTo>
                    <a:lnTo>
                      <a:pt x="58" y="156"/>
                    </a:lnTo>
                    <a:lnTo>
                      <a:pt x="57" y="176"/>
                    </a:lnTo>
                    <a:lnTo>
                      <a:pt x="58" y="196"/>
                    </a:lnTo>
                    <a:lnTo>
                      <a:pt x="60" y="215"/>
                    </a:lnTo>
                    <a:lnTo>
                      <a:pt x="62" y="233"/>
                    </a:lnTo>
                    <a:lnTo>
                      <a:pt x="67" y="249"/>
                    </a:lnTo>
                    <a:lnTo>
                      <a:pt x="72" y="265"/>
                    </a:lnTo>
                    <a:lnTo>
                      <a:pt x="78" y="279"/>
                    </a:lnTo>
                    <a:lnTo>
                      <a:pt x="85" y="292"/>
                    </a:lnTo>
                    <a:lnTo>
                      <a:pt x="93" y="303"/>
                    </a:lnTo>
                    <a:lnTo>
                      <a:pt x="100" y="312"/>
                    </a:lnTo>
                    <a:lnTo>
                      <a:pt x="108" y="319"/>
                    </a:lnTo>
                    <a:lnTo>
                      <a:pt x="117" y="325"/>
                    </a:lnTo>
                    <a:lnTo>
                      <a:pt x="125" y="330"/>
                    </a:lnTo>
                    <a:lnTo>
                      <a:pt x="134" y="333"/>
                    </a:lnTo>
                    <a:lnTo>
                      <a:pt x="144" y="336"/>
                    </a:lnTo>
                    <a:lnTo>
                      <a:pt x="154" y="337"/>
                    </a:lnTo>
                    <a:lnTo>
                      <a:pt x="166" y="338"/>
                    </a:lnTo>
                    <a:lnTo>
                      <a:pt x="177" y="337"/>
                    </a:lnTo>
                    <a:lnTo>
                      <a:pt x="188" y="336"/>
                    </a:lnTo>
                    <a:lnTo>
                      <a:pt x="199" y="333"/>
                    </a:lnTo>
                    <a:lnTo>
                      <a:pt x="210" y="329"/>
                    </a:lnTo>
                    <a:lnTo>
                      <a:pt x="219" y="324"/>
                    </a:lnTo>
                    <a:lnTo>
                      <a:pt x="228" y="317"/>
                    </a:lnTo>
                    <a:lnTo>
                      <a:pt x="237" y="310"/>
                    </a:lnTo>
                    <a:lnTo>
                      <a:pt x="245" y="300"/>
                    </a:lnTo>
                    <a:lnTo>
                      <a:pt x="252" y="290"/>
                    </a:lnTo>
                    <a:lnTo>
                      <a:pt x="259" y="279"/>
                    </a:lnTo>
                    <a:lnTo>
                      <a:pt x="264" y="267"/>
                    </a:lnTo>
                    <a:lnTo>
                      <a:pt x="268" y="252"/>
                    </a:lnTo>
                    <a:lnTo>
                      <a:pt x="272" y="237"/>
                    </a:lnTo>
                    <a:lnTo>
                      <a:pt x="274" y="221"/>
                    </a:lnTo>
                    <a:lnTo>
                      <a:pt x="276" y="202"/>
                    </a:lnTo>
                    <a:lnTo>
                      <a:pt x="276" y="183"/>
                    </a:lnTo>
                    <a:lnTo>
                      <a:pt x="276" y="162"/>
                    </a:lnTo>
                    <a:lnTo>
                      <a:pt x="274" y="142"/>
                    </a:lnTo>
                    <a:lnTo>
                      <a:pt x="271" y="124"/>
                    </a:lnTo>
                    <a:lnTo>
                      <a:pt x="268" y="106"/>
                    </a:lnTo>
                    <a:lnTo>
                      <a:pt x="263" y="91"/>
                    </a:lnTo>
                    <a:lnTo>
                      <a:pt x="257" y="77"/>
                    </a:lnTo>
                    <a:lnTo>
                      <a:pt x="249" y="64"/>
                    </a:lnTo>
                    <a:lnTo>
                      <a:pt x="241" y="52"/>
                    </a:lnTo>
                    <a:lnTo>
                      <a:pt x="234" y="44"/>
                    </a:lnTo>
                    <a:lnTo>
                      <a:pt x="227" y="38"/>
                    </a:lnTo>
                    <a:lnTo>
                      <a:pt x="218" y="32"/>
                    </a:lnTo>
                    <a:lnTo>
                      <a:pt x="209" y="27"/>
                    </a:lnTo>
                    <a:lnTo>
                      <a:pt x="199" y="23"/>
                    </a:lnTo>
                    <a:lnTo>
                      <a:pt x="188" y="21"/>
                    </a:lnTo>
                    <a:lnTo>
                      <a:pt x="177" y="19"/>
                    </a:lnTo>
                    <a:lnTo>
                      <a:pt x="166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75"/>
              <p:cNvSpPr/>
              <p:nvPr/>
            </p:nvSpPr>
            <p:spPr>
              <a:xfrm>
                <a:off x="2012" y="793"/>
                <a:ext cx="76" cy="122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65" extrusionOk="0">
                    <a:moveTo>
                      <a:pt x="18" y="193"/>
                    </a:moveTo>
                    <a:lnTo>
                      <a:pt x="21" y="184"/>
                    </a:lnTo>
                    <a:lnTo>
                      <a:pt x="26" y="176"/>
                    </a:lnTo>
                    <a:lnTo>
                      <a:pt x="31" y="169"/>
                    </a:lnTo>
                    <a:lnTo>
                      <a:pt x="35" y="161"/>
                    </a:lnTo>
                    <a:lnTo>
                      <a:pt x="40" y="155"/>
                    </a:lnTo>
                    <a:lnTo>
                      <a:pt x="45" y="149"/>
                    </a:lnTo>
                    <a:lnTo>
                      <a:pt x="51" y="143"/>
                    </a:lnTo>
                    <a:lnTo>
                      <a:pt x="57" y="139"/>
                    </a:lnTo>
                    <a:lnTo>
                      <a:pt x="63" y="135"/>
                    </a:lnTo>
                    <a:lnTo>
                      <a:pt x="69" y="131"/>
                    </a:lnTo>
                    <a:lnTo>
                      <a:pt x="77" y="128"/>
                    </a:lnTo>
                    <a:lnTo>
                      <a:pt x="84" y="125"/>
                    </a:lnTo>
                    <a:lnTo>
                      <a:pt x="91" y="123"/>
                    </a:lnTo>
                    <a:lnTo>
                      <a:pt x="99" y="122"/>
                    </a:lnTo>
                    <a:lnTo>
                      <a:pt x="107" y="121"/>
                    </a:lnTo>
                    <a:lnTo>
                      <a:pt x="115" y="121"/>
                    </a:lnTo>
                    <a:lnTo>
                      <a:pt x="127" y="121"/>
                    </a:lnTo>
                    <a:lnTo>
                      <a:pt x="138" y="123"/>
                    </a:lnTo>
                    <a:lnTo>
                      <a:pt x="149" y="126"/>
                    </a:lnTo>
                    <a:lnTo>
                      <a:pt x="159" y="130"/>
                    </a:lnTo>
                    <a:lnTo>
                      <a:pt x="169" y="135"/>
                    </a:lnTo>
                    <a:lnTo>
                      <a:pt x="178" y="141"/>
                    </a:lnTo>
                    <a:lnTo>
                      <a:pt x="186" y="148"/>
                    </a:lnTo>
                    <a:lnTo>
                      <a:pt x="194" y="156"/>
                    </a:lnTo>
                    <a:lnTo>
                      <a:pt x="201" y="165"/>
                    </a:lnTo>
                    <a:lnTo>
                      <a:pt x="207" y="175"/>
                    </a:lnTo>
                    <a:lnTo>
                      <a:pt x="212" y="185"/>
                    </a:lnTo>
                    <a:lnTo>
                      <a:pt x="217" y="195"/>
                    </a:lnTo>
                    <a:lnTo>
                      <a:pt x="220" y="205"/>
                    </a:lnTo>
                    <a:lnTo>
                      <a:pt x="223" y="215"/>
                    </a:lnTo>
                    <a:lnTo>
                      <a:pt x="224" y="227"/>
                    </a:lnTo>
                    <a:lnTo>
                      <a:pt x="225" y="238"/>
                    </a:lnTo>
                    <a:lnTo>
                      <a:pt x="224" y="250"/>
                    </a:lnTo>
                    <a:lnTo>
                      <a:pt x="223" y="261"/>
                    </a:lnTo>
                    <a:lnTo>
                      <a:pt x="220" y="273"/>
                    </a:lnTo>
                    <a:lnTo>
                      <a:pt x="217" y="284"/>
                    </a:lnTo>
                    <a:lnTo>
                      <a:pt x="212" y="294"/>
                    </a:lnTo>
                    <a:lnTo>
                      <a:pt x="207" y="305"/>
                    </a:lnTo>
                    <a:lnTo>
                      <a:pt x="201" y="316"/>
                    </a:lnTo>
                    <a:lnTo>
                      <a:pt x="193" y="325"/>
                    </a:lnTo>
                    <a:lnTo>
                      <a:pt x="186" y="334"/>
                    </a:lnTo>
                    <a:lnTo>
                      <a:pt x="177" y="342"/>
                    </a:lnTo>
                    <a:lnTo>
                      <a:pt x="168" y="349"/>
                    </a:lnTo>
                    <a:lnTo>
                      <a:pt x="157" y="354"/>
                    </a:lnTo>
                    <a:lnTo>
                      <a:pt x="146" y="358"/>
                    </a:lnTo>
                    <a:lnTo>
                      <a:pt x="135" y="361"/>
                    </a:lnTo>
                    <a:lnTo>
                      <a:pt x="123" y="363"/>
                    </a:lnTo>
                    <a:lnTo>
                      <a:pt x="110" y="365"/>
                    </a:lnTo>
                    <a:lnTo>
                      <a:pt x="97" y="363"/>
                    </a:lnTo>
                    <a:lnTo>
                      <a:pt x="85" y="361"/>
                    </a:lnTo>
                    <a:lnTo>
                      <a:pt x="74" y="357"/>
                    </a:lnTo>
                    <a:lnTo>
                      <a:pt x="62" y="353"/>
                    </a:lnTo>
                    <a:lnTo>
                      <a:pt x="53" y="347"/>
                    </a:lnTo>
                    <a:lnTo>
                      <a:pt x="44" y="339"/>
                    </a:lnTo>
                    <a:lnTo>
                      <a:pt x="36" y="330"/>
                    </a:lnTo>
                    <a:lnTo>
                      <a:pt x="29" y="320"/>
                    </a:lnTo>
                    <a:lnTo>
                      <a:pt x="21" y="308"/>
                    </a:lnTo>
                    <a:lnTo>
                      <a:pt x="15" y="296"/>
                    </a:lnTo>
                    <a:lnTo>
                      <a:pt x="11" y="284"/>
                    </a:lnTo>
                    <a:lnTo>
                      <a:pt x="7" y="271"/>
                    </a:lnTo>
                    <a:lnTo>
                      <a:pt x="4" y="256"/>
                    </a:lnTo>
                    <a:lnTo>
                      <a:pt x="2" y="242"/>
                    </a:lnTo>
                    <a:lnTo>
                      <a:pt x="0" y="227"/>
                    </a:lnTo>
                    <a:lnTo>
                      <a:pt x="0" y="211"/>
                    </a:lnTo>
                    <a:lnTo>
                      <a:pt x="1" y="187"/>
                    </a:lnTo>
                    <a:lnTo>
                      <a:pt x="4" y="163"/>
                    </a:lnTo>
                    <a:lnTo>
                      <a:pt x="8" y="140"/>
                    </a:lnTo>
                    <a:lnTo>
                      <a:pt x="14" y="119"/>
                    </a:lnTo>
                    <a:lnTo>
                      <a:pt x="21" y="98"/>
                    </a:lnTo>
                    <a:lnTo>
                      <a:pt x="30" y="81"/>
                    </a:lnTo>
                    <a:lnTo>
                      <a:pt x="37" y="66"/>
                    </a:lnTo>
                    <a:lnTo>
                      <a:pt x="45" y="54"/>
                    </a:lnTo>
                    <a:lnTo>
                      <a:pt x="53" y="44"/>
                    </a:lnTo>
                    <a:lnTo>
                      <a:pt x="62" y="36"/>
                    </a:lnTo>
                    <a:lnTo>
                      <a:pt x="73" y="29"/>
                    </a:lnTo>
                    <a:lnTo>
                      <a:pt x="83" y="23"/>
                    </a:lnTo>
                    <a:lnTo>
                      <a:pt x="88" y="21"/>
                    </a:lnTo>
                    <a:lnTo>
                      <a:pt x="95" y="19"/>
                    </a:lnTo>
                    <a:lnTo>
                      <a:pt x="103" y="16"/>
                    </a:lnTo>
                    <a:lnTo>
                      <a:pt x="111" y="15"/>
                    </a:lnTo>
                    <a:lnTo>
                      <a:pt x="132" y="13"/>
                    </a:lnTo>
                    <a:lnTo>
                      <a:pt x="157" y="12"/>
                    </a:lnTo>
                    <a:lnTo>
                      <a:pt x="174" y="12"/>
                    </a:lnTo>
                    <a:lnTo>
                      <a:pt x="188" y="11"/>
                    </a:lnTo>
                    <a:lnTo>
                      <a:pt x="197" y="11"/>
                    </a:lnTo>
                    <a:lnTo>
                      <a:pt x="203" y="10"/>
                    </a:lnTo>
                    <a:lnTo>
                      <a:pt x="207" y="9"/>
                    </a:lnTo>
                    <a:lnTo>
                      <a:pt x="211" y="7"/>
                    </a:lnTo>
                    <a:lnTo>
                      <a:pt x="215" y="4"/>
                    </a:lnTo>
                    <a:lnTo>
                      <a:pt x="219" y="0"/>
                    </a:lnTo>
                    <a:lnTo>
                      <a:pt x="229" y="0"/>
                    </a:lnTo>
                    <a:lnTo>
                      <a:pt x="224" y="11"/>
                    </a:lnTo>
                    <a:lnTo>
                      <a:pt x="220" y="22"/>
                    </a:lnTo>
                    <a:lnTo>
                      <a:pt x="215" y="30"/>
                    </a:lnTo>
                    <a:lnTo>
                      <a:pt x="208" y="36"/>
                    </a:lnTo>
                    <a:lnTo>
                      <a:pt x="202" y="40"/>
                    </a:lnTo>
                    <a:lnTo>
                      <a:pt x="196" y="44"/>
                    </a:lnTo>
                    <a:lnTo>
                      <a:pt x="190" y="47"/>
                    </a:lnTo>
                    <a:lnTo>
                      <a:pt x="183" y="50"/>
                    </a:lnTo>
                    <a:lnTo>
                      <a:pt x="175" y="51"/>
                    </a:lnTo>
                    <a:lnTo>
                      <a:pt x="164" y="52"/>
                    </a:lnTo>
                    <a:lnTo>
                      <a:pt x="150" y="53"/>
                    </a:lnTo>
                    <a:lnTo>
                      <a:pt x="135" y="54"/>
                    </a:lnTo>
                    <a:lnTo>
                      <a:pt x="117" y="55"/>
                    </a:lnTo>
                    <a:lnTo>
                      <a:pt x="103" y="56"/>
                    </a:lnTo>
                    <a:lnTo>
                      <a:pt x="91" y="58"/>
                    </a:lnTo>
                    <a:lnTo>
                      <a:pt x="83" y="60"/>
                    </a:lnTo>
                    <a:lnTo>
                      <a:pt x="76" y="63"/>
                    </a:lnTo>
                    <a:lnTo>
                      <a:pt x="67" y="67"/>
                    </a:lnTo>
                    <a:lnTo>
                      <a:pt x="60" y="75"/>
                    </a:lnTo>
                    <a:lnTo>
                      <a:pt x="52" y="83"/>
                    </a:lnTo>
                    <a:lnTo>
                      <a:pt x="45" y="92"/>
                    </a:lnTo>
                    <a:lnTo>
                      <a:pt x="39" y="103"/>
                    </a:lnTo>
                    <a:lnTo>
                      <a:pt x="33" y="115"/>
                    </a:lnTo>
                    <a:lnTo>
                      <a:pt x="29" y="130"/>
                    </a:lnTo>
                    <a:lnTo>
                      <a:pt x="25" y="144"/>
                    </a:lnTo>
                    <a:lnTo>
                      <a:pt x="21" y="160"/>
                    </a:lnTo>
                    <a:lnTo>
                      <a:pt x="19" y="176"/>
                    </a:lnTo>
                    <a:lnTo>
                      <a:pt x="18" y="193"/>
                    </a:lnTo>
                    <a:close/>
                    <a:moveTo>
                      <a:pt x="107" y="138"/>
                    </a:moveTo>
                    <a:lnTo>
                      <a:pt x="101" y="138"/>
                    </a:lnTo>
                    <a:lnTo>
                      <a:pt x="95" y="139"/>
                    </a:lnTo>
                    <a:lnTo>
                      <a:pt x="89" y="141"/>
                    </a:lnTo>
                    <a:lnTo>
                      <a:pt x="84" y="143"/>
                    </a:lnTo>
                    <a:lnTo>
                      <a:pt x="79" y="146"/>
                    </a:lnTo>
                    <a:lnTo>
                      <a:pt x="75" y="149"/>
                    </a:lnTo>
                    <a:lnTo>
                      <a:pt x="69" y="153"/>
                    </a:lnTo>
                    <a:lnTo>
                      <a:pt x="65" y="158"/>
                    </a:lnTo>
                    <a:lnTo>
                      <a:pt x="62" y="164"/>
                    </a:lnTo>
                    <a:lnTo>
                      <a:pt x="58" y="171"/>
                    </a:lnTo>
                    <a:lnTo>
                      <a:pt x="56" y="178"/>
                    </a:lnTo>
                    <a:lnTo>
                      <a:pt x="54" y="185"/>
                    </a:lnTo>
                    <a:lnTo>
                      <a:pt x="52" y="194"/>
                    </a:lnTo>
                    <a:lnTo>
                      <a:pt x="51" y="203"/>
                    </a:lnTo>
                    <a:lnTo>
                      <a:pt x="50" y="213"/>
                    </a:lnTo>
                    <a:lnTo>
                      <a:pt x="50" y="224"/>
                    </a:lnTo>
                    <a:lnTo>
                      <a:pt x="50" y="239"/>
                    </a:lnTo>
                    <a:lnTo>
                      <a:pt x="51" y="252"/>
                    </a:lnTo>
                    <a:lnTo>
                      <a:pt x="53" y="266"/>
                    </a:lnTo>
                    <a:lnTo>
                      <a:pt x="55" y="277"/>
                    </a:lnTo>
                    <a:lnTo>
                      <a:pt x="58" y="288"/>
                    </a:lnTo>
                    <a:lnTo>
                      <a:pt x="62" y="298"/>
                    </a:lnTo>
                    <a:lnTo>
                      <a:pt x="66" y="307"/>
                    </a:lnTo>
                    <a:lnTo>
                      <a:pt x="72" y="316"/>
                    </a:lnTo>
                    <a:lnTo>
                      <a:pt x="77" y="323"/>
                    </a:lnTo>
                    <a:lnTo>
                      <a:pt x="83" y="329"/>
                    </a:lnTo>
                    <a:lnTo>
                      <a:pt x="89" y="334"/>
                    </a:lnTo>
                    <a:lnTo>
                      <a:pt x="95" y="339"/>
                    </a:lnTo>
                    <a:lnTo>
                      <a:pt x="101" y="342"/>
                    </a:lnTo>
                    <a:lnTo>
                      <a:pt x="107" y="344"/>
                    </a:lnTo>
                    <a:lnTo>
                      <a:pt x="114" y="346"/>
                    </a:lnTo>
                    <a:lnTo>
                      <a:pt x="122" y="346"/>
                    </a:lnTo>
                    <a:lnTo>
                      <a:pt x="128" y="346"/>
                    </a:lnTo>
                    <a:lnTo>
                      <a:pt x="134" y="345"/>
                    </a:lnTo>
                    <a:lnTo>
                      <a:pt x="139" y="343"/>
                    </a:lnTo>
                    <a:lnTo>
                      <a:pt x="144" y="341"/>
                    </a:lnTo>
                    <a:lnTo>
                      <a:pt x="149" y="338"/>
                    </a:lnTo>
                    <a:lnTo>
                      <a:pt x="154" y="334"/>
                    </a:lnTo>
                    <a:lnTo>
                      <a:pt x="158" y="330"/>
                    </a:lnTo>
                    <a:lnTo>
                      <a:pt x="162" y="325"/>
                    </a:lnTo>
                    <a:lnTo>
                      <a:pt x="166" y="319"/>
                    </a:lnTo>
                    <a:lnTo>
                      <a:pt x="169" y="312"/>
                    </a:lnTo>
                    <a:lnTo>
                      <a:pt x="172" y="305"/>
                    </a:lnTo>
                    <a:lnTo>
                      <a:pt x="174" y="297"/>
                    </a:lnTo>
                    <a:lnTo>
                      <a:pt x="175" y="288"/>
                    </a:lnTo>
                    <a:lnTo>
                      <a:pt x="177" y="278"/>
                    </a:lnTo>
                    <a:lnTo>
                      <a:pt x="177" y="267"/>
                    </a:lnTo>
                    <a:lnTo>
                      <a:pt x="177" y="255"/>
                    </a:lnTo>
                    <a:lnTo>
                      <a:pt x="177" y="243"/>
                    </a:lnTo>
                    <a:lnTo>
                      <a:pt x="176" y="231"/>
                    </a:lnTo>
                    <a:lnTo>
                      <a:pt x="175" y="220"/>
                    </a:lnTo>
                    <a:lnTo>
                      <a:pt x="173" y="209"/>
                    </a:lnTo>
                    <a:lnTo>
                      <a:pt x="170" y="199"/>
                    </a:lnTo>
                    <a:lnTo>
                      <a:pt x="167" y="189"/>
                    </a:lnTo>
                    <a:lnTo>
                      <a:pt x="162" y="180"/>
                    </a:lnTo>
                    <a:lnTo>
                      <a:pt x="157" y="172"/>
                    </a:lnTo>
                    <a:lnTo>
                      <a:pt x="152" y="163"/>
                    </a:lnTo>
                    <a:lnTo>
                      <a:pt x="147" y="156"/>
                    </a:lnTo>
                    <a:lnTo>
                      <a:pt x="141" y="151"/>
                    </a:lnTo>
                    <a:lnTo>
                      <a:pt x="135" y="146"/>
                    </a:lnTo>
                    <a:lnTo>
                      <a:pt x="129" y="142"/>
                    </a:lnTo>
                    <a:lnTo>
                      <a:pt x="122" y="140"/>
                    </a:lnTo>
                    <a:lnTo>
                      <a:pt x="114" y="138"/>
                    </a:lnTo>
                    <a:lnTo>
                      <a:pt x="107" y="1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75"/>
              <p:cNvSpPr/>
              <p:nvPr/>
            </p:nvSpPr>
            <p:spPr>
              <a:xfrm>
                <a:off x="2089" y="836"/>
                <a:ext cx="81" cy="7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3" extrusionOk="0">
                    <a:moveTo>
                      <a:pt x="37" y="0"/>
                    </a:moveTo>
                    <a:lnTo>
                      <a:pt x="242" y="0"/>
                    </a:lnTo>
                    <a:lnTo>
                      <a:pt x="242" y="9"/>
                    </a:lnTo>
                    <a:lnTo>
                      <a:pt x="235" y="9"/>
                    </a:lnTo>
                    <a:lnTo>
                      <a:pt x="229" y="10"/>
                    </a:lnTo>
                    <a:lnTo>
                      <a:pt x="224" y="11"/>
                    </a:lnTo>
                    <a:lnTo>
                      <a:pt x="220" y="12"/>
                    </a:lnTo>
                    <a:lnTo>
                      <a:pt x="214" y="16"/>
                    </a:lnTo>
                    <a:lnTo>
                      <a:pt x="211" y="20"/>
                    </a:lnTo>
                    <a:lnTo>
                      <a:pt x="209" y="24"/>
                    </a:lnTo>
                    <a:lnTo>
                      <a:pt x="208" y="31"/>
                    </a:lnTo>
                    <a:lnTo>
                      <a:pt x="208" y="41"/>
                    </a:lnTo>
                    <a:lnTo>
                      <a:pt x="207" y="53"/>
                    </a:lnTo>
                    <a:lnTo>
                      <a:pt x="207" y="175"/>
                    </a:lnTo>
                    <a:lnTo>
                      <a:pt x="207" y="188"/>
                    </a:lnTo>
                    <a:lnTo>
                      <a:pt x="208" y="197"/>
                    </a:lnTo>
                    <a:lnTo>
                      <a:pt x="209" y="203"/>
                    </a:lnTo>
                    <a:lnTo>
                      <a:pt x="210" y="207"/>
                    </a:lnTo>
                    <a:lnTo>
                      <a:pt x="213" y="212"/>
                    </a:lnTo>
                    <a:lnTo>
                      <a:pt x="219" y="216"/>
                    </a:lnTo>
                    <a:lnTo>
                      <a:pt x="223" y="217"/>
                    </a:lnTo>
                    <a:lnTo>
                      <a:pt x="228" y="219"/>
                    </a:lnTo>
                    <a:lnTo>
                      <a:pt x="235" y="219"/>
                    </a:lnTo>
                    <a:lnTo>
                      <a:pt x="242" y="220"/>
                    </a:lnTo>
                    <a:lnTo>
                      <a:pt x="242" y="229"/>
                    </a:lnTo>
                    <a:lnTo>
                      <a:pt x="124" y="229"/>
                    </a:lnTo>
                    <a:lnTo>
                      <a:pt x="124" y="220"/>
                    </a:lnTo>
                    <a:lnTo>
                      <a:pt x="140" y="219"/>
                    </a:lnTo>
                    <a:lnTo>
                      <a:pt x="150" y="218"/>
                    </a:lnTo>
                    <a:lnTo>
                      <a:pt x="154" y="216"/>
                    </a:lnTo>
                    <a:lnTo>
                      <a:pt x="157" y="214"/>
                    </a:lnTo>
                    <a:lnTo>
                      <a:pt x="159" y="212"/>
                    </a:lnTo>
                    <a:lnTo>
                      <a:pt x="162" y="208"/>
                    </a:lnTo>
                    <a:lnTo>
                      <a:pt x="163" y="203"/>
                    </a:lnTo>
                    <a:lnTo>
                      <a:pt x="165" y="196"/>
                    </a:lnTo>
                    <a:lnTo>
                      <a:pt x="166" y="186"/>
                    </a:lnTo>
                    <a:lnTo>
                      <a:pt x="166" y="175"/>
                    </a:lnTo>
                    <a:lnTo>
                      <a:pt x="166" y="16"/>
                    </a:lnTo>
                    <a:lnTo>
                      <a:pt x="90" y="16"/>
                    </a:lnTo>
                    <a:lnTo>
                      <a:pt x="90" y="112"/>
                    </a:lnTo>
                    <a:lnTo>
                      <a:pt x="90" y="138"/>
                    </a:lnTo>
                    <a:lnTo>
                      <a:pt x="89" y="159"/>
                    </a:lnTo>
                    <a:lnTo>
                      <a:pt x="87" y="176"/>
                    </a:lnTo>
                    <a:lnTo>
                      <a:pt x="85" y="190"/>
                    </a:lnTo>
                    <a:lnTo>
                      <a:pt x="82" y="200"/>
                    </a:lnTo>
                    <a:lnTo>
                      <a:pt x="78" y="209"/>
                    </a:lnTo>
                    <a:lnTo>
                      <a:pt x="72" y="216"/>
                    </a:lnTo>
                    <a:lnTo>
                      <a:pt x="65" y="222"/>
                    </a:lnTo>
                    <a:lnTo>
                      <a:pt x="58" y="227"/>
                    </a:lnTo>
                    <a:lnTo>
                      <a:pt x="50" y="230"/>
                    </a:lnTo>
                    <a:lnTo>
                      <a:pt x="42" y="232"/>
                    </a:lnTo>
                    <a:lnTo>
                      <a:pt x="33" y="233"/>
                    </a:lnTo>
                    <a:lnTo>
                      <a:pt x="24" y="232"/>
                    </a:lnTo>
                    <a:lnTo>
                      <a:pt x="18" y="231"/>
                    </a:lnTo>
                    <a:lnTo>
                      <a:pt x="13" y="229"/>
                    </a:lnTo>
                    <a:lnTo>
                      <a:pt x="8" y="226"/>
                    </a:lnTo>
                    <a:lnTo>
                      <a:pt x="5" y="222"/>
                    </a:lnTo>
                    <a:lnTo>
                      <a:pt x="2" y="218"/>
                    </a:lnTo>
                    <a:lnTo>
                      <a:pt x="1" y="213"/>
                    </a:lnTo>
                    <a:lnTo>
                      <a:pt x="0" y="207"/>
                    </a:lnTo>
                    <a:lnTo>
                      <a:pt x="1" y="202"/>
                    </a:lnTo>
                    <a:lnTo>
                      <a:pt x="2" y="198"/>
                    </a:lnTo>
                    <a:lnTo>
                      <a:pt x="3" y="195"/>
                    </a:lnTo>
                    <a:lnTo>
                      <a:pt x="5" y="192"/>
                    </a:lnTo>
                    <a:lnTo>
                      <a:pt x="8" y="190"/>
                    </a:lnTo>
                    <a:lnTo>
                      <a:pt x="11" y="188"/>
                    </a:lnTo>
                    <a:lnTo>
                      <a:pt x="15" y="186"/>
                    </a:lnTo>
                    <a:lnTo>
                      <a:pt x="19" y="185"/>
                    </a:lnTo>
                    <a:lnTo>
                      <a:pt x="23" y="186"/>
                    </a:lnTo>
                    <a:lnTo>
                      <a:pt x="27" y="188"/>
                    </a:lnTo>
                    <a:lnTo>
                      <a:pt x="32" y="190"/>
                    </a:lnTo>
                    <a:lnTo>
                      <a:pt x="35" y="194"/>
                    </a:lnTo>
                    <a:lnTo>
                      <a:pt x="40" y="198"/>
                    </a:lnTo>
                    <a:lnTo>
                      <a:pt x="44" y="201"/>
                    </a:lnTo>
                    <a:lnTo>
                      <a:pt x="47" y="202"/>
                    </a:lnTo>
                    <a:lnTo>
                      <a:pt x="50" y="203"/>
                    </a:lnTo>
                    <a:lnTo>
                      <a:pt x="53" y="203"/>
                    </a:lnTo>
                    <a:lnTo>
                      <a:pt x="55" y="202"/>
                    </a:lnTo>
                    <a:lnTo>
                      <a:pt x="57" y="200"/>
                    </a:lnTo>
                    <a:lnTo>
                      <a:pt x="60" y="198"/>
                    </a:lnTo>
                    <a:lnTo>
                      <a:pt x="63" y="192"/>
                    </a:lnTo>
                    <a:lnTo>
                      <a:pt x="66" y="183"/>
                    </a:lnTo>
                    <a:lnTo>
                      <a:pt x="68" y="172"/>
                    </a:lnTo>
                    <a:lnTo>
                      <a:pt x="70" y="158"/>
                    </a:lnTo>
                    <a:lnTo>
                      <a:pt x="71" y="140"/>
                    </a:lnTo>
                    <a:lnTo>
                      <a:pt x="71" y="117"/>
                    </a:lnTo>
                    <a:lnTo>
                      <a:pt x="71" y="67"/>
                    </a:lnTo>
                    <a:lnTo>
                      <a:pt x="71" y="49"/>
                    </a:lnTo>
                    <a:lnTo>
                      <a:pt x="70" y="35"/>
                    </a:lnTo>
                    <a:lnTo>
                      <a:pt x="68" y="25"/>
                    </a:lnTo>
                    <a:lnTo>
                      <a:pt x="66" y="19"/>
                    </a:lnTo>
                    <a:lnTo>
                      <a:pt x="62" y="15"/>
                    </a:lnTo>
                    <a:lnTo>
                      <a:pt x="56" y="12"/>
                    </a:lnTo>
                    <a:lnTo>
                      <a:pt x="48" y="10"/>
                    </a:lnTo>
                    <a:lnTo>
                      <a:pt x="37" y="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75"/>
              <p:cNvSpPr/>
              <p:nvPr/>
            </p:nvSpPr>
            <p:spPr>
              <a:xfrm>
                <a:off x="2180" y="833"/>
                <a:ext cx="69" cy="80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40" extrusionOk="0">
                    <a:moveTo>
                      <a:pt x="128" y="203"/>
                    </a:moveTo>
                    <a:lnTo>
                      <a:pt x="112" y="215"/>
                    </a:lnTo>
                    <a:lnTo>
                      <a:pt x="100" y="224"/>
                    </a:lnTo>
                    <a:lnTo>
                      <a:pt x="90" y="231"/>
                    </a:lnTo>
                    <a:lnTo>
                      <a:pt x="83" y="234"/>
                    </a:lnTo>
                    <a:lnTo>
                      <a:pt x="77" y="237"/>
                    </a:lnTo>
                    <a:lnTo>
                      <a:pt x="70" y="239"/>
                    </a:lnTo>
                    <a:lnTo>
                      <a:pt x="62" y="240"/>
                    </a:lnTo>
                    <a:lnTo>
                      <a:pt x="55" y="240"/>
                    </a:lnTo>
                    <a:lnTo>
                      <a:pt x="49" y="240"/>
                    </a:lnTo>
                    <a:lnTo>
                      <a:pt x="44" y="239"/>
                    </a:lnTo>
                    <a:lnTo>
                      <a:pt x="38" y="238"/>
                    </a:lnTo>
                    <a:lnTo>
                      <a:pt x="33" y="236"/>
                    </a:lnTo>
                    <a:lnTo>
                      <a:pt x="28" y="234"/>
                    </a:lnTo>
                    <a:lnTo>
                      <a:pt x="24" y="231"/>
                    </a:lnTo>
                    <a:lnTo>
                      <a:pt x="19" y="228"/>
                    </a:lnTo>
                    <a:lnTo>
                      <a:pt x="16" y="224"/>
                    </a:lnTo>
                    <a:lnTo>
                      <a:pt x="12" y="220"/>
                    </a:lnTo>
                    <a:lnTo>
                      <a:pt x="9" y="216"/>
                    </a:lnTo>
                    <a:lnTo>
                      <a:pt x="6" y="211"/>
                    </a:lnTo>
                    <a:lnTo>
                      <a:pt x="4" y="206"/>
                    </a:lnTo>
                    <a:lnTo>
                      <a:pt x="3" y="200"/>
                    </a:lnTo>
                    <a:lnTo>
                      <a:pt x="1" y="195"/>
                    </a:lnTo>
                    <a:lnTo>
                      <a:pt x="1" y="188"/>
                    </a:lnTo>
                    <a:lnTo>
                      <a:pt x="0" y="181"/>
                    </a:lnTo>
                    <a:lnTo>
                      <a:pt x="1" y="173"/>
                    </a:lnTo>
                    <a:lnTo>
                      <a:pt x="2" y="166"/>
                    </a:lnTo>
                    <a:lnTo>
                      <a:pt x="5" y="159"/>
                    </a:lnTo>
                    <a:lnTo>
                      <a:pt x="8" y="153"/>
                    </a:lnTo>
                    <a:lnTo>
                      <a:pt x="14" y="145"/>
                    </a:lnTo>
                    <a:lnTo>
                      <a:pt x="22" y="136"/>
                    </a:lnTo>
                    <a:lnTo>
                      <a:pt x="31" y="128"/>
                    </a:lnTo>
                    <a:lnTo>
                      <a:pt x="44" y="120"/>
                    </a:lnTo>
                    <a:lnTo>
                      <a:pt x="58" y="113"/>
                    </a:lnTo>
                    <a:lnTo>
                      <a:pt x="77" y="104"/>
                    </a:lnTo>
                    <a:lnTo>
                      <a:pt x="101" y="94"/>
                    </a:lnTo>
                    <a:lnTo>
                      <a:pt x="128" y="84"/>
                    </a:lnTo>
                    <a:lnTo>
                      <a:pt x="128" y="75"/>
                    </a:lnTo>
                    <a:lnTo>
                      <a:pt x="127" y="59"/>
                    </a:lnTo>
                    <a:lnTo>
                      <a:pt x="125" y="46"/>
                    </a:lnTo>
                    <a:lnTo>
                      <a:pt x="124" y="40"/>
                    </a:lnTo>
                    <a:lnTo>
                      <a:pt x="122" y="35"/>
                    </a:lnTo>
                    <a:lnTo>
                      <a:pt x="120" y="31"/>
                    </a:lnTo>
                    <a:lnTo>
                      <a:pt x="117" y="27"/>
                    </a:lnTo>
                    <a:lnTo>
                      <a:pt x="111" y="22"/>
                    </a:lnTo>
                    <a:lnTo>
                      <a:pt x="104" y="18"/>
                    </a:lnTo>
                    <a:lnTo>
                      <a:pt x="96" y="16"/>
                    </a:lnTo>
                    <a:lnTo>
                      <a:pt x="85" y="15"/>
                    </a:lnTo>
                    <a:lnTo>
                      <a:pt x="78" y="15"/>
                    </a:lnTo>
                    <a:lnTo>
                      <a:pt x="71" y="17"/>
                    </a:lnTo>
                    <a:lnTo>
                      <a:pt x="65" y="20"/>
                    </a:lnTo>
                    <a:lnTo>
                      <a:pt x="60" y="23"/>
                    </a:lnTo>
                    <a:lnTo>
                      <a:pt x="56" y="28"/>
                    </a:lnTo>
                    <a:lnTo>
                      <a:pt x="53" y="32"/>
                    </a:lnTo>
                    <a:lnTo>
                      <a:pt x="52" y="37"/>
                    </a:lnTo>
                    <a:lnTo>
                      <a:pt x="51" y="42"/>
                    </a:lnTo>
                    <a:lnTo>
                      <a:pt x="52" y="58"/>
                    </a:lnTo>
                    <a:lnTo>
                      <a:pt x="51" y="63"/>
                    </a:lnTo>
                    <a:lnTo>
                      <a:pt x="50" y="68"/>
                    </a:lnTo>
                    <a:lnTo>
                      <a:pt x="48" y="72"/>
                    </a:lnTo>
                    <a:lnTo>
                      <a:pt x="46" y="75"/>
                    </a:lnTo>
                    <a:lnTo>
                      <a:pt x="43" y="78"/>
                    </a:lnTo>
                    <a:lnTo>
                      <a:pt x="38" y="80"/>
                    </a:lnTo>
                    <a:lnTo>
                      <a:pt x="34" y="81"/>
                    </a:lnTo>
                    <a:lnTo>
                      <a:pt x="30" y="81"/>
                    </a:lnTo>
                    <a:lnTo>
                      <a:pt x="25" y="81"/>
                    </a:lnTo>
                    <a:lnTo>
                      <a:pt x="21" y="80"/>
                    </a:lnTo>
                    <a:lnTo>
                      <a:pt x="18" y="78"/>
                    </a:lnTo>
                    <a:lnTo>
                      <a:pt x="15" y="75"/>
                    </a:lnTo>
                    <a:lnTo>
                      <a:pt x="12" y="71"/>
                    </a:lnTo>
                    <a:lnTo>
                      <a:pt x="10" y="67"/>
                    </a:lnTo>
                    <a:lnTo>
                      <a:pt x="9" y="63"/>
                    </a:lnTo>
                    <a:lnTo>
                      <a:pt x="9" y="57"/>
                    </a:lnTo>
                    <a:lnTo>
                      <a:pt x="9" y="52"/>
                    </a:lnTo>
                    <a:lnTo>
                      <a:pt x="10" y="47"/>
                    </a:lnTo>
                    <a:lnTo>
                      <a:pt x="12" y="41"/>
                    </a:lnTo>
                    <a:lnTo>
                      <a:pt x="14" y="36"/>
                    </a:lnTo>
                    <a:lnTo>
                      <a:pt x="17" y="31"/>
                    </a:lnTo>
                    <a:lnTo>
                      <a:pt x="21" y="27"/>
                    </a:lnTo>
                    <a:lnTo>
                      <a:pt x="26" y="22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10"/>
                    </a:lnTo>
                    <a:lnTo>
                      <a:pt x="50" y="7"/>
                    </a:lnTo>
                    <a:lnTo>
                      <a:pt x="58" y="4"/>
                    </a:lnTo>
                    <a:lnTo>
                      <a:pt x="66" y="2"/>
                    </a:lnTo>
                    <a:lnTo>
                      <a:pt x="74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1" y="2"/>
                    </a:lnTo>
                    <a:lnTo>
                      <a:pt x="132" y="6"/>
                    </a:lnTo>
                    <a:lnTo>
                      <a:pt x="144" y="10"/>
                    </a:lnTo>
                    <a:lnTo>
                      <a:pt x="150" y="14"/>
                    </a:lnTo>
                    <a:lnTo>
                      <a:pt x="156" y="20"/>
                    </a:lnTo>
                    <a:lnTo>
                      <a:pt x="161" y="26"/>
                    </a:lnTo>
                    <a:lnTo>
                      <a:pt x="165" y="34"/>
                    </a:lnTo>
                    <a:lnTo>
                      <a:pt x="167" y="41"/>
                    </a:lnTo>
                    <a:lnTo>
                      <a:pt x="168" y="51"/>
                    </a:lnTo>
                    <a:lnTo>
                      <a:pt x="169" y="63"/>
                    </a:lnTo>
                    <a:lnTo>
                      <a:pt x="169" y="78"/>
                    </a:lnTo>
                    <a:lnTo>
                      <a:pt x="169" y="156"/>
                    </a:lnTo>
                    <a:lnTo>
                      <a:pt x="169" y="171"/>
                    </a:lnTo>
                    <a:lnTo>
                      <a:pt x="170" y="182"/>
                    </a:lnTo>
                    <a:lnTo>
                      <a:pt x="170" y="191"/>
                    </a:lnTo>
                    <a:lnTo>
                      <a:pt x="171" y="197"/>
                    </a:lnTo>
                    <a:lnTo>
                      <a:pt x="172" y="203"/>
                    </a:lnTo>
                    <a:lnTo>
                      <a:pt x="175" y="207"/>
                    </a:lnTo>
                    <a:lnTo>
                      <a:pt x="178" y="209"/>
                    </a:lnTo>
                    <a:lnTo>
                      <a:pt x="181" y="209"/>
                    </a:lnTo>
                    <a:lnTo>
                      <a:pt x="186" y="209"/>
                    </a:lnTo>
                    <a:lnTo>
                      <a:pt x="189" y="207"/>
                    </a:lnTo>
                    <a:lnTo>
                      <a:pt x="197" y="201"/>
                    </a:lnTo>
                    <a:lnTo>
                      <a:pt x="209" y="188"/>
                    </a:lnTo>
                    <a:lnTo>
                      <a:pt x="209" y="203"/>
                    </a:lnTo>
                    <a:lnTo>
                      <a:pt x="202" y="212"/>
                    </a:lnTo>
                    <a:lnTo>
                      <a:pt x="195" y="219"/>
                    </a:lnTo>
                    <a:lnTo>
                      <a:pt x="189" y="226"/>
                    </a:lnTo>
                    <a:lnTo>
                      <a:pt x="181" y="231"/>
                    </a:lnTo>
                    <a:lnTo>
                      <a:pt x="174" y="235"/>
                    </a:lnTo>
                    <a:lnTo>
                      <a:pt x="168" y="238"/>
                    </a:lnTo>
                    <a:lnTo>
                      <a:pt x="162" y="240"/>
                    </a:lnTo>
                    <a:lnTo>
                      <a:pt x="155" y="240"/>
                    </a:lnTo>
                    <a:lnTo>
                      <a:pt x="150" y="240"/>
                    </a:lnTo>
                    <a:lnTo>
                      <a:pt x="145" y="238"/>
                    </a:lnTo>
                    <a:lnTo>
                      <a:pt x="140" y="235"/>
                    </a:lnTo>
                    <a:lnTo>
                      <a:pt x="135" y="232"/>
                    </a:lnTo>
                    <a:lnTo>
                      <a:pt x="132" y="227"/>
                    </a:lnTo>
                    <a:lnTo>
                      <a:pt x="130" y="220"/>
                    </a:lnTo>
                    <a:lnTo>
                      <a:pt x="128" y="213"/>
                    </a:lnTo>
                    <a:lnTo>
                      <a:pt x="128" y="203"/>
                    </a:lnTo>
                    <a:close/>
                    <a:moveTo>
                      <a:pt x="128" y="186"/>
                    </a:moveTo>
                    <a:lnTo>
                      <a:pt x="128" y="99"/>
                    </a:lnTo>
                    <a:lnTo>
                      <a:pt x="111" y="106"/>
                    </a:lnTo>
                    <a:lnTo>
                      <a:pt x="97" y="112"/>
                    </a:lnTo>
                    <a:lnTo>
                      <a:pt x="86" y="117"/>
                    </a:lnTo>
                    <a:lnTo>
                      <a:pt x="79" y="120"/>
                    </a:lnTo>
                    <a:lnTo>
                      <a:pt x="70" y="126"/>
                    </a:lnTo>
                    <a:lnTo>
                      <a:pt x="62" y="131"/>
                    </a:lnTo>
                    <a:lnTo>
                      <a:pt x="56" y="137"/>
                    </a:lnTo>
                    <a:lnTo>
                      <a:pt x="51" y="143"/>
                    </a:lnTo>
                    <a:lnTo>
                      <a:pt x="47" y="150"/>
                    </a:lnTo>
                    <a:lnTo>
                      <a:pt x="45" y="156"/>
                    </a:lnTo>
                    <a:lnTo>
                      <a:pt x="43" y="163"/>
                    </a:lnTo>
                    <a:lnTo>
                      <a:pt x="43" y="170"/>
                    </a:lnTo>
                    <a:lnTo>
                      <a:pt x="43" y="178"/>
                    </a:lnTo>
                    <a:lnTo>
                      <a:pt x="45" y="186"/>
                    </a:lnTo>
                    <a:lnTo>
                      <a:pt x="49" y="193"/>
                    </a:lnTo>
                    <a:lnTo>
                      <a:pt x="53" y="200"/>
                    </a:lnTo>
                    <a:lnTo>
                      <a:pt x="59" y="205"/>
                    </a:lnTo>
                    <a:lnTo>
                      <a:pt x="65" y="209"/>
                    </a:lnTo>
                    <a:lnTo>
                      <a:pt x="71" y="211"/>
                    </a:lnTo>
                    <a:lnTo>
                      <a:pt x="78" y="212"/>
                    </a:lnTo>
                    <a:lnTo>
                      <a:pt x="83" y="211"/>
                    </a:lnTo>
                    <a:lnTo>
                      <a:pt x="88" y="210"/>
                    </a:lnTo>
                    <a:lnTo>
                      <a:pt x="94" y="208"/>
                    </a:lnTo>
                    <a:lnTo>
                      <a:pt x="100" y="206"/>
                    </a:lnTo>
                    <a:lnTo>
                      <a:pt x="113" y="198"/>
                    </a:lnTo>
                    <a:lnTo>
                      <a:pt x="128" y="1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75"/>
              <p:cNvSpPr/>
              <p:nvPr/>
            </p:nvSpPr>
            <p:spPr>
              <a:xfrm>
                <a:off x="2255" y="833"/>
                <a:ext cx="65" cy="8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44" extrusionOk="0">
                    <a:moveTo>
                      <a:pt x="195" y="149"/>
                    </a:moveTo>
                    <a:lnTo>
                      <a:pt x="191" y="160"/>
                    </a:lnTo>
                    <a:lnTo>
                      <a:pt x="188" y="170"/>
                    </a:lnTo>
                    <a:lnTo>
                      <a:pt x="185" y="180"/>
                    </a:lnTo>
                    <a:lnTo>
                      <a:pt x="180" y="189"/>
                    </a:lnTo>
                    <a:lnTo>
                      <a:pt x="176" y="198"/>
                    </a:lnTo>
                    <a:lnTo>
                      <a:pt x="170" y="205"/>
                    </a:lnTo>
                    <a:lnTo>
                      <a:pt x="165" y="212"/>
                    </a:lnTo>
                    <a:lnTo>
                      <a:pt x="158" y="219"/>
                    </a:lnTo>
                    <a:lnTo>
                      <a:pt x="151" y="224"/>
                    </a:lnTo>
                    <a:lnTo>
                      <a:pt x="144" y="229"/>
                    </a:lnTo>
                    <a:lnTo>
                      <a:pt x="136" y="233"/>
                    </a:lnTo>
                    <a:lnTo>
                      <a:pt x="129" y="237"/>
                    </a:lnTo>
                    <a:lnTo>
                      <a:pt x="122" y="239"/>
                    </a:lnTo>
                    <a:lnTo>
                      <a:pt x="114" y="241"/>
                    </a:lnTo>
                    <a:lnTo>
                      <a:pt x="106" y="242"/>
                    </a:lnTo>
                    <a:lnTo>
                      <a:pt x="97" y="244"/>
                    </a:lnTo>
                    <a:lnTo>
                      <a:pt x="88" y="242"/>
                    </a:lnTo>
                    <a:lnTo>
                      <a:pt x="79" y="241"/>
                    </a:lnTo>
                    <a:lnTo>
                      <a:pt x="70" y="238"/>
                    </a:lnTo>
                    <a:lnTo>
                      <a:pt x="62" y="235"/>
                    </a:lnTo>
                    <a:lnTo>
                      <a:pt x="53" y="230"/>
                    </a:lnTo>
                    <a:lnTo>
                      <a:pt x="44" y="224"/>
                    </a:lnTo>
                    <a:lnTo>
                      <a:pt x="37" y="218"/>
                    </a:lnTo>
                    <a:lnTo>
                      <a:pt x="30" y="210"/>
                    </a:lnTo>
                    <a:lnTo>
                      <a:pt x="23" y="202"/>
                    </a:lnTo>
                    <a:lnTo>
                      <a:pt x="17" y="192"/>
                    </a:lnTo>
                    <a:lnTo>
                      <a:pt x="12" y="182"/>
                    </a:lnTo>
                    <a:lnTo>
                      <a:pt x="8" y="172"/>
                    </a:lnTo>
                    <a:lnTo>
                      <a:pt x="5" y="160"/>
                    </a:lnTo>
                    <a:lnTo>
                      <a:pt x="2" y="148"/>
                    </a:lnTo>
                    <a:lnTo>
                      <a:pt x="1" y="135"/>
                    </a:lnTo>
                    <a:lnTo>
                      <a:pt x="0" y="121"/>
                    </a:lnTo>
                    <a:lnTo>
                      <a:pt x="1" y="108"/>
                    </a:lnTo>
                    <a:lnTo>
                      <a:pt x="2" y="96"/>
                    </a:lnTo>
                    <a:lnTo>
                      <a:pt x="6" y="83"/>
                    </a:lnTo>
                    <a:lnTo>
                      <a:pt x="9" y="72"/>
                    </a:lnTo>
                    <a:lnTo>
                      <a:pt x="13" y="62"/>
                    </a:lnTo>
                    <a:lnTo>
                      <a:pt x="19" y="52"/>
                    </a:lnTo>
                    <a:lnTo>
                      <a:pt x="25" y="42"/>
                    </a:lnTo>
                    <a:lnTo>
                      <a:pt x="33" y="33"/>
                    </a:lnTo>
                    <a:lnTo>
                      <a:pt x="41" y="25"/>
                    </a:lnTo>
                    <a:lnTo>
                      <a:pt x="49" y="19"/>
                    </a:lnTo>
                    <a:lnTo>
                      <a:pt x="59" y="13"/>
                    </a:lnTo>
                    <a:lnTo>
                      <a:pt x="68" y="8"/>
                    </a:lnTo>
                    <a:lnTo>
                      <a:pt x="78" y="5"/>
                    </a:lnTo>
                    <a:lnTo>
                      <a:pt x="88" y="2"/>
                    </a:lnTo>
                    <a:lnTo>
                      <a:pt x="100" y="0"/>
                    </a:lnTo>
                    <a:lnTo>
                      <a:pt x="110" y="0"/>
                    </a:lnTo>
                    <a:lnTo>
                      <a:pt x="119" y="0"/>
                    </a:lnTo>
                    <a:lnTo>
                      <a:pt x="126" y="1"/>
                    </a:lnTo>
                    <a:lnTo>
                      <a:pt x="134" y="2"/>
                    </a:lnTo>
                    <a:lnTo>
                      <a:pt x="141" y="4"/>
                    </a:lnTo>
                    <a:lnTo>
                      <a:pt x="148" y="7"/>
                    </a:lnTo>
                    <a:lnTo>
                      <a:pt x="155" y="10"/>
                    </a:lnTo>
                    <a:lnTo>
                      <a:pt x="161" y="13"/>
                    </a:lnTo>
                    <a:lnTo>
                      <a:pt x="166" y="18"/>
                    </a:lnTo>
                    <a:lnTo>
                      <a:pt x="171" y="22"/>
                    </a:lnTo>
                    <a:lnTo>
                      <a:pt x="175" y="26"/>
                    </a:lnTo>
                    <a:lnTo>
                      <a:pt x="179" y="31"/>
                    </a:lnTo>
                    <a:lnTo>
                      <a:pt x="182" y="35"/>
                    </a:lnTo>
                    <a:lnTo>
                      <a:pt x="184" y="40"/>
                    </a:lnTo>
                    <a:lnTo>
                      <a:pt x="186" y="46"/>
                    </a:lnTo>
                    <a:lnTo>
                      <a:pt x="187" y="50"/>
                    </a:lnTo>
                    <a:lnTo>
                      <a:pt x="187" y="55"/>
                    </a:lnTo>
                    <a:lnTo>
                      <a:pt x="187" y="59"/>
                    </a:lnTo>
                    <a:lnTo>
                      <a:pt x="186" y="63"/>
                    </a:lnTo>
                    <a:lnTo>
                      <a:pt x="184" y="67"/>
                    </a:lnTo>
                    <a:lnTo>
                      <a:pt x="181" y="70"/>
                    </a:lnTo>
                    <a:lnTo>
                      <a:pt x="178" y="73"/>
                    </a:lnTo>
                    <a:lnTo>
                      <a:pt x="174" y="74"/>
                    </a:lnTo>
                    <a:lnTo>
                      <a:pt x="170" y="76"/>
                    </a:lnTo>
                    <a:lnTo>
                      <a:pt x="165" y="76"/>
                    </a:lnTo>
                    <a:lnTo>
                      <a:pt x="158" y="75"/>
                    </a:lnTo>
                    <a:lnTo>
                      <a:pt x="152" y="74"/>
                    </a:lnTo>
                    <a:lnTo>
                      <a:pt x="146" y="71"/>
                    </a:lnTo>
                    <a:lnTo>
                      <a:pt x="142" y="67"/>
                    </a:lnTo>
                    <a:lnTo>
                      <a:pt x="140" y="63"/>
                    </a:lnTo>
                    <a:lnTo>
                      <a:pt x="138" y="59"/>
                    </a:lnTo>
                    <a:lnTo>
                      <a:pt x="137" y="54"/>
                    </a:lnTo>
                    <a:lnTo>
                      <a:pt x="136" y="47"/>
                    </a:lnTo>
                    <a:lnTo>
                      <a:pt x="135" y="39"/>
                    </a:lnTo>
                    <a:lnTo>
                      <a:pt x="133" y="33"/>
                    </a:lnTo>
                    <a:lnTo>
                      <a:pt x="130" y="28"/>
                    </a:lnTo>
                    <a:lnTo>
                      <a:pt x="126" y="24"/>
                    </a:lnTo>
                    <a:lnTo>
                      <a:pt x="122" y="21"/>
                    </a:lnTo>
                    <a:lnTo>
                      <a:pt x="116" y="18"/>
                    </a:lnTo>
                    <a:lnTo>
                      <a:pt x="110" y="17"/>
                    </a:lnTo>
                    <a:lnTo>
                      <a:pt x="102" y="16"/>
                    </a:lnTo>
                    <a:lnTo>
                      <a:pt x="95" y="17"/>
                    </a:lnTo>
                    <a:lnTo>
                      <a:pt x="90" y="18"/>
                    </a:lnTo>
                    <a:lnTo>
                      <a:pt x="84" y="19"/>
                    </a:lnTo>
                    <a:lnTo>
                      <a:pt x="79" y="21"/>
                    </a:lnTo>
                    <a:lnTo>
                      <a:pt x="74" y="24"/>
                    </a:lnTo>
                    <a:lnTo>
                      <a:pt x="70" y="27"/>
                    </a:lnTo>
                    <a:lnTo>
                      <a:pt x="66" y="30"/>
                    </a:lnTo>
                    <a:lnTo>
                      <a:pt x="62" y="35"/>
                    </a:lnTo>
                    <a:lnTo>
                      <a:pt x="57" y="41"/>
                    </a:lnTo>
                    <a:lnTo>
                      <a:pt x="53" y="49"/>
                    </a:lnTo>
                    <a:lnTo>
                      <a:pt x="49" y="56"/>
                    </a:lnTo>
                    <a:lnTo>
                      <a:pt x="46" y="64"/>
                    </a:lnTo>
                    <a:lnTo>
                      <a:pt x="44" y="72"/>
                    </a:lnTo>
                    <a:lnTo>
                      <a:pt x="42" y="80"/>
                    </a:lnTo>
                    <a:lnTo>
                      <a:pt x="41" y="90"/>
                    </a:lnTo>
                    <a:lnTo>
                      <a:pt x="41" y="100"/>
                    </a:lnTo>
                    <a:lnTo>
                      <a:pt x="41" y="110"/>
                    </a:lnTo>
                    <a:lnTo>
                      <a:pt x="42" y="120"/>
                    </a:lnTo>
                    <a:lnTo>
                      <a:pt x="44" y="129"/>
                    </a:lnTo>
                    <a:lnTo>
                      <a:pt x="46" y="138"/>
                    </a:lnTo>
                    <a:lnTo>
                      <a:pt x="49" y="148"/>
                    </a:lnTo>
                    <a:lnTo>
                      <a:pt x="53" y="156"/>
                    </a:lnTo>
                    <a:lnTo>
                      <a:pt x="57" y="164"/>
                    </a:lnTo>
                    <a:lnTo>
                      <a:pt x="62" y="172"/>
                    </a:lnTo>
                    <a:lnTo>
                      <a:pt x="67" y="180"/>
                    </a:lnTo>
                    <a:lnTo>
                      <a:pt x="72" y="186"/>
                    </a:lnTo>
                    <a:lnTo>
                      <a:pt x="79" y="191"/>
                    </a:lnTo>
                    <a:lnTo>
                      <a:pt x="85" y="196"/>
                    </a:lnTo>
                    <a:lnTo>
                      <a:pt x="92" y="200"/>
                    </a:lnTo>
                    <a:lnTo>
                      <a:pt x="100" y="202"/>
                    </a:lnTo>
                    <a:lnTo>
                      <a:pt x="108" y="204"/>
                    </a:lnTo>
                    <a:lnTo>
                      <a:pt x="116" y="204"/>
                    </a:lnTo>
                    <a:lnTo>
                      <a:pt x="122" y="204"/>
                    </a:lnTo>
                    <a:lnTo>
                      <a:pt x="128" y="203"/>
                    </a:lnTo>
                    <a:lnTo>
                      <a:pt x="134" y="202"/>
                    </a:lnTo>
                    <a:lnTo>
                      <a:pt x="139" y="200"/>
                    </a:lnTo>
                    <a:lnTo>
                      <a:pt x="144" y="198"/>
                    </a:lnTo>
                    <a:lnTo>
                      <a:pt x="151" y="195"/>
                    </a:lnTo>
                    <a:lnTo>
                      <a:pt x="156" y="191"/>
                    </a:lnTo>
                    <a:lnTo>
                      <a:pt x="160" y="187"/>
                    </a:lnTo>
                    <a:lnTo>
                      <a:pt x="167" y="180"/>
                    </a:lnTo>
                    <a:lnTo>
                      <a:pt x="174" y="171"/>
                    </a:lnTo>
                    <a:lnTo>
                      <a:pt x="180" y="159"/>
                    </a:lnTo>
                    <a:lnTo>
                      <a:pt x="187" y="146"/>
                    </a:lnTo>
                    <a:lnTo>
                      <a:pt x="195" y="1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75"/>
              <p:cNvSpPr/>
              <p:nvPr/>
            </p:nvSpPr>
            <p:spPr>
              <a:xfrm>
                <a:off x="2327" y="836"/>
                <a:ext cx="7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29" extrusionOk="0">
                    <a:moveTo>
                      <a:pt x="10" y="0"/>
                    </a:moveTo>
                    <a:lnTo>
                      <a:pt x="208" y="0"/>
                    </a:lnTo>
                    <a:lnTo>
                      <a:pt x="219" y="62"/>
                    </a:lnTo>
                    <a:lnTo>
                      <a:pt x="207" y="62"/>
                    </a:lnTo>
                    <a:lnTo>
                      <a:pt x="205" y="53"/>
                    </a:lnTo>
                    <a:lnTo>
                      <a:pt x="203" y="45"/>
                    </a:lnTo>
                    <a:lnTo>
                      <a:pt x="200" y="39"/>
                    </a:lnTo>
                    <a:lnTo>
                      <a:pt x="197" y="32"/>
                    </a:lnTo>
                    <a:lnTo>
                      <a:pt x="194" y="27"/>
                    </a:lnTo>
                    <a:lnTo>
                      <a:pt x="190" y="24"/>
                    </a:lnTo>
                    <a:lnTo>
                      <a:pt x="186" y="21"/>
                    </a:lnTo>
                    <a:lnTo>
                      <a:pt x="181" y="19"/>
                    </a:lnTo>
                    <a:lnTo>
                      <a:pt x="176" y="17"/>
                    </a:lnTo>
                    <a:lnTo>
                      <a:pt x="168" y="16"/>
                    </a:lnTo>
                    <a:lnTo>
                      <a:pt x="160" y="16"/>
                    </a:lnTo>
                    <a:lnTo>
                      <a:pt x="150" y="16"/>
                    </a:lnTo>
                    <a:lnTo>
                      <a:pt x="131" y="16"/>
                    </a:lnTo>
                    <a:lnTo>
                      <a:pt x="131" y="175"/>
                    </a:lnTo>
                    <a:lnTo>
                      <a:pt x="131" y="186"/>
                    </a:lnTo>
                    <a:lnTo>
                      <a:pt x="131" y="196"/>
                    </a:lnTo>
                    <a:lnTo>
                      <a:pt x="132" y="203"/>
                    </a:lnTo>
                    <a:lnTo>
                      <a:pt x="134" y="208"/>
                    </a:lnTo>
                    <a:lnTo>
                      <a:pt x="135" y="211"/>
                    </a:lnTo>
                    <a:lnTo>
                      <a:pt x="138" y="213"/>
                    </a:lnTo>
                    <a:lnTo>
                      <a:pt x="140" y="215"/>
                    </a:lnTo>
                    <a:lnTo>
                      <a:pt x="144" y="217"/>
                    </a:lnTo>
                    <a:lnTo>
                      <a:pt x="148" y="218"/>
                    </a:lnTo>
                    <a:lnTo>
                      <a:pt x="155" y="218"/>
                    </a:lnTo>
                    <a:lnTo>
                      <a:pt x="164" y="219"/>
                    </a:lnTo>
                    <a:lnTo>
                      <a:pt x="176" y="220"/>
                    </a:lnTo>
                    <a:lnTo>
                      <a:pt x="176" y="229"/>
                    </a:lnTo>
                    <a:lnTo>
                      <a:pt x="51" y="229"/>
                    </a:lnTo>
                    <a:lnTo>
                      <a:pt x="51" y="220"/>
                    </a:lnTo>
                    <a:lnTo>
                      <a:pt x="61" y="219"/>
                    </a:lnTo>
                    <a:lnTo>
                      <a:pt x="70" y="217"/>
                    </a:lnTo>
                    <a:lnTo>
                      <a:pt x="78" y="215"/>
                    </a:lnTo>
                    <a:lnTo>
                      <a:pt x="82" y="212"/>
                    </a:lnTo>
                    <a:lnTo>
                      <a:pt x="85" y="207"/>
                    </a:lnTo>
                    <a:lnTo>
                      <a:pt x="87" y="199"/>
                    </a:lnTo>
                    <a:lnTo>
                      <a:pt x="88" y="189"/>
                    </a:lnTo>
                    <a:lnTo>
                      <a:pt x="89" y="175"/>
                    </a:lnTo>
                    <a:lnTo>
                      <a:pt x="89" y="16"/>
                    </a:lnTo>
                    <a:lnTo>
                      <a:pt x="68" y="16"/>
                    </a:lnTo>
                    <a:lnTo>
                      <a:pt x="50" y="16"/>
                    </a:lnTo>
                    <a:lnTo>
                      <a:pt x="39" y="18"/>
                    </a:lnTo>
                    <a:lnTo>
                      <a:pt x="35" y="20"/>
                    </a:lnTo>
                    <a:lnTo>
                      <a:pt x="31" y="22"/>
                    </a:lnTo>
                    <a:lnTo>
                      <a:pt x="27" y="26"/>
                    </a:lnTo>
                    <a:lnTo>
                      <a:pt x="23" y="30"/>
                    </a:lnTo>
                    <a:lnTo>
                      <a:pt x="20" y="36"/>
                    </a:lnTo>
                    <a:lnTo>
                      <a:pt x="17" y="44"/>
                    </a:lnTo>
                    <a:lnTo>
                      <a:pt x="14" y="52"/>
                    </a:lnTo>
                    <a:lnTo>
                      <a:pt x="11" y="62"/>
                    </a:lnTo>
                    <a:lnTo>
                      <a:pt x="0" y="6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75"/>
              <p:cNvSpPr/>
              <p:nvPr/>
            </p:nvSpPr>
            <p:spPr>
              <a:xfrm>
                <a:off x="2405" y="836"/>
                <a:ext cx="6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29" extrusionOk="0">
                    <a:moveTo>
                      <a:pt x="75" y="102"/>
                    </a:moveTo>
                    <a:lnTo>
                      <a:pt x="104" y="101"/>
                    </a:lnTo>
                    <a:lnTo>
                      <a:pt x="116" y="102"/>
                    </a:lnTo>
                    <a:lnTo>
                      <a:pt x="129" y="102"/>
                    </a:lnTo>
                    <a:lnTo>
                      <a:pt x="139" y="104"/>
                    </a:lnTo>
                    <a:lnTo>
                      <a:pt x="149" y="105"/>
                    </a:lnTo>
                    <a:lnTo>
                      <a:pt x="158" y="107"/>
                    </a:lnTo>
                    <a:lnTo>
                      <a:pt x="166" y="110"/>
                    </a:lnTo>
                    <a:lnTo>
                      <a:pt x="175" y="113"/>
                    </a:lnTo>
                    <a:lnTo>
                      <a:pt x="181" y="117"/>
                    </a:lnTo>
                    <a:lnTo>
                      <a:pt x="187" y="121"/>
                    </a:lnTo>
                    <a:lnTo>
                      <a:pt x="192" y="126"/>
                    </a:lnTo>
                    <a:lnTo>
                      <a:pt x="197" y="131"/>
                    </a:lnTo>
                    <a:lnTo>
                      <a:pt x="200" y="136"/>
                    </a:lnTo>
                    <a:lnTo>
                      <a:pt x="203" y="143"/>
                    </a:lnTo>
                    <a:lnTo>
                      <a:pt x="205" y="150"/>
                    </a:lnTo>
                    <a:lnTo>
                      <a:pt x="206" y="157"/>
                    </a:lnTo>
                    <a:lnTo>
                      <a:pt x="207" y="164"/>
                    </a:lnTo>
                    <a:lnTo>
                      <a:pt x="206" y="171"/>
                    </a:lnTo>
                    <a:lnTo>
                      <a:pt x="205" y="178"/>
                    </a:lnTo>
                    <a:lnTo>
                      <a:pt x="203" y="184"/>
                    </a:lnTo>
                    <a:lnTo>
                      <a:pt x="200" y="191"/>
                    </a:lnTo>
                    <a:lnTo>
                      <a:pt x="197" y="197"/>
                    </a:lnTo>
                    <a:lnTo>
                      <a:pt x="193" y="202"/>
                    </a:lnTo>
                    <a:lnTo>
                      <a:pt x="188" y="207"/>
                    </a:lnTo>
                    <a:lnTo>
                      <a:pt x="182" y="211"/>
                    </a:lnTo>
                    <a:lnTo>
                      <a:pt x="176" y="215"/>
                    </a:lnTo>
                    <a:lnTo>
                      <a:pt x="168" y="219"/>
                    </a:lnTo>
                    <a:lnTo>
                      <a:pt x="160" y="222"/>
                    </a:lnTo>
                    <a:lnTo>
                      <a:pt x="151" y="224"/>
                    </a:lnTo>
                    <a:lnTo>
                      <a:pt x="142" y="226"/>
                    </a:lnTo>
                    <a:lnTo>
                      <a:pt x="132" y="228"/>
                    </a:lnTo>
                    <a:lnTo>
                      <a:pt x="121" y="228"/>
                    </a:lnTo>
                    <a:lnTo>
                      <a:pt x="110" y="229"/>
                    </a:lnTo>
                    <a:lnTo>
                      <a:pt x="0" y="229"/>
                    </a:lnTo>
                    <a:lnTo>
                      <a:pt x="0" y="220"/>
                    </a:lnTo>
                    <a:lnTo>
                      <a:pt x="10" y="219"/>
                    </a:lnTo>
                    <a:lnTo>
                      <a:pt x="17" y="218"/>
                    </a:lnTo>
                    <a:lnTo>
                      <a:pt x="24" y="215"/>
                    </a:lnTo>
                    <a:lnTo>
                      <a:pt x="28" y="212"/>
                    </a:lnTo>
                    <a:lnTo>
                      <a:pt x="30" y="206"/>
                    </a:lnTo>
                    <a:lnTo>
                      <a:pt x="33" y="199"/>
                    </a:lnTo>
                    <a:lnTo>
                      <a:pt x="34" y="188"/>
                    </a:lnTo>
                    <a:lnTo>
                      <a:pt x="35" y="175"/>
                    </a:lnTo>
                    <a:lnTo>
                      <a:pt x="35" y="53"/>
                    </a:lnTo>
                    <a:lnTo>
                      <a:pt x="35" y="42"/>
                    </a:lnTo>
                    <a:lnTo>
                      <a:pt x="34" y="31"/>
                    </a:lnTo>
                    <a:lnTo>
                      <a:pt x="33" y="25"/>
                    </a:lnTo>
                    <a:lnTo>
                      <a:pt x="31" y="21"/>
                    </a:lnTo>
                    <a:lnTo>
                      <a:pt x="28" y="17"/>
                    </a:lnTo>
                    <a:lnTo>
                      <a:pt x="23" y="13"/>
                    </a:lnTo>
                    <a:lnTo>
                      <a:pt x="19" y="11"/>
                    </a:lnTo>
                    <a:lnTo>
                      <a:pt x="14" y="10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9"/>
                    </a:lnTo>
                    <a:lnTo>
                      <a:pt x="108" y="9"/>
                    </a:lnTo>
                    <a:lnTo>
                      <a:pt x="100" y="10"/>
                    </a:lnTo>
                    <a:lnTo>
                      <a:pt x="93" y="10"/>
                    </a:lnTo>
                    <a:lnTo>
                      <a:pt x="89" y="12"/>
                    </a:lnTo>
                    <a:lnTo>
                      <a:pt x="84" y="15"/>
                    </a:lnTo>
                    <a:lnTo>
                      <a:pt x="80" y="19"/>
                    </a:lnTo>
                    <a:lnTo>
                      <a:pt x="77" y="23"/>
                    </a:lnTo>
                    <a:lnTo>
                      <a:pt x="76" y="30"/>
                    </a:lnTo>
                    <a:lnTo>
                      <a:pt x="75" y="41"/>
                    </a:lnTo>
                    <a:lnTo>
                      <a:pt x="75" y="53"/>
                    </a:lnTo>
                    <a:lnTo>
                      <a:pt x="75" y="102"/>
                    </a:lnTo>
                    <a:close/>
                    <a:moveTo>
                      <a:pt x="75" y="209"/>
                    </a:moveTo>
                    <a:lnTo>
                      <a:pt x="89" y="212"/>
                    </a:lnTo>
                    <a:lnTo>
                      <a:pt x="102" y="213"/>
                    </a:lnTo>
                    <a:lnTo>
                      <a:pt x="114" y="212"/>
                    </a:lnTo>
                    <a:lnTo>
                      <a:pt x="125" y="209"/>
                    </a:lnTo>
                    <a:lnTo>
                      <a:pt x="130" y="208"/>
                    </a:lnTo>
                    <a:lnTo>
                      <a:pt x="135" y="205"/>
                    </a:lnTo>
                    <a:lnTo>
                      <a:pt x="139" y="203"/>
                    </a:lnTo>
                    <a:lnTo>
                      <a:pt x="143" y="200"/>
                    </a:lnTo>
                    <a:lnTo>
                      <a:pt x="147" y="196"/>
                    </a:lnTo>
                    <a:lnTo>
                      <a:pt x="150" y="193"/>
                    </a:lnTo>
                    <a:lnTo>
                      <a:pt x="153" y="189"/>
                    </a:lnTo>
                    <a:lnTo>
                      <a:pt x="155" y="184"/>
                    </a:lnTo>
                    <a:lnTo>
                      <a:pt x="156" y="180"/>
                    </a:lnTo>
                    <a:lnTo>
                      <a:pt x="158" y="175"/>
                    </a:lnTo>
                    <a:lnTo>
                      <a:pt x="158" y="171"/>
                    </a:lnTo>
                    <a:lnTo>
                      <a:pt x="159" y="166"/>
                    </a:lnTo>
                    <a:lnTo>
                      <a:pt x="158" y="160"/>
                    </a:lnTo>
                    <a:lnTo>
                      <a:pt x="158" y="155"/>
                    </a:lnTo>
                    <a:lnTo>
                      <a:pt x="156" y="150"/>
                    </a:lnTo>
                    <a:lnTo>
                      <a:pt x="154" y="145"/>
                    </a:lnTo>
                    <a:lnTo>
                      <a:pt x="152" y="141"/>
                    </a:lnTo>
                    <a:lnTo>
                      <a:pt x="149" y="136"/>
                    </a:lnTo>
                    <a:lnTo>
                      <a:pt x="146" y="133"/>
                    </a:lnTo>
                    <a:lnTo>
                      <a:pt x="142" y="129"/>
                    </a:lnTo>
                    <a:lnTo>
                      <a:pt x="138" y="127"/>
                    </a:lnTo>
                    <a:lnTo>
                      <a:pt x="133" y="124"/>
                    </a:lnTo>
                    <a:lnTo>
                      <a:pt x="128" y="122"/>
                    </a:lnTo>
                    <a:lnTo>
                      <a:pt x="121" y="120"/>
                    </a:lnTo>
                    <a:lnTo>
                      <a:pt x="107" y="118"/>
                    </a:lnTo>
                    <a:lnTo>
                      <a:pt x="92" y="118"/>
                    </a:lnTo>
                    <a:lnTo>
                      <a:pt x="85" y="118"/>
                    </a:lnTo>
                    <a:lnTo>
                      <a:pt x="75" y="118"/>
                    </a:lnTo>
                    <a:lnTo>
                      <a:pt x="75" y="20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75"/>
              <p:cNvSpPr/>
              <p:nvPr/>
            </p:nvSpPr>
            <p:spPr>
              <a:xfrm>
                <a:off x="2525" y="836"/>
                <a:ext cx="8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29" extrusionOk="0">
                    <a:moveTo>
                      <a:pt x="77" y="102"/>
                    </a:moveTo>
                    <a:lnTo>
                      <a:pt x="176" y="102"/>
                    </a:lnTo>
                    <a:lnTo>
                      <a:pt x="176" y="53"/>
                    </a:lnTo>
                    <a:lnTo>
                      <a:pt x="175" y="35"/>
                    </a:lnTo>
                    <a:lnTo>
                      <a:pt x="174" y="25"/>
                    </a:lnTo>
                    <a:lnTo>
                      <a:pt x="173" y="21"/>
                    </a:lnTo>
                    <a:lnTo>
                      <a:pt x="171" y="19"/>
                    </a:lnTo>
                    <a:lnTo>
                      <a:pt x="169" y="16"/>
                    </a:lnTo>
                    <a:lnTo>
                      <a:pt x="166" y="13"/>
                    </a:lnTo>
                    <a:lnTo>
                      <a:pt x="162" y="11"/>
                    </a:lnTo>
                    <a:lnTo>
                      <a:pt x="156" y="10"/>
                    </a:lnTo>
                    <a:lnTo>
                      <a:pt x="150" y="9"/>
                    </a:lnTo>
                    <a:lnTo>
                      <a:pt x="141" y="9"/>
                    </a:lnTo>
                    <a:lnTo>
                      <a:pt x="141" y="0"/>
                    </a:lnTo>
                    <a:lnTo>
                      <a:pt x="253" y="0"/>
                    </a:lnTo>
                    <a:lnTo>
                      <a:pt x="253" y="9"/>
                    </a:lnTo>
                    <a:lnTo>
                      <a:pt x="245" y="9"/>
                    </a:lnTo>
                    <a:lnTo>
                      <a:pt x="238" y="10"/>
                    </a:lnTo>
                    <a:lnTo>
                      <a:pt x="233" y="11"/>
                    </a:lnTo>
                    <a:lnTo>
                      <a:pt x="229" y="12"/>
                    </a:lnTo>
                    <a:lnTo>
                      <a:pt x="226" y="14"/>
                    </a:lnTo>
                    <a:lnTo>
                      <a:pt x="223" y="17"/>
                    </a:lnTo>
                    <a:lnTo>
                      <a:pt x="221" y="19"/>
                    </a:lnTo>
                    <a:lnTo>
                      <a:pt x="220" y="22"/>
                    </a:lnTo>
                    <a:lnTo>
                      <a:pt x="219" y="27"/>
                    </a:lnTo>
                    <a:lnTo>
                      <a:pt x="218" y="33"/>
                    </a:lnTo>
                    <a:lnTo>
                      <a:pt x="218" y="43"/>
                    </a:lnTo>
                    <a:lnTo>
                      <a:pt x="217" y="53"/>
                    </a:lnTo>
                    <a:lnTo>
                      <a:pt x="217" y="175"/>
                    </a:lnTo>
                    <a:lnTo>
                      <a:pt x="218" y="194"/>
                    </a:lnTo>
                    <a:lnTo>
                      <a:pt x="219" y="204"/>
                    </a:lnTo>
                    <a:lnTo>
                      <a:pt x="221" y="207"/>
                    </a:lnTo>
                    <a:lnTo>
                      <a:pt x="222" y="210"/>
                    </a:lnTo>
                    <a:lnTo>
                      <a:pt x="225" y="213"/>
                    </a:lnTo>
                    <a:lnTo>
                      <a:pt x="228" y="215"/>
                    </a:lnTo>
                    <a:lnTo>
                      <a:pt x="232" y="217"/>
                    </a:lnTo>
                    <a:lnTo>
                      <a:pt x="238" y="219"/>
                    </a:lnTo>
                    <a:lnTo>
                      <a:pt x="245" y="219"/>
                    </a:lnTo>
                    <a:lnTo>
                      <a:pt x="253" y="220"/>
                    </a:lnTo>
                    <a:lnTo>
                      <a:pt x="253" y="229"/>
                    </a:lnTo>
                    <a:lnTo>
                      <a:pt x="141" y="229"/>
                    </a:lnTo>
                    <a:lnTo>
                      <a:pt x="141" y="220"/>
                    </a:lnTo>
                    <a:lnTo>
                      <a:pt x="151" y="219"/>
                    </a:lnTo>
                    <a:lnTo>
                      <a:pt x="159" y="218"/>
                    </a:lnTo>
                    <a:lnTo>
                      <a:pt x="165" y="215"/>
                    </a:lnTo>
                    <a:lnTo>
                      <a:pt x="169" y="212"/>
                    </a:lnTo>
                    <a:lnTo>
                      <a:pt x="172" y="207"/>
                    </a:lnTo>
                    <a:lnTo>
                      <a:pt x="174" y="199"/>
                    </a:lnTo>
                    <a:lnTo>
                      <a:pt x="175" y="189"/>
                    </a:lnTo>
                    <a:lnTo>
                      <a:pt x="176" y="175"/>
                    </a:lnTo>
                    <a:lnTo>
                      <a:pt x="176" y="118"/>
                    </a:lnTo>
                    <a:lnTo>
                      <a:pt x="77" y="118"/>
                    </a:lnTo>
                    <a:lnTo>
                      <a:pt x="77" y="175"/>
                    </a:lnTo>
                    <a:lnTo>
                      <a:pt x="77" y="194"/>
                    </a:lnTo>
                    <a:lnTo>
                      <a:pt x="78" y="204"/>
                    </a:lnTo>
                    <a:lnTo>
                      <a:pt x="80" y="207"/>
                    </a:lnTo>
                    <a:lnTo>
                      <a:pt x="82" y="210"/>
                    </a:lnTo>
                    <a:lnTo>
                      <a:pt x="84" y="213"/>
                    </a:lnTo>
                    <a:lnTo>
                      <a:pt x="87" y="215"/>
                    </a:lnTo>
                    <a:lnTo>
                      <a:pt x="92" y="217"/>
                    </a:lnTo>
                    <a:lnTo>
                      <a:pt x="98" y="219"/>
                    </a:lnTo>
                    <a:lnTo>
                      <a:pt x="104" y="219"/>
                    </a:lnTo>
                    <a:lnTo>
                      <a:pt x="112" y="220"/>
                    </a:lnTo>
                    <a:lnTo>
                      <a:pt x="112" y="229"/>
                    </a:lnTo>
                    <a:lnTo>
                      <a:pt x="0" y="229"/>
                    </a:lnTo>
                    <a:lnTo>
                      <a:pt x="0" y="220"/>
                    </a:lnTo>
                    <a:lnTo>
                      <a:pt x="11" y="219"/>
                    </a:lnTo>
                    <a:lnTo>
                      <a:pt x="19" y="218"/>
                    </a:lnTo>
                    <a:lnTo>
                      <a:pt x="25" y="215"/>
                    </a:lnTo>
                    <a:lnTo>
                      <a:pt x="29" y="212"/>
                    </a:lnTo>
                    <a:lnTo>
                      <a:pt x="32" y="206"/>
                    </a:lnTo>
                    <a:lnTo>
                      <a:pt x="34" y="199"/>
                    </a:lnTo>
                    <a:lnTo>
                      <a:pt x="35" y="188"/>
                    </a:lnTo>
                    <a:lnTo>
                      <a:pt x="35" y="175"/>
                    </a:lnTo>
                    <a:lnTo>
                      <a:pt x="35" y="53"/>
                    </a:lnTo>
                    <a:lnTo>
                      <a:pt x="35" y="35"/>
                    </a:lnTo>
                    <a:lnTo>
                      <a:pt x="33" y="24"/>
                    </a:lnTo>
                    <a:lnTo>
                      <a:pt x="32" y="21"/>
                    </a:lnTo>
                    <a:lnTo>
                      <a:pt x="30" y="18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0" y="11"/>
                    </a:lnTo>
                    <a:lnTo>
                      <a:pt x="15" y="10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112" y="9"/>
                    </a:lnTo>
                    <a:lnTo>
                      <a:pt x="105" y="9"/>
                    </a:lnTo>
                    <a:lnTo>
                      <a:pt x="99" y="10"/>
                    </a:lnTo>
                    <a:lnTo>
                      <a:pt x="93" y="11"/>
                    </a:lnTo>
                    <a:lnTo>
                      <a:pt x="88" y="12"/>
                    </a:lnTo>
                    <a:lnTo>
                      <a:pt x="85" y="14"/>
                    </a:lnTo>
                    <a:lnTo>
                      <a:pt x="83" y="17"/>
                    </a:lnTo>
                    <a:lnTo>
                      <a:pt x="81" y="19"/>
                    </a:lnTo>
                    <a:lnTo>
                      <a:pt x="79" y="22"/>
                    </a:lnTo>
                    <a:lnTo>
                      <a:pt x="78" y="27"/>
                    </a:lnTo>
                    <a:lnTo>
                      <a:pt x="77" y="33"/>
                    </a:lnTo>
                    <a:lnTo>
                      <a:pt x="77" y="43"/>
                    </a:lnTo>
                    <a:lnTo>
                      <a:pt x="77" y="53"/>
                    </a:lnTo>
                    <a:lnTo>
                      <a:pt x="77" y="10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75"/>
              <p:cNvSpPr/>
              <p:nvPr/>
            </p:nvSpPr>
            <p:spPr>
              <a:xfrm>
                <a:off x="2619" y="833"/>
                <a:ext cx="70" cy="80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40" extrusionOk="0">
                    <a:moveTo>
                      <a:pt x="128" y="203"/>
                    </a:moveTo>
                    <a:lnTo>
                      <a:pt x="112" y="215"/>
                    </a:lnTo>
                    <a:lnTo>
                      <a:pt x="99" y="224"/>
                    </a:lnTo>
                    <a:lnTo>
                      <a:pt x="90" y="231"/>
                    </a:lnTo>
                    <a:lnTo>
                      <a:pt x="84" y="234"/>
                    </a:lnTo>
                    <a:lnTo>
                      <a:pt x="77" y="237"/>
                    </a:lnTo>
                    <a:lnTo>
                      <a:pt x="70" y="239"/>
                    </a:lnTo>
                    <a:lnTo>
                      <a:pt x="63" y="240"/>
                    </a:lnTo>
                    <a:lnTo>
                      <a:pt x="55" y="240"/>
                    </a:lnTo>
                    <a:lnTo>
                      <a:pt x="49" y="240"/>
                    </a:lnTo>
                    <a:lnTo>
                      <a:pt x="43" y="239"/>
                    </a:lnTo>
                    <a:lnTo>
                      <a:pt x="38" y="238"/>
                    </a:lnTo>
                    <a:lnTo>
                      <a:pt x="33" y="236"/>
                    </a:lnTo>
                    <a:lnTo>
                      <a:pt x="28" y="234"/>
                    </a:lnTo>
                    <a:lnTo>
                      <a:pt x="24" y="231"/>
                    </a:lnTo>
                    <a:lnTo>
                      <a:pt x="20" y="228"/>
                    </a:lnTo>
                    <a:lnTo>
                      <a:pt x="16" y="224"/>
                    </a:lnTo>
                    <a:lnTo>
                      <a:pt x="12" y="220"/>
                    </a:lnTo>
                    <a:lnTo>
                      <a:pt x="9" y="216"/>
                    </a:lnTo>
                    <a:lnTo>
                      <a:pt x="7" y="211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1" y="195"/>
                    </a:lnTo>
                    <a:lnTo>
                      <a:pt x="0" y="188"/>
                    </a:lnTo>
                    <a:lnTo>
                      <a:pt x="0" y="181"/>
                    </a:lnTo>
                    <a:lnTo>
                      <a:pt x="0" y="173"/>
                    </a:lnTo>
                    <a:lnTo>
                      <a:pt x="2" y="166"/>
                    </a:lnTo>
                    <a:lnTo>
                      <a:pt x="4" y="159"/>
                    </a:lnTo>
                    <a:lnTo>
                      <a:pt x="8" y="153"/>
                    </a:lnTo>
                    <a:lnTo>
                      <a:pt x="14" y="145"/>
                    </a:lnTo>
                    <a:lnTo>
                      <a:pt x="22" y="136"/>
                    </a:lnTo>
                    <a:lnTo>
                      <a:pt x="32" y="128"/>
                    </a:lnTo>
                    <a:lnTo>
                      <a:pt x="43" y="120"/>
                    </a:lnTo>
                    <a:lnTo>
                      <a:pt x="59" y="113"/>
                    </a:lnTo>
                    <a:lnTo>
                      <a:pt x="77" y="104"/>
                    </a:lnTo>
                    <a:lnTo>
                      <a:pt x="101" y="94"/>
                    </a:lnTo>
                    <a:lnTo>
                      <a:pt x="128" y="84"/>
                    </a:lnTo>
                    <a:lnTo>
                      <a:pt x="128" y="75"/>
                    </a:lnTo>
                    <a:lnTo>
                      <a:pt x="128" y="59"/>
                    </a:lnTo>
                    <a:lnTo>
                      <a:pt x="126" y="46"/>
                    </a:lnTo>
                    <a:lnTo>
                      <a:pt x="124" y="40"/>
                    </a:lnTo>
                    <a:lnTo>
                      <a:pt x="122" y="35"/>
                    </a:lnTo>
                    <a:lnTo>
                      <a:pt x="120" y="31"/>
                    </a:lnTo>
                    <a:lnTo>
                      <a:pt x="118" y="27"/>
                    </a:lnTo>
                    <a:lnTo>
                      <a:pt x="112" y="22"/>
                    </a:lnTo>
                    <a:lnTo>
                      <a:pt x="104" y="18"/>
                    </a:lnTo>
                    <a:lnTo>
                      <a:pt x="95" y="16"/>
                    </a:lnTo>
                    <a:lnTo>
                      <a:pt x="85" y="15"/>
                    </a:lnTo>
                    <a:lnTo>
                      <a:pt x="78" y="15"/>
                    </a:lnTo>
                    <a:lnTo>
                      <a:pt x="72" y="17"/>
                    </a:lnTo>
                    <a:lnTo>
                      <a:pt x="66" y="20"/>
                    </a:lnTo>
                    <a:lnTo>
                      <a:pt x="61" y="23"/>
                    </a:lnTo>
                    <a:lnTo>
                      <a:pt x="57" y="28"/>
                    </a:lnTo>
                    <a:lnTo>
                      <a:pt x="54" y="32"/>
                    </a:lnTo>
                    <a:lnTo>
                      <a:pt x="51" y="37"/>
                    </a:lnTo>
                    <a:lnTo>
                      <a:pt x="51" y="42"/>
                    </a:lnTo>
                    <a:lnTo>
                      <a:pt x="51" y="58"/>
                    </a:lnTo>
                    <a:lnTo>
                      <a:pt x="51" y="63"/>
                    </a:lnTo>
                    <a:lnTo>
                      <a:pt x="50" y="68"/>
                    </a:lnTo>
                    <a:lnTo>
                      <a:pt x="48" y="72"/>
                    </a:lnTo>
                    <a:lnTo>
                      <a:pt x="45" y="75"/>
                    </a:lnTo>
                    <a:lnTo>
                      <a:pt x="42" y="78"/>
                    </a:lnTo>
                    <a:lnTo>
                      <a:pt x="39" y="80"/>
                    </a:lnTo>
                    <a:lnTo>
                      <a:pt x="35" y="81"/>
                    </a:lnTo>
                    <a:lnTo>
                      <a:pt x="30" y="81"/>
                    </a:lnTo>
                    <a:lnTo>
                      <a:pt x="26" y="81"/>
                    </a:lnTo>
                    <a:lnTo>
                      <a:pt x="22" y="80"/>
                    </a:lnTo>
                    <a:lnTo>
                      <a:pt x="18" y="78"/>
                    </a:lnTo>
                    <a:lnTo>
                      <a:pt x="15" y="75"/>
                    </a:lnTo>
                    <a:lnTo>
                      <a:pt x="13" y="71"/>
                    </a:lnTo>
                    <a:lnTo>
                      <a:pt x="11" y="67"/>
                    </a:lnTo>
                    <a:lnTo>
                      <a:pt x="10" y="63"/>
                    </a:lnTo>
                    <a:lnTo>
                      <a:pt x="9" y="57"/>
                    </a:lnTo>
                    <a:lnTo>
                      <a:pt x="10" y="52"/>
                    </a:lnTo>
                    <a:lnTo>
                      <a:pt x="11" y="47"/>
                    </a:lnTo>
                    <a:lnTo>
                      <a:pt x="12" y="41"/>
                    </a:lnTo>
                    <a:lnTo>
                      <a:pt x="15" y="36"/>
                    </a:lnTo>
                    <a:lnTo>
                      <a:pt x="18" y="31"/>
                    </a:lnTo>
                    <a:lnTo>
                      <a:pt x="22" y="27"/>
                    </a:lnTo>
                    <a:lnTo>
                      <a:pt x="26" y="22"/>
                    </a:lnTo>
                    <a:lnTo>
                      <a:pt x="31" y="18"/>
                    </a:lnTo>
                    <a:lnTo>
                      <a:pt x="37" y="13"/>
                    </a:lnTo>
                    <a:lnTo>
                      <a:pt x="43" y="10"/>
                    </a:lnTo>
                    <a:lnTo>
                      <a:pt x="50" y="7"/>
                    </a:lnTo>
                    <a:lnTo>
                      <a:pt x="58" y="4"/>
                    </a:lnTo>
                    <a:lnTo>
                      <a:pt x="66" y="2"/>
                    </a:lnTo>
                    <a:lnTo>
                      <a:pt x="74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1" y="2"/>
                    </a:lnTo>
                    <a:lnTo>
                      <a:pt x="133" y="6"/>
                    </a:lnTo>
                    <a:lnTo>
                      <a:pt x="143" y="10"/>
                    </a:lnTo>
                    <a:lnTo>
                      <a:pt x="151" y="14"/>
                    </a:lnTo>
                    <a:lnTo>
                      <a:pt x="157" y="20"/>
                    </a:lnTo>
                    <a:lnTo>
                      <a:pt x="161" y="26"/>
                    </a:lnTo>
                    <a:lnTo>
                      <a:pt x="165" y="34"/>
                    </a:lnTo>
                    <a:lnTo>
                      <a:pt x="167" y="41"/>
                    </a:lnTo>
                    <a:lnTo>
                      <a:pt x="169" y="51"/>
                    </a:lnTo>
                    <a:lnTo>
                      <a:pt x="169" y="63"/>
                    </a:lnTo>
                    <a:lnTo>
                      <a:pt x="170" y="78"/>
                    </a:lnTo>
                    <a:lnTo>
                      <a:pt x="170" y="156"/>
                    </a:lnTo>
                    <a:lnTo>
                      <a:pt x="170" y="171"/>
                    </a:lnTo>
                    <a:lnTo>
                      <a:pt x="170" y="182"/>
                    </a:lnTo>
                    <a:lnTo>
                      <a:pt x="170" y="191"/>
                    </a:lnTo>
                    <a:lnTo>
                      <a:pt x="171" y="197"/>
                    </a:lnTo>
                    <a:lnTo>
                      <a:pt x="173" y="203"/>
                    </a:lnTo>
                    <a:lnTo>
                      <a:pt x="175" y="207"/>
                    </a:lnTo>
                    <a:lnTo>
                      <a:pt x="178" y="209"/>
                    </a:lnTo>
                    <a:lnTo>
                      <a:pt x="182" y="209"/>
                    </a:lnTo>
                    <a:lnTo>
                      <a:pt x="185" y="209"/>
                    </a:lnTo>
                    <a:lnTo>
                      <a:pt x="188" y="207"/>
                    </a:lnTo>
                    <a:lnTo>
                      <a:pt x="197" y="201"/>
                    </a:lnTo>
                    <a:lnTo>
                      <a:pt x="209" y="188"/>
                    </a:lnTo>
                    <a:lnTo>
                      <a:pt x="209" y="203"/>
                    </a:lnTo>
                    <a:lnTo>
                      <a:pt x="202" y="212"/>
                    </a:lnTo>
                    <a:lnTo>
                      <a:pt x="196" y="219"/>
                    </a:lnTo>
                    <a:lnTo>
                      <a:pt x="188" y="226"/>
                    </a:lnTo>
                    <a:lnTo>
                      <a:pt x="181" y="231"/>
                    </a:lnTo>
                    <a:lnTo>
                      <a:pt x="175" y="235"/>
                    </a:lnTo>
                    <a:lnTo>
                      <a:pt x="168" y="238"/>
                    </a:lnTo>
                    <a:lnTo>
                      <a:pt x="162" y="240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8"/>
                    </a:lnTo>
                    <a:lnTo>
                      <a:pt x="139" y="235"/>
                    </a:lnTo>
                    <a:lnTo>
                      <a:pt x="136" y="232"/>
                    </a:lnTo>
                    <a:lnTo>
                      <a:pt x="132" y="227"/>
                    </a:lnTo>
                    <a:lnTo>
                      <a:pt x="130" y="220"/>
                    </a:lnTo>
                    <a:lnTo>
                      <a:pt x="129" y="213"/>
                    </a:lnTo>
                    <a:lnTo>
                      <a:pt x="128" y="203"/>
                    </a:lnTo>
                    <a:close/>
                    <a:moveTo>
                      <a:pt x="128" y="186"/>
                    </a:moveTo>
                    <a:lnTo>
                      <a:pt x="128" y="99"/>
                    </a:lnTo>
                    <a:lnTo>
                      <a:pt x="111" y="106"/>
                    </a:lnTo>
                    <a:lnTo>
                      <a:pt x="97" y="112"/>
                    </a:lnTo>
                    <a:lnTo>
                      <a:pt x="86" y="117"/>
                    </a:lnTo>
                    <a:lnTo>
                      <a:pt x="79" y="120"/>
                    </a:lnTo>
                    <a:lnTo>
                      <a:pt x="70" y="126"/>
                    </a:lnTo>
                    <a:lnTo>
                      <a:pt x="63" y="131"/>
                    </a:lnTo>
                    <a:lnTo>
                      <a:pt x="56" y="137"/>
                    </a:lnTo>
                    <a:lnTo>
                      <a:pt x="51" y="143"/>
                    </a:lnTo>
                    <a:lnTo>
                      <a:pt x="47" y="150"/>
                    </a:lnTo>
                    <a:lnTo>
                      <a:pt x="44" y="156"/>
                    </a:lnTo>
                    <a:lnTo>
                      <a:pt x="43" y="163"/>
                    </a:lnTo>
                    <a:lnTo>
                      <a:pt x="42" y="170"/>
                    </a:lnTo>
                    <a:lnTo>
                      <a:pt x="43" y="178"/>
                    </a:lnTo>
                    <a:lnTo>
                      <a:pt x="45" y="186"/>
                    </a:lnTo>
                    <a:lnTo>
                      <a:pt x="48" y="193"/>
                    </a:lnTo>
                    <a:lnTo>
                      <a:pt x="54" y="200"/>
                    </a:lnTo>
                    <a:lnTo>
                      <a:pt x="59" y="205"/>
                    </a:lnTo>
                    <a:lnTo>
                      <a:pt x="65" y="209"/>
                    </a:lnTo>
                    <a:lnTo>
                      <a:pt x="71" y="211"/>
                    </a:lnTo>
                    <a:lnTo>
                      <a:pt x="78" y="212"/>
                    </a:lnTo>
                    <a:lnTo>
                      <a:pt x="83" y="211"/>
                    </a:lnTo>
                    <a:lnTo>
                      <a:pt x="88" y="210"/>
                    </a:lnTo>
                    <a:lnTo>
                      <a:pt x="94" y="208"/>
                    </a:lnTo>
                    <a:lnTo>
                      <a:pt x="101" y="206"/>
                    </a:lnTo>
                    <a:lnTo>
                      <a:pt x="114" y="198"/>
                    </a:lnTo>
                    <a:lnTo>
                      <a:pt x="128" y="1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75"/>
              <p:cNvSpPr/>
              <p:nvPr/>
            </p:nvSpPr>
            <p:spPr>
              <a:xfrm>
                <a:off x="2695" y="833"/>
                <a:ext cx="65" cy="82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44" extrusionOk="0">
                    <a:moveTo>
                      <a:pt x="194" y="149"/>
                    </a:moveTo>
                    <a:lnTo>
                      <a:pt x="192" y="160"/>
                    </a:lnTo>
                    <a:lnTo>
                      <a:pt x="189" y="170"/>
                    </a:lnTo>
                    <a:lnTo>
                      <a:pt x="185" y="180"/>
                    </a:lnTo>
                    <a:lnTo>
                      <a:pt x="181" y="189"/>
                    </a:lnTo>
                    <a:lnTo>
                      <a:pt x="176" y="198"/>
                    </a:lnTo>
                    <a:lnTo>
                      <a:pt x="171" y="205"/>
                    </a:lnTo>
                    <a:lnTo>
                      <a:pt x="165" y="212"/>
                    </a:lnTo>
                    <a:lnTo>
                      <a:pt x="159" y="219"/>
                    </a:lnTo>
                    <a:lnTo>
                      <a:pt x="151" y="224"/>
                    </a:lnTo>
                    <a:lnTo>
                      <a:pt x="144" y="229"/>
                    </a:lnTo>
                    <a:lnTo>
                      <a:pt x="137" y="233"/>
                    </a:lnTo>
                    <a:lnTo>
                      <a:pt x="130" y="237"/>
                    </a:lnTo>
                    <a:lnTo>
                      <a:pt x="122" y="239"/>
                    </a:lnTo>
                    <a:lnTo>
                      <a:pt x="115" y="241"/>
                    </a:lnTo>
                    <a:lnTo>
                      <a:pt x="106" y="242"/>
                    </a:lnTo>
                    <a:lnTo>
                      <a:pt x="98" y="244"/>
                    </a:lnTo>
                    <a:lnTo>
                      <a:pt x="88" y="242"/>
                    </a:lnTo>
                    <a:lnTo>
                      <a:pt x="79" y="241"/>
                    </a:lnTo>
                    <a:lnTo>
                      <a:pt x="70" y="238"/>
                    </a:lnTo>
                    <a:lnTo>
                      <a:pt x="61" y="235"/>
                    </a:lnTo>
                    <a:lnTo>
                      <a:pt x="53" y="230"/>
                    </a:lnTo>
                    <a:lnTo>
                      <a:pt x="45" y="224"/>
                    </a:lnTo>
                    <a:lnTo>
                      <a:pt x="37" y="218"/>
                    </a:lnTo>
                    <a:lnTo>
                      <a:pt x="30" y="210"/>
                    </a:lnTo>
                    <a:lnTo>
                      <a:pt x="23" y="202"/>
                    </a:lnTo>
                    <a:lnTo>
                      <a:pt x="18" y="192"/>
                    </a:lnTo>
                    <a:lnTo>
                      <a:pt x="12" y="182"/>
                    </a:lnTo>
                    <a:lnTo>
                      <a:pt x="8" y="172"/>
                    </a:lnTo>
                    <a:lnTo>
                      <a:pt x="4" y="160"/>
                    </a:lnTo>
                    <a:lnTo>
                      <a:pt x="2" y="148"/>
                    </a:lnTo>
                    <a:lnTo>
                      <a:pt x="1" y="135"/>
                    </a:lnTo>
                    <a:lnTo>
                      <a:pt x="0" y="121"/>
                    </a:lnTo>
                    <a:lnTo>
                      <a:pt x="1" y="108"/>
                    </a:lnTo>
                    <a:lnTo>
                      <a:pt x="2" y="96"/>
                    </a:lnTo>
                    <a:lnTo>
                      <a:pt x="5" y="83"/>
                    </a:lnTo>
                    <a:lnTo>
                      <a:pt x="8" y="72"/>
                    </a:lnTo>
                    <a:lnTo>
                      <a:pt x="13" y="62"/>
                    </a:lnTo>
                    <a:lnTo>
                      <a:pt x="19" y="52"/>
                    </a:lnTo>
                    <a:lnTo>
                      <a:pt x="26" y="42"/>
                    </a:lnTo>
                    <a:lnTo>
                      <a:pt x="33" y="33"/>
                    </a:lnTo>
                    <a:lnTo>
                      <a:pt x="41" y="25"/>
                    </a:lnTo>
                    <a:lnTo>
                      <a:pt x="50" y="19"/>
                    </a:lnTo>
                    <a:lnTo>
                      <a:pt x="59" y="13"/>
                    </a:lnTo>
                    <a:lnTo>
                      <a:pt x="69" y="8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99" y="0"/>
                    </a:lnTo>
                    <a:lnTo>
                      <a:pt x="110" y="0"/>
                    </a:lnTo>
                    <a:lnTo>
                      <a:pt x="119" y="0"/>
                    </a:lnTo>
                    <a:lnTo>
                      <a:pt x="127" y="1"/>
                    </a:lnTo>
                    <a:lnTo>
                      <a:pt x="134" y="2"/>
                    </a:lnTo>
                    <a:lnTo>
                      <a:pt x="141" y="4"/>
                    </a:lnTo>
                    <a:lnTo>
                      <a:pt x="148" y="7"/>
                    </a:lnTo>
                    <a:lnTo>
                      <a:pt x="154" y="10"/>
                    </a:lnTo>
                    <a:lnTo>
                      <a:pt x="161" y="13"/>
                    </a:lnTo>
                    <a:lnTo>
                      <a:pt x="166" y="18"/>
                    </a:lnTo>
                    <a:lnTo>
                      <a:pt x="171" y="22"/>
                    </a:lnTo>
                    <a:lnTo>
                      <a:pt x="176" y="26"/>
                    </a:lnTo>
                    <a:lnTo>
                      <a:pt x="179" y="31"/>
                    </a:lnTo>
                    <a:lnTo>
                      <a:pt x="183" y="35"/>
                    </a:lnTo>
                    <a:lnTo>
                      <a:pt x="185" y="40"/>
                    </a:lnTo>
                    <a:lnTo>
                      <a:pt x="187" y="46"/>
                    </a:lnTo>
                    <a:lnTo>
                      <a:pt x="188" y="50"/>
                    </a:lnTo>
                    <a:lnTo>
                      <a:pt x="188" y="55"/>
                    </a:lnTo>
                    <a:lnTo>
                      <a:pt x="187" y="59"/>
                    </a:lnTo>
                    <a:lnTo>
                      <a:pt x="186" y="63"/>
                    </a:lnTo>
                    <a:lnTo>
                      <a:pt x="184" y="67"/>
                    </a:lnTo>
                    <a:lnTo>
                      <a:pt x="182" y="70"/>
                    </a:lnTo>
                    <a:lnTo>
                      <a:pt x="178" y="73"/>
                    </a:lnTo>
                    <a:lnTo>
                      <a:pt x="175" y="74"/>
                    </a:lnTo>
                    <a:lnTo>
                      <a:pt x="170" y="76"/>
                    </a:lnTo>
                    <a:lnTo>
                      <a:pt x="165" y="76"/>
                    </a:lnTo>
                    <a:lnTo>
                      <a:pt x="157" y="75"/>
                    </a:lnTo>
                    <a:lnTo>
                      <a:pt x="151" y="74"/>
                    </a:lnTo>
                    <a:lnTo>
                      <a:pt x="146" y="71"/>
                    </a:lnTo>
                    <a:lnTo>
                      <a:pt x="142" y="67"/>
                    </a:lnTo>
                    <a:lnTo>
                      <a:pt x="140" y="63"/>
                    </a:lnTo>
                    <a:lnTo>
                      <a:pt x="139" y="59"/>
                    </a:lnTo>
                    <a:lnTo>
                      <a:pt x="137" y="54"/>
                    </a:lnTo>
                    <a:lnTo>
                      <a:pt x="137" y="47"/>
                    </a:lnTo>
                    <a:lnTo>
                      <a:pt x="135" y="39"/>
                    </a:lnTo>
                    <a:lnTo>
                      <a:pt x="133" y="33"/>
                    </a:lnTo>
                    <a:lnTo>
                      <a:pt x="130" y="28"/>
                    </a:lnTo>
                    <a:lnTo>
                      <a:pt x="127" y="24"/>
                    </a:lnTo>
                    <a:lnTo>
                      <a:pt x="122" y="21"/>
                    </a:lnTo>
                    <a:lnTo>
                      <a:pt x="116" y="18"/>
                    </a:lnTo>
                    <a:lnTo>
                      <a:pt x="109" y="17"/>
                    </a:lnTo>
                    <a:lnTo>
                      <a:pt x="102" y="16"/>
                    </a:lnTo>
                    <a:lnTo>
                      <a:pt x="96" y="17"/>
                    </a:lnTo>
                    <a:lnTo>
                      <a:pt x="90" y="18"/>
                    </a:lnTo>
                    <a:lnTo>
                      <a:pt x="85" y="19"/>
                    </a:lnTo>
                    <a:lnTo>
                      <a:pt x="80" y="21"/>
                    </a:lnTo>
                    <a:lnTo>
                      <a:pt x="75" y="24"/>
                    </a:lnTo>
                    <a:lnTo>
                      <a:pt x="70" y="27"/>
                    </a:lnTo>
                    <a:lnTo>
                      <a:pt x="66" y="30"/>
                    </a:lnTo>
                    <a:lnTo>
                      <a:pt x="61" y="35"/>
                    </a:lnTo>
                    <a:lnTo>
                      <a:pt x="57" y="41"/>
                    </a:lnTo>
                    <a:lnTo>
                      <a:pt x="53" y="49"/>
                    </a:lnTo>
                    <a:lnTo>
                      <a:pt x="49" y="56"/>
                    </a:lnTo>
                    <a:lnTo>
                      <a:pt x="46" y="64"/>
                    </a:lnTo>
                    <a:lnTo>
                      <a:pt x="44" y="72"/>
                    </a:lnTo>
                    <a:lnTo>
                      <a:pt x="43" y="80"/>
                    </a:lnTo>
                    <a:lnTo>
                      <a:pt x="42" y="90"/>
                    </a:lnTo>
                    <a:lnTo>
                      <a:pt x="41" y="100"/>
                    </a:lnTo>
                    <a:lnTo>
                      <a:pt x="42" y="110"/>
                    </a:lnTo>
                    <a:lnTo>
                      <a:pt x="43" y="120"/>
                    </a:lnTo>
                    <a:lnTo>
                      <a:pt x="44" y="129"/>
                    </a:lnTo>
                    <a:lnTo>
                      <a:pt x="46" y="138"/>
                    </a:lnTo>
                    <a:lnTo>
                      <a:pt x="49" y="148"/>
                    </a:lnTo>
                    <a:lnTo>
                      <a:pt x="52" y="156"/>
                    </a:lnTo>
                    <a:lnTo>
                      <a:pt x="56" y="164"/>
                    </a:lnTo>
                    <a:lnTo>
                      <a:pt x="61" y="172"/>
                    </a:lnTo>
                    <a:lnTo>
                      <a:pt x="67" y="180"/>
                    </a:lnTo>
                    <a:lnTo>
                      <a:pt x="73" y="186"/>
                    </a:lnTo>
                    <a:lnTo>
                      <a:pt x="79" y="191"/>
                    </a:lnTo>
                    <a:lnTo>
                      <a:pt x="85" y="196"/>
                    </a:lnTo>
                    <a:lnTo>
                      <a:pt x="92" y="200"/>
                    </a:lnTo>
                    <a:lnTo>
                      <a:pt x="100" y="202"/>
                    </a:lnTo>
                    <a:lnTo>
                      <a:pt x="107" y="204"/>
                    </a:lnTo>
                    <a:lnTo>
                      <a:pt x="117" y="204"/>
                    </a:lnTo>
                    <a:lnTo>
                      <a:pt x="122" y="204"/>
                    </a:lnTo>
                    <a:lnTo>
                      <a:pt x="128" y="203"/>
                    </a:lnTo>
                    <a:lnTo>
                      <a:pt x="134" y="202"/>
                    </a:lnTo>
                    <a:lnTo>
                      <a:pt x="139" y="200"/>
                    </a:lnTo>
                    <a:lnTo>
                      <a:pt x="145" y="198"/>
                    </a:lnTo>
                    <a:lnTo>
                      <a:pt x="150" y="195"/>
                    </a:lnTo>
                    <a:lnTo>
                      <a:pt x="155" y="191"/>
                    </a:lnTo>
                    <a:lnTo>
                      <a:pt x="161" y="187"/>
                    </a:lnTo>
                    <a:lnTo>
                      <a:pt x="168" y="180"/>
                    </a:lnTo>
                    <a:lnTo>
                      <a:pt x="174" y="171"/>
                    </a:lnTo>
                    <a:lnTo>
                      <a:pt x="181" y="159"/>
                    </a:lnTo>
                    <a:lnTo>
                      <a:pt x="187" y="146"/>
                    </a:lnTo>
                    <a:lnTo>
                      <a:pt x="194" y="1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75"/>
              <p:cNvSpPr/>
              <p:nvPr/>
            </p:nvSpPr>
            <p:spPr>
              <a:xfrm>
                <a:off x="2769" y="836"/>
                <a:ext cx="10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29" extrusionOk="0">
                    <a:moveTo>
                      <a:pt x="206" y="9"/>
                    </a:moveTo>
                    <a:lnTo>
                      <a:pt x="206" y="0"/>
                    </a:lnTo>
                    <a:lnTo>
                      <a:pt x="322" y="0"/>
                    </a:lnTo>
                    <a:lnTo>
                      <a:pt x="322" y="9"/>
                    </a:lnTo>
                    <a:lnTo>
                      <a:pt x="314" y="9"/>
                    </a:lnTo>
                    <a:lnTo>
                      <a:pt x="309" y="10"/>
                    </a:lnTo>
                    <a:lnTo>
                      <a:pt x="304" y="11"/>
                    </a:lnTo>
                    <a:lnTo>
                      <a:pt x="300" y="12"/>
                    </a:lnTo>
                    <a:lnTo>
                      <a:pt x="296" y="14"/>
                    </a:lnTo>
                    <a:lnTo>
                      <a:pt x="294" y="16"/>
                    </a:lnTo>
                    <a:lnTo>
                      <a:pt x="292" y="19"/>
                    </a:lnTo>
                    <a:lnTo>
                      <a:pt x="290" y="22"/>
                    </a:lnTo>
                    <a:lnTo>
                      <a:pt x="289" y="26"/>
                    </a:lnTo>
                    <a:lnTo>
                      <a:pt x="288" y="33"/>
                    </a:lnTo>
                    <a:lnTo>
                      <a:pt x="288" y="43"/>
                    </a:lnTo>
                    <a:lnTo>
                      <a:pt x="288" y="53"/>
                    </a:lnTo>
                    <a:lnTo>
                      <a:pt x="288" y="175"/>
                    </a:lnTo>
                    <a:lnTo>
                      <a:pt x="288" y="195"/>
                    </a:lnTo>
                    <a:lnTo>
                      <a:pt x="290" y="206"/>
                    </a:lnTo>
                    <a:lnTo>
                      <a:pt x="291" y="209"/>
                    </a:lnTo>
                    <a:lnTo>
                      <a:pt x="293" y="212"/>
                    </a:lnTo>
                    <a:lnTo>
                      <a:pt x="296" y="214"/>
                    </a:lnTo>
                    <a:lnTo>
                      <a:pt x="299" y="216"/>
                    </a:lnTo>
                    <a:lnTo>
                      <a:pt x="303" y="218"/>
                    </a:lnTo>
                    <a:lnTo>
                      <a:pt x="308" y="219"/>
                    </a:lnTo>
                    <a:lnTo>
                      <a:pt x="314" y="219"/>
                    </a:lnTo>
                    <a:lnTo>
                      <a:pt x="322" y="220"/>
                    </a:lnTo>
                    <a:lnTo>
                      <a:pt x="322" y="229"/>
                    </a:lnTo>
                    <a:lnTo>
                      <a:pt x="206" y="229"/>
                    </a:lnTo>
                    <a:lnTo>
                      <a:pt x="206" y="220"/>
                    </a:lnTo>
                    <a:lnTo>
                      <a:pt x="223" y="219"/>
                    </a:lnTo>
                    <a:lnTo>
                      <a:pt x="232" y="217"/>
                    </a:lnTo>
                    <a:lnTo>
                      <a:pt x="235" y="216"/>
                    </a:lnTo>
                    <a:lnTo>
                      <a:pt x="237" y="214"/>
                    </a:lnTo>
                    <a:lnTo>
                      <a:pt x="240" y="211"/>
                    </a:lnTo>
                    <a:lnTo>
                      <a:pt x="242" y="208"/>
                    </a:lnTo>
                    <a:lnTo>
                      <a:pt x="244" y="203"/>
                    </a:lnTo>
                    <a:lnTo>
                      <a:pt x="245" y="196"/>
                    </a:lnTo>
                    <a:lnTo>
                      <a:pt x="246" y="186"/>
                    </a:lnTo>
                    <a:lnTo>
                      <a:pt x="246" y="175"/>
                    </a:lnTo>
                    <a:lnTo>
                      <a:pt x="246" y="53"/>
                    </a:lnTo>
                    <a:lnTo>
                      <a:pt x="246" y="43"/>
                    </a:lnTo>
                    <a:lnTo>
                      <a:pt x="245" y="33"/>
                    </a:lnTo>
                    <a:lnTo>
                      <a:pt x="244" y="26"/>
                    </a:lnTo>
                    <a:lnTo>
                      <a:pt x="243" y="22"/>
                    </a:lnTo>
                    <a:lnTo>
                      <a:pt x="242" y="18"/>
                    </a:lnTo>
                    <a:lnTo>
                      <a:pt x="239" y="16"/>
                    </a:lnTo>
                    <a:lnTo>
                      <a:pt x="237" y="14"/>
                    </a:lnTo>
                    <a:lnTo>
                      <a:pt x="234" y="12"/>
                    </a:lnTo>
                    <a:lnTo>
                      <a:pt x="224" y="10"/>
                    </a:lnTo>
                    <a:lnTo>
                      <a:pt x="206" y="9"/>
                    </a:lnTo>
                    <a:close/>
                    <a:moveTo>
                      <a:pt x="75" y="102"/>
                    </a:moveTo>
                    <a:lnTo>
                      <a:pt x="104" y="101"/>
                    </a:lnTo>
                    <a:lnTo>
                      <a:pt x="117" y="102"/>
                    </a:lnTo>
                    <a:lnTo>
                      <a:pt x="129" y="102"/>
                    </a:lnTo>
                    <a:lnTo>
                      <a:pt x="139" y="104"/>
                    </a:lnTo>
                    <a:lnTo>
                      <a:pt x="149" y="105"/>
                    </a:lnTo>
                    <a:lnTo>
                      <a:pt x="158" y="107"/>
                    </a:lnTo>
                    <a:lnTo>
                      <a:pt x="167" y="110"/>
                    </a:lnTo>
                    <a:lnTo>
                      <a:pt x="175" y="113"/>
                    </a:lnTo>
                    <a:lnTo>
                      <a:pt x="182" y="117"/>
                    </a:lnTo>
                    <a:lnTo>
                      <a:pt x="188" y="121"/>
                    </a:lnTo>
                    <a:lnTo>
                      <a:pt x="193" y="126"/>
                    </a:lnTo>
                    <a:lnTo>
                      <a:pt x="197" y="131"/>
                    </a:lnTo>
                    <a:lnTo>
                      <a:pt x="200" y="136"/>
                    </a:lnTo>
                    <a:lnTo>
                      <a:pt x="203" y="143"/>
                    </a:lnTo>
                    <a:lnTo>
                      <a:pt x="205" y="150"/>
                    </a:lnTo>
                    <a:lnTo>
                      <a:pt x="206" y="157"/>
                    </a:lnTo>
                    <a:lnTo>
                      <a:pt x="207" y="164"/>
                    </a:lnTo>
                    <a:lnTo>
                      <a:pt x="206" y="171"/>
                    </a:lnTo>
                    <a:lnTo>
                      <a:pt x="205" y="178"/>
                    </a:lnTo>
                    <a:lnTo>
                      <a:pt x="203" y="184"/>
                    </a:lnTo>
                    <a:lnTo>
                      <a:pt x="201" y="191"/>
                    </a:lnTo>
                    <a:lnTo>
                      <a:pt x="197" y="197"/>
                    </a:lnTo>
                    <a:lnTo>
                      <a:pt x="193" y="202"/>
                    </a:lnTo>
                    <a:lnTo>
                      <a:pt x="188" y="207"/>
                    </a:lnTo>
                    <a:lnTo>
                      <a:pt x="182" y="211"/>
                    </a:lnTo>
                    <a:lnTo>
                      <a:pt x="176" y="215"/>
                    </a:lnTo>
                    <a:lnTo>
                      <a:pt x="168" y="219"/>
                    </a:lnTo>
                    <a:lnTo>
                      <a:pt x="160" y="222"/>
                    </a:lnTo>
                    <a:lnTo>
                      <a:pt x="151" y="224"/>
                    </a:lnTo>
                    <a:lnTo>
                      <a:pt x="142" y="226"/>
                    </a:lnTo>
                    <a:lnTo>
                      <a:pt x="132" y="228"/>
                    </a:lnTo>
                    <a:lnTo>
                      <a:pt x="121" y="228"/>
                    </a:lnTo>
                    <a:lnTo>
                      <a:pt x="110" y="229"/>
                    </a:lnTo>
                    <a:lnTo>
                      <a:pt x="0" y="229"/>
                    </a:lnTo>
                    <a:lnTo>
                      <a:pt x="0" y="220"/>
                    </a:lnTo>
                    <a:lnTo>
                      <a:pt x="10" y="219"/>
                    </a:lnTo>
                    <a:lnTo>
                      <a:pt x="18" y="218"/>
                    </a:lnTo>
                    <a:lnTo>
                      <a:pt x="24" y="215"/>
                    </a:lnTo>
                    <a:lnTo>
                      <a:pt x="28" y="212"/>
                    </a:lnTo>
                    <a:lnTo>
                      <a:pt x="31" y="206"/>
                    </a:lnTo>
                    <a:lnTo>
                      <a:pt x="33" y="199"/>
                    </a:lnTo>
                    <a:lnTo>
                      <a:pt x="35" y="188"/>
                    </a:lnTo>
                    <a:lnTo>
                      <a:pt x="35" y="175"/>
                    </a:lnTo>
                    <a:lnTo>
                      <a:pt x="35" y="53"/>
                    </a:lnTo>
                    <a:lnTo>
                      <a:pt x="35" y="42"/>
                    </a:lnTo>
                    <a:lnTo>
                      <a:pt x="34" y="31"/>
                    </a:lnTo>
                    <a:lnTo>
                      <a:pt x="33" y="25"/>
                    </a:lnTo>
                    <a:lnTo>
                      <a:pt x="32" y="21"/>
                    </a:lnTo>
                    <a:lnTo>
                      <a:pt x="28" y="17"/>
                    </a:lnTo>
                    <a:lnTo>
                      <a:pt x="23" y="13"/>
                    </a:lnTo>
                    <a:lnTo>
                      <a:pt x="19" y="11"/>
                    </a:lnTo>
                    <a:lnTo>
                      <a:pt x="14" y="10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9"/>
                    </a:lnTo>
                    <a:lnTo>
                      <a:pt x="108" y="9"/>
                    </a:lnTo>
                    <a:lnTo>
                      <a:pt x="100" y="10"/>
                    </a:lnTo>
                    <a:lnTo>
                      <a:pt x="93" y="10"/>
                    </a:lnTo>
                    <a:lnTo>
                      <a:pt x="89" y="12"/>
                    </a:lnTo>
                    <a:lnTo>
                      <a:pt x="84" y="15"/>
                    </a:lnTo>
                    <a:lnTo>
                      <a:pt x="80" y="19"/>
                    </a:lnTo>
                    <a:lnTo>
                      <a:pt x="77" y="23"/>
                    </a:lnTo>
                    <a:lnTo>
                      <a:pt x="76" y="30"/>
                    </a:lnTo>
                    <a:lnTo>
                      <a:pt x="76" y="41"/>
                    </a:lnTo>
                    <a:lnTo>
                      <a:pt x="75" y="53"/>
                    </a:lnTo>
                    <a:lnTo>
                      <a:pt x="75" y="102"/>
                    </a:lnTo>
                    <a:close/>
                    <a:moveTo>
                      <a:pt x="75" y="209"/>
                    </a:moveTo>
                    <a:lnTo>
                      <a:pt x="89" y="212"/>
                    </a:lnTo>
                    <a:lnTo>
                      <a:pt x="102" y="213"/>
                    </a:lnTo>
                    <a:lnTo>
                      <a:pt x="114" y="212"/>
                    </a:lnTo>
                    <a:lnTo>
                      <a:pt x="126" y="209"/>
                    </a:lnTo>
                    <a:lnTo>
                      <a:pt x="131" y="208"/>
                    </a:lnTo>
                    <a:lnTo>
                      <a:pt x="135" y="205"/>
                    </a:lnTo>
                    <a:lnTo>
                      <a:pt x="139" y="203"/>
                    </a:lnTo>
                    <a:lnTo>
                      <a:pt x="143" y="200"/>
                    </a:lnTo>
                    <a:lnTo>
                      <a:pt x="147" y="196"/>
                    </a:lnTo>
                    <a:lnTo>
                      <a:pt x="150" y="193"/>
                    </a:lnTo>
                    <a:lnTo>
                      <a:pt x="153" y="189"/>
                    </a:lnTo>
                    <a:lnTo>
                      <a:pt x="155" y="184"/>
                    </a:lnTo>
                    <a:lnTo>
                      <a:pt x="157" y="180"/>
                    </a:lnTo>
                    <a:lnTo>
                      <a:pt x="158" y="175"/>
                    </a:lnTo>
                    <a:lnTo>
                      <a:pt x="159" y="171"/>
                    </a:lnTo>
                    <a:lnTo>
                      <a:pt x="159" y="166"/>
                    </a:lnTo>
                    <a:lnTo>
                      <a:pt x="159" y="160"/>
                    </a:lnTo>
                    <a:lnTo>
                      <a:pt x="158" y="155"/>
                    </a:lnTo>
                    <a:lnTo>
                      <a:pt x="156" y="150"/>
                    </a:lnTo>
                    <a:lnTo>
                      <a:pt x="155" y="145"/>
                    </a:lnTo>
                    <a:lnTo>
                      <a:pt x="152" y="141"/>
                    </a:lnTo>
                    <a:lnTo>
                      <a:pt x="150" y="136"/>
                    </a:lnTo>
                    <a:lnTo>
                      <a:pt x="146" y="133"/>
                    </a:lnTo>
                    <a:lnTo>
                      <a:pt x="142" y="129"/>
                    </a:lnTo>
                    <a:lnTo>
                      <a:pt x="138" y="127"/>
                    </a:lnTo>
                    <a:lnTo>
                      <a:pt x="133" y="124"/>
                    </a:lnTo>
                    <a:lnTo>
                      <a:pt x="128" y="122"/>
                    </a:lnTo>
                    <a:lnTo>
                      <a:pt x="121" y="120"/>
                    </a:lnTo>
                    <a:lnTo>
                      <a:pt x="108" y="118"/>
                    </a:lnTo>
                    <a:lnTo>
                      <a:pt x="92" y="118"/>
                    </a:lnTo>
                    <a:lnTo>
                      <a:pt x="85" y="118"/>
                    </a:lnTo>
                    <a:lnTo>
                      <a:pt x="75" y="118"/>
                    </a:lnTo>
                    <a:lnTo>
                      <a:pt x="75" y="20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75"/>
              <p:cNvSpPr/>
              <p:nvPr/>
            </p:nvSpPr>
            <p:spPr>
              <a:xfrm>
                <a:off x="2884" y="836"/>
                <a:ext cx="125" cy="9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293" extrusionOk="0">
                    <a:moveTo>
                      <a:pt x="0" y="229"/>
                    </a:moveTo>
                    <a:lnTo>
                      <a:pt x="0" y="220"/>
                    </a:lnTo>
                    <a:lnTo>
                      <a:pt x="9" y="219"/>
                    </a:lnTo>
                    <a:lnTo>
                      <a:pt x="17" y="218"/>
                    </a:lnTo>
                    <a:lnTo>
                      <a:pt x="24" y="215"/>
                    </a:lnTo>
                    <a:lnTo>
                      <a:pt x="28" y="212"/>
                    </a:lnTo>
                    <a:lnTo>
                      <a:pt x="31" y="207"/>
                    </a:lnTo>
                    <a:lnTo>
                      <a:pt x="34" y="199"/>
                    </a:lnTo>
                    <a:lnTo>
                      <a:pt x="35" y="189"/>
                    </a:lnTo>
                    <a:lnTo>
                      <a:pt x="35" y="175"/>
                    </a:lnTo>
                    <a:lnTo>
                      <a:pt x="35" y="53"/>
                    </a:lnTo>
                    <a:lnTo>
                      <a:pt x="35" y="42"/>
                    </a:lnTo>
                    <a:lnTo>
                      <a:pt x="35" y="31"/>
                    </a:lnTo>
                    <a:lnTo>
                      <a:pt x="34" y="25"/>
                    </a:lnTo>
                    <a:lnTo>
                      <a:pt x="33" y="21"/>
                    </a:lnTo>
                    <a:lnTo>
                      <a:pt x="29" y="17"/>
                    </a:lnTo>
                    <a:lnTo>
                      <a:pt x="24" y="13"/>
                    </a:lnTo>
                    <a:lnTo>
                      <a:pt x="21" y="11"/>
                    </a:lnTo>
                    <a:lnTo>
                      <a:pt x="15" y="10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9"/>
                    </a:lnTo>
                    <a:lnTo>
                      <a:pt x="103" y="9"/>
                    </a:lnTo>
                    <a:lnTo>
                      <a:pt x="97" y="10"/>
                    </a:lnTo>
                    <a:lnTo>
                      <a:pt x="92" y="11"/>
                    </a:lnTo>
                    <a:lnTo>
                      <a:pt x="89" y="12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9" y="24"/>
                    </a:lnTo>
                    <a:lnTo>
                      <a:pt x="78" y="31"/>
                    </a:lnTo>
                    <a:lnTo>
                      <a:pt x="77" y="41"/>
                    </a:lnTo>
                    <a:lnTo>
                      <a:pt x="77" y="53"/>
                    </a:lnTo>
                    <a:lnTo>
                      <a:pt x="77" y="180"/>
                    </a:lnTo>
                    <a:lnTo>
                      <a:pt x="77" y="191"/>
                    </a:lnTo>
                    <a:lnTo>
                      <a:pt x="78" y="199"/>
                    </a:lnTo>
                    <a:lnTo>
                      <a:pt x="79" y="205"/>
                    </a:lnTo>
                    <a:lnTo>
                      <a:pt x="81" y="208"/>
                    </a:lnTo>
                    <a:lnTo>
                      <a:pt x="84" y="210"/>
                    </a:lnTo>
                    <a:lnTo>
                      <a:pt x="90" y="212"/>
                    </a:lnTo>
                    <a:lnTo>
                      <a:pt x="98" y="212"/>
                    </a:lnTo>
                    <a:lnTo>
                      <a:pt x="109" y="213"/>
                    </a:lnTo>
                    <a:lnTo>
                      <a:pt x="137" y="213"/>
                    </a:lnTo>
                    <a:lnTo>
                      <a:pt x="150" y="212"/>
                    </a:lnTo>
                    <a:lnTo>
                      <a:pt x="157" y="211"/>
                    </a:lnTo>
                    <a:lnTo>
                      <a:pt x="159" y="210"/>
                    </a:lnTo>
                    <a:lnTo>
                      <a:pt x="162" y="208"/>
                    </a:lnTo>
                    <a:lnTo>
                      <a:pt x="164" y="207"/>
                    </a:lnTo>
                    <a:lnTo>
                      <a:pt x="165" y="205"/>
                    </a:lnTo>
                    <a:lnTo>
                      <a:pt x="166" y="195"/>
                    </a:lnTo>
                    <a:lnTo>
                      <a:pt x="166" y="175"/>
                    </a:lnTo>
                    <a:lnTo>
                      <a:pt x="166" y="53"/>
                    </a:lnTo>
                    <a:lnTo>
                      <a:pt x="166" y="42"/>
                    </a:lnTo>
                    <a:lnTo>
                      <a:pt x="166" y="32"/>
                    </a:lnTo>
                    <a:lnTo>
                      <a:pt x="165" y="25"/>
                    </a:lnTo>
                    <a:lnTo>
                      <a:pt x="164" y="21"/>
                    </a:lnTo>
                    <a:lnTo>
                      <a:pt x="159" y="17"/>
                    </a:lnTo>
                    <a:lnTo>
                      <a:pt x="154" y="13"/>
                    </a:lnTo>
                    <a:lnTo>
                      <a:pt x="151" y="11"/>
                    </a:lnTo>
                    <a:lnTo>
                      <a:pt x="145" y="10"/>
                    </a:lnTo>
                    <a:lnTo>
                      <a:pt x="139" y="9"/>
                    </a:lnTo>
                    <a:lnTo>
                      <a:pt x="131" y="9"/>
                    </a:lnTo>
                    <a:lnTo>
                      <a:pt x="131" y="0"/>
                    </a:lnTo>
                    <a:lnTo>
                      <a:pt x="238" y="0"/>
                    </a:lnTo>
                    <a:lnTo>
                      <a:pt x="238" y="9"/>
                    </a:lnTo>
                    <a:lnTo>
                      <a:pt x="232" y="9"/>
                    </a:lnTo>
                    <a:lnTo>
                      <a:pt x="226" y="10"/>
                    </a:lnTo>
                    <a:lnTo>
                      <a:pt x="222" y="11"/>
                    </a:lnTo>
                    <a:lnTo>
                      <a:pt x="218" y="13"/>
                    </a:lnTo>
                    <a:lnTo>
                      <a:pt x="215" y="16"/>
                    </a:lnTo>
                    <a:lnTo>
                      <a:pt x="213" y="18"/>
                    </a:lnTo>
                    <a:lnTo>
                      <a:pt x="211" y="21"/>
                    </a:lnTo>
                    <a:lnTo>
                      <a:pt x="210" y="24"/>
                    </a:lnTo>
                    <a:lnTo>
                      <a:pt x="207" y="34"/>
                    </a:lnTo>
                    <a:lnTo>
                      <a:pt x="207" y="53"/>
                    </a:lnTo>
                    <a:lnTo>
                      <a:pt x="207" y="182"/>
                    </a:lnTo>
                    <a:lnTo>
                      <a:pt x="207" y="193"/>
                    </a:lnTo>
                    <a:lnTo>
                      <a:pt x="209" y="200"/>
                    </a:lnTo>
                    <a:lnTo>
                      <a:pt x="210" y="206"/>
                    </a:lnTo>
                    <a:lnTo>
                      <a:pt x="212" y="209"/>
                    </a:lnTo>
                    <a:lnTo>
                      <a:pt x="215" y="210"/>
                    </a:lnTo>
                    <a:lnTo>
                      <a:pt x="221" y="212"/>
                    </a:lnTo>
                    <a:lnTo>
                      <a:pt x="228" y="212"/>
                    </a:lnTo>
                    <a:lnTo>
                      <a:pt x="238" y="213"/>
                    </a:lnTo>
                    <a:lnTo>
                      <a:pt x="268" y="213"/>
                    </a:lnTo>
                    <a:lnTo>
                      <a:pt x="279" y="212"/>
                    </a:lnTo>
                    <a:lnTo>
                      <a:pt x="287" y="211"/>
                    </a:lnTo>
                    <a:lnTo>
                      <a:pt x="292" y="210"/>
                    </a:lnTo>
                    <a:lnTo>
                      <a:pt x="294" y="208"/>
                    </a:lnTo>
                    <a:lnTo>
                      <a:pt x="295" y="204"/>
                    </a:lnTo>
                    <a:lnTo>
                      <a:pt x="296" y="197"/>
                    </a:lnTo>
                    <a:lnTo>
                      <a:pt x="296" y="189"/>
                    </a:lnTo>
                    <a:lnTo>
                      <a:pt x="296" y="176"/>
                    </a:lnTo>
                    <a:lnTo>
                      <a:pt x="296" y="53"/>
                    </a:lnTo>
                    <a:lnTo>
                      <a:pt x="296" y="42"/>
                    </a:lnTo>
                    <a:lnTo>
                      <a:pt x="296" y="31"/>
                    </a:lnTo>
                    <a:lnTo>
                      <a:pt x="295" y="25"/>
                    </a:lnTo>
                    <a:lnTo>
                      <a:pt x="294" y="21"/>
                    </a:lnTo>
                    <a:lnTo>
                      <a:pt x="290" y="17"/>
                    </a:lnTo>
                    <a:lnTo>
                      <a:pt x="285" y="13"/>
                    </a:lnTo>
                    <a:lnTo>
                      <a:pt x="282" y="11"/>
                    </a:lnTo>
                    <a:lnTo>
                      <a:pt x="277" y="10"/>
                    </a:lnTo>
                    <a:lnTo>
                      <a:pt x="270" y="9"/>
                    </a:lnTo>
                    <a:lnTo>
                      <a:pt x="262" y="9"/>
                    </a:lnTo>
                    <a:lnTo>
                      <a:pt x="262" y="0"/>
                    </a:lnTo>
                    <a:lnTo>
                      <a:pt x="373" y="0"/>
                    </a:lnTo>
                    <a:lnTo>
                      <a:pt x="373" y="9"/>
                    </a:lnTo>
                    <a:lnTo>
                      <a:pt x="365" y="9"/>
                    </a:lnTo>
                    <a:lnTo>
                      <a:pt x="359" y="10"/>
                    </a:lnTo>
                    <a:lnTo>
                      <a:pt x="354" y="11"/>
                    </a:lnTo>
                    <a:lnTo>
                      <a:pt x="351" y="12"/>
                    </a:lnTo>
                    <a:lnTo>
                      <a:pt x="345" y="16"/>
                    </a:lnTo>
                    <a:lnTo>
                      <a:pt x="341" y="20"/>
                    </a:lnTo>
                    <a:lnTo>
                      <a:pt x="340" y="24"/>
                    </a:lnTo>
                    <a:lnTo>
                      <a:pt x="339" y="31"/>
                    </a:lnTo>
                    <a:lnTo>
                      <a:pt x="338" y="41"/>
                    </a:lnTo>
                    <a:lnTo>
                      <a:pt x="338" y="53"/>
                    </a:lnTo>
                    <a:lnTo>
                      <a:pt x="338" y="162"/>
                    </a:lnTo>
                    <a:lnTo>
                      <a:pt x="338" y="176"/>
                    </a:lnTo>
                    <a:lnTo>
                      <a:pt x="338" y="189"/>
                    </a:lnTo>
                    <a:lnTo>
                      <a:pt x="339" y="198"/>
                    </a:lnTo>
                    <a:lnTo>
                      <a:pt x="340" y="203"/>
                    </a:lnTo>
                    <a:lnTo>
                      <a:pt x="341" y="207"/>
                    </a:lnTo>
                    <a:lnTo>
                      <a:pt x="343" y="210"/>
                    </a:lnTo>
                    <a:lnTo>
                      <a:pt x="345" y="213"/>
                    </a:lnTo>
                    <a:lnTo>
                      <a:pt x="348" y="215"/>
                    </a:lnTo>
                    <a:lnTo>
                      <a:pt x="353" y="217"/>
                    </a:lnTo>
                    <a:lnTo>
                      <a:pt x="359" y="218"/>
                    </a:lnTo>
                    <a:lnTo>
                      <a:pt x="365" y="219"/>
                    </a:lnTo>
                    <a:lnTo>
                      <a:pt x="373" y="220"/>
                    </a:lnTo>
                    <a:lnTo>
                      <a:pt x="373" y="293"/>
                    </a:lnTo>
                    <a:lnTo>
                      <a:pt x="364" y="293"/>
                    </a:lnTo>
                    <a:lnTo>
                      <a:pt x="363" y="285"/>
                    </a:lnTo>
                    <a:lnTo>
                      <a:pt x="362" y="278"/>
                    </a:lnTo>
                    <a:lnTo>
                      <a:pt x="360" y="271"/>
                    </a:lnTo>
                    <a:lnTo>
                      <a:pt x="358" y="265"/>
                    </a:lnTo>
                    <a:lnTo>
                      <a:pt x="356" y="260"/>
                    </a:lnTo>
                    <a:lnTo>
                      <a:pt x="353" y="255"/>
                    </a:lnTo>
                    <a:lnTo>
                      <a:pt x="348" y="250"/>
                    </a:lnTo>
                    <a:lnTo>
                      <a:pt x="344" y="246"/>
                    </a:lnTo>
                    <a:lnTo>
                      <a:pt x="339" y="242"/>
                    </a:lnTo>
                    <a:lnTo>
                      <a:pt x="334" y="239"/>
                    </a:lnTo>
                    <a:lnTo>
                      <a:pt x="327" y="235"/>
                    </a:lnTo>
                    <a:lnTo>
                      <a:pt x="320" y="233"/>
                    </a:lnTo>
                    <a:lnTo>
                      <a:pt x="312" y="231"/>
                    </a:lnTo>
                    <a:lnTo>
                      <a:pt x="302" y="230"/>
                    </a:lnTo>
                    <a:lnTo>
                      <a:pt x="292" y="229"/>
                    </a:lnTo>
                    <a:lnTo>
                      <a:pt x="28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75"/>
              <p:cNvSpPr/>
              <p:nvPr/>
            </p:nvSpPr>
            <p:spPr>
              <a:xfrm>
                <a:off x="3019" y="833"/>
                <a:ext cx="65" cy="82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44" extrusionOk="0">
                    <a:moveTo>
                      <a:pt x="35" y="92"/>
                    </a:moveTo>
                    <a:lnTo>
                      <a:pt x="35" y="106"/>
                    </a:lnTo>
                    <a:lnTo>
                      <a:pt x="36" y="117"/>
                    </a:lnTo>
                    <a:lnTo>
                      <a:pt x="38" y="128"/>
                    </a:lnTo>
                    <a:lnTo>
                      <a:pt x="42" y="138"/>
                    </a:lnTo>
                    <a:lnTo>
                      <a:pt x="45" y="149"/>
                    </a:lnTo>
                    <a:lnTo>
                      <a:pt x="50" y="157"/>
                    </a:lnTo>
                    <a:lnTo>
                      <a:pt x="55" y="166"/>
                    </a:lnTo>
                    <a:lnTo>
                      <a:pt x="60" y="173"/>
                    </a:lnTo>
                    <a:lnTo>
                      <a:pt x="67" y="180"/>
                    </a:lnTo>
                    <a:lnTo>
                      <a:pt x="73" y="185"/>
                    </a:lnTo>
                    <a:lnTo>
                      <a:pt x="80" y="190"/>
                    </a:lnTo>
                    <a:lnTo>
                      <a:pt x="87" y="195"/>
                    </a:lnTo>
                    <a:lnTo>
                      <a:pt x="95" y="198"/>
                    </a:lnTo>
                    <a:lnTo>
                      <a:pt x="103" y="201"/>
                    </a:lnTo>
                    <a:lnTo>
                      <a:pt x="111" y="202"/>
                    </a:lnTo>
                    <a:lnTo>
                      <a:pt x="119" y="202"/>
                    </a:lnTo>
                    <a:lnTo>
                      <a:pt x="130" y="202"/>
                    </a:lnTo>
                    <a:lnTo>
                      <a:pt x="141" y="199"/>
                    </a:lnTo>
                    <a:lnTo>
                      <a:pt x="150" y="196"/>
                    </a:lnTo>
                    <a:lnTo>
                      <a:pt x="158" y="189"/>
                    </a:lnTo>
                    <a:lnTo>
                      <a:pt x="166" y="182"/>
                    </a:lnTo>
                    <a:lnTo>
                      <a:pt x="173" y="173"/>
                    </a:lnTo>
                    <a:lnTo>
                      <a:pt x="180" y="161"/>
                    </a:lnTo>
                    <a:lnTo>
                      <a:pt x="187" y="148"/>
                    </a:lnTo>
                    <a:lnTo>
                      <a:pt x="194" y="153"/>
                    </a:lnTo>
                    <a:lnTo>
                      <a:pt x="193" y="161"/>
                    </a:lnTo>
                    <a:lnTo>
                      <a:pt x="191" y="169"/>
                    </a:lnTo>
                    <a:lnTo>
                      <a:pt x="188" y="177"/>
                    </a:lnTo>
                    <a:lnTo>
                      <a:pt x="183" y="185"/>
                    </a:lnTo>
                    <a:lnTo>
                      <a:pt x="179" y="192"/>
                    </a:lnTo>
                    <a:lnTo>
                      <a:pt x="175" y="201"/>
                    </a:lnTo>
                    <a:lnTo>
                      <a:pt x="169" y="208"/>
                    </a:lnTo>
                    <a:lnTo>
                      <a:pt x="164" y="215"/>
                    </a:lnTo>
                    <a:lnTo>
                      <a:pt x="157" y="221"/>
                    </a:lnTo>
                    <a:lnTo>
                      <a:pt x="150" y="227"/>
                    </a:lnTo>
                    <a:lnTo>
                      <a:pt x="143" y="232"/>
                    </a:lnTo>
                    <a:lnTo>
                      <a:pt x="135" y="236"/>
                    </a:lnTo>
                    <a:lnTo>
                      <a:pt x="127" y="239"/>
                    </a:lnTo>
                    <a:lnTo>
                      <a:pt x="118" y="241"/>
                    </a:lnTo>
                    <a:lnTo>
                      <a:pt x="109" y="242"/>
                    </a:lnTo>
                    <a:lnTo>
                      <a:pt x="100" y="244"/>
                    </a:lnTo>
                    <a:lnTo>
                      <a:pt x="90" y="242"/>
                    </a:lnTo>
                    <a:lnTo>
                      <a:pt x="80" y="241"/>
                    </a:lnTo>
                    <a:lnTo>
                      <a:pt x="71" y="238"/>
                    </a:lnTo>
                    <a:lnTo>
                      <a:pt x="62" y="235"/>
                    </a:lnTo>
                    <a:lnTo>
                      <a:pt x="53" y="230"/>
                    </a:lnTo>
                    <a:lnTo>
                      <a:pt x="45" y="225"/>
                    </a:lnTo>
                    <a:lnTo>
                      <a:pt x="36" y="218"/>
                    </a:lnTo>
                    <a:lnTo>
                      <a:pt x="29" y="211"/>
                    </a:lnTo>
                    <a:lnTo>
                      <a:pt x="22" y="203"/>
                    </a:lnTo>
                    <a:lnTo>
                      <a:pt x="16" y="193"/>
                    </a:lnTo>
                    <a:lnTo>
                      <a:pt x="11" y="183"/>
                    </a:lnTo>
                    <a:lnTo>
                      <a:pt x="7" y="173"/>
                    </a:lnTo>
                    <a:lnTo>
                      <a:pt x="4" y="162"/>
                    </a:lnTo>
                    <a:lnTo>
                      <a:pt x="2" y="150"/>
                    </a:lnTo>
                    <a:lnTo>
                      <a:pt x="0" y="137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2" y="97"/>
                    </a:lnTo>
                    <a:lnTo>
                      <a:pt x="4" y="83"/>
                    </a:lnTo>
                    <a:lnTo>
                      <a:pt x="7" y="72"/>
                    </a:lnTo>
                    <a:lnTo>
                      <a:pt x="12" y="61"/>
                    </a:lnTo>
                    <a:lnTo>
                      <a:pt x="17" y="51"/>
                    </a:lnTo>
                    <a:lnTo>
                      <a:pt x="23" y="41"/>
                    </a:lnTo>
                    <a:lnTo>
                      <a:pt x="30" y="32"/>
                    </a:lnTo>
                    <a:lnTo>
                      <a:pt x="37" y="24"/>
                    </a:lnTo>
                    <a:lnTo>
                      <a:pt x="46" y="18"/>
                    </a:lnTo>
                    <a:lnTo>
                      <a:pt x="55" y="12"/>
                    </a:lnTo>
                    <a:lnTo>
                      <a:pt x="64" y="8"/>
                    </a:lnTo>
                    <a:lnTo>
                      <a:pt x="74" y="4"/>
                    </a:lnTo>
                    <a:lnTo>
                      <a:pt x="84" y="2"/>
                    </a:lnTo>
                    <a:lnTo>
                      <a:pt x="95" y="0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24" y="1"/>
                    </a:lnTo>
                    <a:lnTo>
                      <a:pt x="132" y="3"/>
                    </a:lnTo>
                    <a:lnTo>
                      <a:pt x="141" y="6"/>
                    </a:lnTo>
                    <a:lnTo>
                      <a:pt x="149" y="9"/>
                    </a:lnTo>
                    <a:lnTo>
                      <a:pt x="156" y="14"/>
                    </a:lnTo>
                    <a:lnTo>
                      <a:pt x="163" y="19"/>
                    </a:lnTo>
                    <a:lnTo>
                      <a:pt x="169" y="25"/>
                    </a:lnTo>
                    <a:lnTo>
                      <a:pt x="175" y="31"/>
                    </a:lnTo>
                    <a:lnTo>
                      <a:pt x="180" y="38"/>
                    </a:lnTo>
                    <a:lnTo>
                      <a:pt x="185" y="47"/>
                    </a:lnTo>
                    <a:lnTo>
                      <a:pt x="188" y="55"/>
                    </a:lnTo>
                    <a:lnTo>
                      <a:pt x="191" y="63"/>
                    </a:lnTo>
                    <a:lnTo>
                      <a:pt x="193" y="73"/>
                    </a:lnTo>
                    <a:lnTo>
                      <a:pt x="194" y="82"/>
                    </a:lnTo>
                    <a:lnTo>
                      <a:pt x="194" y="92"/>
                    </a:lnTo>
                    <a:lnTo>
                      <a:pt x="35" y="92"/>
                    </a:lnTo>
                    <a:close/>
                    <a:moveTo>
                      <a:pt x="35" y="78"/>
                    </a:moveTo>
                    <a:lnTo>
                      <a:pt x="142" y="78"/>
                    </a:lnTo>
                    <a:lnTo>
                      <a:pt x="141" y="68"/>
                    </a:lnTo>
                    <a:lnTo>
                      <a:pt x="140" y="60"/>
                    </a:lnTo>
                    <a:lnTo>
                      <a:pt x="139" y="53"/>
                    </a:lnTo>
                    <a:lnTo>
                      <a:pt x="137" y="48"/>
                    </a:lnTo>
                    <a:lnTo>
                      <a:pt x="133" y="40"/>
                    </a:lnTo>
                    <a:lnTo>
                      <a:pt x="128" y="34"/>
                    </a:lnTo>
                    <a:lnTo>
                      <a:pt x="123" y="29"/>
                    </a:lnTo>
                    <a:lnTo>
                      <a:pt x="118" y="25"/>
                    </a:lnTo>
                    <a:lnTo>
                      <a:pt x="111" y="22"/>
                    </a:lnTo>
                    <a:lnTo>
                      <a:pt x="105" y="19"/>
                    </a:lnTo>
                    <a:lnTo>
                      <a:pt x="99" y="18"/>
                    </a:lnTo>
                    <a:lnTo>
                      <a:pt x="92" y="17"/>
                    </a:lnTo>
                    <a:lnTo>
                      <a:pt x="86" y="17"/>
                    </a:lnTo>
                    <a:lnTo>
                      <a:pt x="81" y="18"/>
                    </a:lnTo>
                    <a:lnTo>
                      <a:pt x="77" y="19"/>
                    </a:lnTo>
                    <a:lnTo>
                      <a:pt x="72" y="21"/>
                    </a:lnTo>
                    <a:lnTo>
                      <a:pt x="63" y="26"/>
                    </a:lnTo>
                    <a:lnTo>
                      <a:pt x="55" y="33"/>
                    </a:lnTo>
                    <a:lnTo>
                      <a:pt x="51" y="37"/>
                    </a:lnTo>
                    <a:lnTo>
                      <a:pt x="48" y="42"/>
                    </a:lnTo>
                    <a:lnTo>
                      <a:pt x="45" y="48"/>
                    </a:lnTo>
                    <a:lnTo>
                      <a:pt x="42" y="53"/>
                    </a:lnTo>
                    <a:lnTo>
                      <a:pt x="39" y="59"/>
                    </a:lnTo>
                    <a:lnTo>
                      <a:pt x="37" y="65"/>
                    </a:lnTo>
                    <a:lnTo>
                      <a:pt x="36" y="71"/>
                    </a:lnTo>
                    <a:lnTo>
                      <a:pt x="35" y="7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75"/>
              <p:cNvSpPr/>
              <p:nvPr/>
            </p:nvSpPr>
            <p:spPr>
              <a:xfrm>
                <a:off x="3092" y="836"/>
                <a:ext cx="8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29" extrusionOk="0">
                    <a:moveTo>
                      <a:pt x="77" y="102"/>
                    </a:moveTo>
                    <a:lnTo>
                      <a:pt x="176" y="102"/>
                    </a:lnTo>
                    <a:lnTo>
                      <a:pt x="176" y="53"/>
                    </a:lnTo>
                    <a:lnTo>
                      <a:pt x="176" y="35"/>
                    </a:lnTo>
                    <a:lnTo>
                      <a:pt x="174" y="25"/>
                    </a:lnTo>
                    <a:lnTo>
                      <a:pt x="173" y="21"/>
                    </a:lnTo>
                    <a:lnTo>
                      <a:pt x="171" y="19"/>
                    </a:lnTo>
                    <a:lnTo>
                      <a:pt x="169" y="16"/>
                    </a:lnTo>
                    <a:lnTo>
                      <a:pt x="166" y="13"/>
                    </a:lnTo>
                    <a:lnTo>
                      <a:pt x="162" y="11"/>
                    </a:lnTo>
                    <a:lnTo>
                      <a:pt x="156" y="10"/>
                    </a:lnTo>
                    <a:lnTo>
                      <a:pt x="149" y="9"/>
                    </a:lnTo>
                    <a:lnTo>
                      <a:pt x="141" y="9"/>
                    </a:lnTo>
                    <a:lnTo>
                      <a:pt x="141" y="0"/>
                    </a:lnTo>
                    <a:lnTo>
                      <a:pt x="253" y="0"/>
                    </a:lnTo>
                    <a:lnTo>
                      <a:pt x="253" y="9"/>
                    </a:lnTo>
                    <a:lnTo>
                      <a:pt x="245" y="9"/>
                    </a:lnTo>
                    <a:lnTo>
                      <a:pt x="239" y="10"/>
                    </a:lnTo>
                    <a:lnTo>
                      <a:pt x="234" y="11"/>
                    </a:lnTo>
                    <a:lnTo>
                      <a:pt x="230" y="12"/>
                    </a:lnTo>
                    <a:lnTo>
                      <a:pt x="226" y="14"/>
                    </a:lnTo>
                    <a:lnTo>
                      <a:pt x="224" y="17"/>
                    </a:lnTo>
                    <a:lnTo>
                      <a:pt x="222" y="19"/>
                    </a:lnTo>
                    <a:lnTo>
                      <a:pt x="220" y="22"/>
                    </a:lnTo>
                    <a:lnTo>
                      <a:pt x="219" y="27"/>
                    </a:lnTo>
                    <a:lnTo>
                      <a:pt x="218" y="33"/>
                    </a:lnTo>
                    <a:lnTo>
                      <a:pt x="218" y="43"/>
                    </a:lnTo>
                    <a:lnTo>
                      <a:pt x="218" y="53"/>
                    </a:lnTo>
                    <a:lnTo>
                      <a:pt x="218" y="175"/>
                    </a:lnTo>
                    <a:lnTo>
                      <a:pt x="218" y="194"/>
                    </a:lnTo>
                    <a:lnTo>
                      <a:pt x="219" y="204"/>
                    </a:lnTo>
                    <a:lnTo>
                      <a:pt x="221" y="207"/>
                    </a:lnTo>
                    <a:lnTo>
                      <a:pt x="223" y="210"/>
                    </a:lnTo>
                    <a:lnTo>
                      <a:pt x="225" y="213"/>
                    </a:lnTo>
                    <a:lnTo>
                      <a:pt x="228" y="215"/>
                    </a:lnTo>
                    <a:lnTo>
                      <a:pt x="233" y="217"/>
                    </a:lnTo>
                    <a:lnTo>
                      <a:pt x="238" y="219"/>
                    </a:lnTo>
                    <a:lnTo>
                      <a:pt x="244" y="219"/>
                    </a:lnTo>
                    <a:lnTo>
                      <a:pt x="253" y="220"/>
                    </a:lnTo>
                    <a:lnTo>
                      <a:pt x="253" y="229"/>
                    </a:lnTo>
                    <a:lnTo>
                      <a:pt x="141" y="229"/>
                    </a:lnTo>
                    <a:lnTo>
                      <a:pt x="141" y="220"/>
                    </a:lnTo>
                    <a:lnTo>
                      <a:pt x="150" y="219"/>
                    </a:lnTo>
                    <a:lnTo>
                      <a:pt x="159" y="218"/>
                    </a:lnTo>
                    <a:lnTo>
                      <a:pt x="165" y="215"/>
                    </a:lnTo>
                    <a:lnTo>
                      <a:pt x="169" y="212"/>
                    </a:lnTo>
                    <a:lnTo>
                      <a:pt x="172" y="207"/>
                    </a:lnTo>
                    <a:lnTo>
                      <a:pt x="174" y="199"/>
                    </a:lnTo>
                    <a:lnTo>
                      <a:pt x="176" y="189"/>
                    </a:lnTo>
                    <a:lnTo>
                      <a:pt x="176" y="175"/>
                    </a:lnTo>
                    <a:lnTo>
                      <a:pt x="176" y="118"/>
                    </a:lnTo>
                    <a:lnTo>
                      <a:pt x="77" y="118"/>
                    </a:lnTo>
                    <a:lnTo>
                      <a:pt x="77" y="175"/>
                    </a:lnTo>
                    <a:lnTo>
                      <a:pt x="77" y="194"/>
                    </a:lnTo>
                    <a:lnTo>
                      <a:pt x="79" y="204"/>
                    </a:lnTo>
                    <a:lnTo>
                      <a:pt x="80" y="207"/>
                    </a:lnTo>
                    <a:lnTo>
                      <a:pt x="82" y="210"/>
                    </a:lnTo>
                    <a:lnTo>
                      <a:pt x="84" y="213"/>
                    </a:lnTo>
                    <a:lnTo>
                      <a:pt x="88" y="215"/>
                    </a:lnTo>
                    <a:lnTo>
                      <a:pt x="92" y="217"/>
                    </a:lnTo>
                    <a:lnTo>
                      <a:pt x="97" y="219"/>
                    </a:lnTo>
                    <a:lnTo>
                      <a:pt x="103" y="219"/>
                    </a:lnTo>
                    <a:lnTo>
                      <a:pt x="112" y="220"/>
                    </a:lnTo>
                    <a:lnTo>
                      <a:pt x="112" y="229"/>
                    </a:lnTo>
                    <a:lnTo>
                      <a:pt x="0" y="229"/>
                    </a:lnTo>
                    <a:lnTo>
                      <a:pt x="0" y="220"/>
                    </a:lnTo>
                    <a:lnTo>
                      <a:pt x="10" y="219"/>
                    </a:lnTo>
                    <a:lnTo>
                      <a:pt x="19" y="218"/>
                    </a:lnTo>
                    <a:lnTo>
                      <a:pt x="25" y="215"/>
                    </a:lnTo>
                    <a:lnTo>
                      <a:pt x="29" y="212"/>
                    </a:lnTo>
                    <a:lnTo>
                      <a:pt x="32" y="206"/>
                    </a:lnTo>
                    <a:lnTo>
                      <a:pt x="34" y="199"/>
                    </a:lnTo>
                    <a:lnTo>
                      <a:pt x="35" y="188"/>
                    </a:lnTo>
                    <a:lnTo>
                      <a:pt x="35" y="175"/>
                    </a:lnTo>
                    <a:lnTo>
                      <a:pt x="35" y="53"/>
                    </a:lnTo>
                    <a:lnTo>
                      <a:pt x="35" y="35"/>
                    </a:lnTo>
                    <a:lnTo>
                      <a:pt x="33" y="24"/>
                    </a:lnTo>
                    <a:lnTo>
                      <a:pt x="32" y="21"/>
                    </a:lnTo>
                    <a:lnTo>
                      <a:pt x="30" y="18"/>
                    </a:lnTo>
                    <a:lnTo>
                      <a:pt x="28" y="15"/>
                    </a:lnTo>
                    <a:lnTo>
                      <a:pt x="24" y="13"/>
                    </a:lnTo>
                    <a:lnTo>
                      <a:pt x="20" y="11"/>
                    </a:lnTo>
                    <a:lnTo>
                      <a:pt x="15" y="10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2" y="0"/>
                    </a:lnTo>
                    <a:lnTo>
                      <a:pt x="112" y="9"/>
                    </a:lnTo>
                    <a:lnTo>
                      <a:pt x="104" y="9"/>
                    </a:lnTo>
                    <a:lnTo>
                      <a:pt x="98" y="10"/>
                    </a:lnTo>
                    <a:lnTo>
                      <a:pt x="93" y="11"/>
                    </a:lnTo>
                    <a:lnTo>
                      <a:pt x="89" y="12"/>
                    </a:lnTo>
                    <a:lnTo>
                      <a:pt x="85" y="14"/>
                    </a:lnTo>
                    <a:lnTo>
                      <a:pt x="83" y="17"/>
                    </a:lnTo>
                    <a:lnTo>
                      <a:pt x="81" y="19"/>
                    </a:lnTo>
                    <a:lnTo>
                      <a:pt x="79" y="22"/>
                    </a:lnTo>
                    <a:lnTo>
                      <a:pt x="78" y="27"/>
                    </a:lnTo>
                    <a:lnTo>
                      <a:pt x="77" y="33"/>
                    </a:lnTo>
                    <a:lnTo>
                      <a:pt x="77" y="43"/>
                    </a:lnTo>
                    <a:lnTo>
                      <a:pt x="77" y="53"/>
                    </a:lnTo>
                    <a:lnTo>
                      <a:pt x="77" y="10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75"/>
              <p:cNvSpPr/>
              <p:nvPr/>
            </p:nvSpPr>
            <p:spPr>
              <a:xfrm>
                <a:off x="3184" y="836"/>
                <a:ext cx="8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77" y="158"/>
                    </a:moveTo>
                    <a:lnTo>
                      <a:pt x="176" y="44"/>
                    </a:lnTo>
                    <a:lnTo>
                      <a:pt x="176" y="34"/>
                    </a:lnTo>
                    <a:lnTo>
                      <a:pt x="174" y="27"/>
                    </a:lnTo>
                    <a:lnTo>
                      <a:pt x="172" y="21"/>
                    </a:lnTo>
                    <a:lnTo>
                      <a:pt x="169" y="17"/>
                    </a:lnTo>
                    <a:lnTo>
                      <a:pt x="165" y="13"/>
                    </a:lnTo>
                    <a:lnTo>
                      <a:pt x="159" y="11"/>
                    </a:lnTo>
                    <a:lnTo>
                      <a:pt x="153" y="10"/>
                    </a:lnTo>
                    <a:lnTo>
                      <a:pt x="145" y="9"/>
                    </a:lnTo>
                    <a:lnTo>
                      <a:pt x="145" y="0"/>
                    </a:lnTo>
                    <a:lnTo>
                      <a:pt x="252" y="0"/>
                    </a:lnTo>
                    <a:lnTo>
                      <a:pt x="252" y="9"/>
                    </a:lnTo>
                    <a:lnTo>
                      <a:pt x="245" y="9"/>
                    </a:lnTo>
                    <a:lnTo>
                      <a:pt x="238" y="10"/>
                    </a:lnTo>
                    <a:lnTo>
                      <a:pt x="233" y="11"/>
                    </a:lnTo>
                    <a:lnTo>
                      <a:pt x="230" y="12"/>
                    </a:lnTo>
                    <a:lnTo>
                      <a:pt x="225" y="16"/>
                    </a:lnTo>
                    <a:lnTo>
                      <a:pt x="221" y="20"/>
                    </a:lnTo>
                    <a:lnTo>
                      <a:pt x="220" y="24"/>
                    </a:lnTo>
                    <a:lnTo>
                      <a:pt x="219" y="31"/>
                    </a:lnTo>
                    <a:lnTo>
                      <a:pt x="218" y="41"/>
                    </a:lnTo>
                    <a:lnTo>
                      <a:pt x="218" y="53"/>
                    </a:lnTo>
                    <a:lnTo>
                      <a:pt x="218" y="175"/>
                    </a:lnTo>
                    <a:lnTo>
                      <a:pt x="218" y="188"/>
                    </a:lnTo>
                    <a:lnTo>
                      <a:pt x="219" y="197"/>
                    </a:lnTo>
                    <a:lnTo>
                      <a:pt x="219" y="203"/>
                    </a:lnTo>
                    <a:lnTo>
                      <a:pt x="221" y="207"/>
                    </a:lnTo>
                    <a:lnTo>
                      <a:pt x="224" y="212"/>
                    </a:lnTo>
                    <a:lnTo>
                      <a:pt x="229" y="216"/>
                    </a:lnTo>
                    <a:lnTo>
                      <a:pt x="233" y="217"/>
                    </a:lnTo>
                    <a:lnTo>
                      <a:pt x="238" y="219"/>
                    </a:lnTo>
                    <a:lnTo>
                      <a:pt x="244" y="219"/>
                    </a:lnTo>
                    <a:lnTo>
                      <a:pt x="252" y="220"/>
                    </a:lnTo>
                    <a:lnTo>
                      <a:pt x="252" y="229"/>
                    </a:lnTo>
                    <a:lnTo>
                      <a:pt x="141" y="229"/>
                    </a:lnTo>
                    <a:lnTo>
                      <a:pt x="141" y="220"/>
                    </a:lnTo>
                    <a:lnTo>
                      <a:pt x="151" y="219"/>
                    </a:lnTo>
                    <a:lnTo>
                      <a:pt x="158" y="218"/>
                    </a:lnTo>
                    <a:lnTo>
                      <a:pt x="165" y="215"/>
                    </a:lnTo>
                    <a:lnTo>
                      <a:pt x="170" y="212"/>
                    </a:lnTo>
                    <a:lnTo>
                      <a:pt x="173" y="207"/>
                    </a:lnTo>
                    <a:lnTo>
                      <a:pt x="175" y="199"/>
                    </a:lnTo>
                    <a:lnTo>
                      <a:pt x="176" y="189"/>
                    </a:lnTo>
                    <a:lnTo>
                      <a:pt x="176" y="175"/>
                    </a:lnTo>
                    <a:lnTo>
                      <a:pt x="176" y="67"/>
                    </a:lnTo>
                    <a:lnTo>
                      <a:pt x="77" y="182"/>
                    </a:lnTo>
                    <a:lnTo>
                      <a:pt x="78" y="192"/>
                    </a:lnTo>
                    <a:lnTo>
                      <a:pt x="79" y="200"/>
                    </a:lnTo>
                    <a:lnTo>
                      <a:pt x="81" y="207"/>
                    </a:lnTo>
                    <a:lnTo>
                      <a:pt x="83" y="211"/>
                    </a:lnTo>
                    <a:lnTo>
                      <a:pt x="86" y="215"/>
                    </a:lnTo>
                    <a:lnTo>
                      <a:pt x="92" y="217"/>
                    </a:lnTo>
                    <a:lnTo>
                      <a:pt x="98" y="219"/>
                    </a:lnTo>
                    <a:lnTo>
                      <a:pt x="106" y="220"/>
                    </a:lnTo>
                    <a:lnTo>
                      <a:pt x="106" y="229"/>
                    </a:lnTo>
                    <a:lnTo>
                      <a:pt x="0" y="229"/>
                    </a:lnTo>
                    <a:lnTo>
                      <a:pt x="0" y="220"/>
                    </a:lnTo>
                    <a:lnTo>
                      <a:pt x="10" y="219"/>
                    </a:lnTo>
                    <a:lnTo>
                      <a:pt x="18" y="218"/>
                    </a:lnTo>
                    <a:lnTo>
                      <a:pt x="25" y="215"/>
                    </a:lnTo>
                    <a:lnTo>
                      <a:pt x="29" y="212"/>
                    </a:lnTo>
                    <a:lnTo>
                      <a:pt x="32" y="206"/>
                    </a:lnTo>
                    <a:lnTo>
                      <a:pt x="34" y="199"/>
                    </a:lnTo>
                    <a:lnTo>
                      <a:pt x="35" y="188"/>
                    </a:lnTo>
                    <a:lnTo>
                      <a:pt x="36" y="175"/>
                    </a:lnTo>
                    <a:lnTo>
                      <a:pt x="36" y="53"/>
                    </a:lnTo>
                    <a:lnTo>
                      <a:pt x="35" y="42"/>
                    </a:lnTo>
                    <a:lnTo>
                      <a:pt x="35" y="31"/>
                    </a:lnTo>
                    <a:lnTo>
                      <a:pt x="34" y="25"/>
                    </a:lnTo>
                    <a:lnTo>
                      <a:pt x="33" y="21"/>
                    </a:lnTo>
                    <a:lnTo>
                      <a:pt x="29" y="17"/>
                    </a:lnTo>
                    <a:lnTo>
                      <a:pt x="24" y="13"/>
                    </a:lnTo>
                    <a:lnTo>
                      <a:pt x="20" y="11"/>
                    </a:lnTo>
                    <a:lnTo>
                      <a:pt x="15" y="10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9"/>
                    </a:lnTo>
                    <a:lnTo>
                      <a:pt x="104" y="9"/>
                    </a:lnTo>
                    <a:lnTo>
                      <a:pt x="97" y="10"/>
                    </a:lnTo>
                    <a:lnTo>
                      <a:pt x="93" y="11"/>
                    </a:lnTo>
                    <a:lnTo>
                      <a:pt x="89" y="12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9" y="24"/>
                    </a:lnTo>
                    <a:lnTo>
                      <a:pt x="78" y="31"/>
                    </a:lnTo>
                    <a:lnTo>
                      <a:pt x="77" y="41"/>
                    </a:lnTo>
                    <a:lnTo>
                      <a:pt x="77" y="53"/>
                    </a:lnTo>
                    <a:lnTo>
                      <a:pt x="77" y="1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75"/>
              <p:cNvSpPr/>
              <p:nvPr/>
            </p:nvSpPr>
            <p:spPr>
              <a:xfrm>
                <a:off x="3272" y="836"/>
                <a:ext cx="75" cy="7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229" extrusionOk="0">
                    <a:moveTo>
                      <a:pt x="225" y="0"/>
                    </a:moveTo>
                    <a:lnTo>
                      <a:pt x="225" y="9"/>
                    </a:lnTo>
                    <a:lnTo>
                      <a:pt x="217" y="9"/>
                    </a:lnTo>
                    <a:lnTo>
                      <a:pt x="211" y="10"/>
                    </a:lnTo>
                    <a:lnTo>
                      <a:pt x="206" y="11"/>
                    </a:lnTo>
                    <a:lnTo>
                      <a:pt x="202" y="13"/>
                    </a:lnTo>
                    <a:lnTo>
                      <a:pt x="199" y="15"/>
                    </a:lnTo>
                    <a:lnTo>
                      <a:pt x="196" y="18"/>
                    </a:lnTo>
                    <a:lnTo>
                      <a:pt x="194" y="21"/>
                    </a:lnTo>
                    <a:lnTo>
                      <a:pt x="193" y="24"/>
                    </a:lnTo>
                    <a:lnTo>
                      <a:pt x="191" y="34"/>
                    </a:lnTo>
                    <a:lnTo>
                      <a:pt x="190" y="53"/>
                    </a:lnTo>
                    <a:lnTo>
                      <a:pt x="190" y="175"/>
                    </a:lnTo>
                    <a:lnTo>
                      <a:pt x="191" y="194"/>
                    </a:lnTo>
                    <a:lnTo>
                      <a:pt x="192" y="204"/>
                    </a:lnTo>
                    <a:lnTo>
                      <a:pt x="194" y="207"/>
                    </a:lnTo>
                    <a:lnTo>
                      <a:pt x="196" y="210"/>
                    </a:lnTo>
                    <a:lnTo>
                      <a:pt x="198" y="213"/>
                    </a:lnTo>
                    <a:lnTo>
                      <a:pt x="202" y="215"/>
                    </a:lnTo>
                    <a:lnTo>
                      <a:pt x="206" y="217"/>
                    </a:lnTo>
                    <a:lnTo>
                      <a:pt x="211" y="219"/>
                    </a:lnTo>
                    <a:lnTo>
                      <a:pt x="217" y="219"/>
                    </a:lnTo>
                    <a:lnTo>
                      <a:pt x="225" y="220"/>
                    </a:lnTo>
                    <a:lnTo>
                      <a:pt x="225" y="229"/>
                    </a:lnTo>
                    <a:lnTo>
                      <a:pt x="114" y="229"/>
                    </a:lnTo>
                    <a:lnTo>
                      <a:pt x="114" y="220"/>
                    </a:lnTo>
                    <a:lnTo>
                      <a:pt x="123" y="219"/>
                    </a:lnTo>
                    <a:lnTo>
                      <a:pt x="131" y="218"/>
                    </a:lnTo>
                    <a:lnTo>
                      <a:pt x="137" y="215"/>
                    </a:lnTo>
                    <a:lnTo>
                      <a:pt x="142" y="212"/>
                    </a:lnTo>
                    <a:lnTo>
                      <a:pt x="145" y="207"/>
                    </a:lnTo>
                    <a:lnTo>
                      <a:pt x="147" y="199"/>
                    </a:lnTo>
                    <a:lnTo>
                      <a:pt x="148" y="189"/>
                    </a:lnTo>
                    <a:lnTo>
                      <a:pt x="149" y="175"/>
                    </a:lnTo>
                    <a:lnTo>
                      <a:pt x="149" y="125"/>
                    </a:lnTo>
                    <a:lnTo>
                      <a:pt x="139" y="125"/>
                    </a:lnTo>
                    <a:lnTo>
                      <a:pt x="135" y="125"/>
                    </a:lnTo>
                    <a:lnTo>
                      <a:pt x="130" y="125"/>
                    </a:lnTo>
                    <a:lnTo>
                      <a:pt x="57" y="229"/>
                    </a:lnTo>
                    <a:lnTo>
                      <a:pt x="0" y="229"/>
                    </a:lnTo>
                    <a:lnTo>
                      <a:pt x="0" y="220"/>
                    </a:lnTo>
                    <a:lnTo>
                      <a:pt x="6" y="219"/>
                    </a:lnTo>
                    <a:lnTo>
                      <a:pt x="11" y="219"/>
                    </a:lnTo>
                    <a:lnTo>
                      <a:pt x="14" y="218"/>
                    </a:lnTo>
                    <a:lnTo>
                      <a:pt x="17" y="216"/>
                    </a:lnTo>
                    <a:lnTo>
                      <a:pt x="24" y="209"/>
                    </a:lnTo>
                    <a:lnTo>
                      <a:pt x="35" y="195"/>
                    </a:lnTo>
                    <a:lnTo>
                      <a:pt x="89" y="118"/>
                    </a:lnTo>
                    <a:lnTo>
                      <a:pt x="75" y="113"/>
                    </a:lnTo>
                    <a:lnTo>
                      <a:pt x="64" y="107"/>
                    </a:lnTo>
                    <a:lnTo>
                      <a:pt x="54" y="101"/>
                    </a:lnTo>
                    <a:lnTo>
                      <a:pt x="46" y="93"/>
                    </a:lnTo>
                    <a:lnTo>
                      <a:pt x="39" y="85"/>
                    </a:lnTo>
                    <a:lnTo>
                      <a:pt x="35" y="76"/>
                    </a:lnTo>
                    <a:lnTo>
                      <a:pt x="32" y="67"/>
                    </a:lnTo>
                    <a:lnTo>
                      <a:pt x="31" y="57"/>
                    </a:lnTo>
                    <a:lnTo>
                      <a:pt x="31" y="51"/>
                    </a:lnTo>
                    <a:lnTo>
                      <a:pt x="32" y="46"/>
                    </a:lnTo>
                    <a:lnTo>
                      <a:pt x="34" y="41"/>
                    </a:lnTo>
                    <a:lnTo>
                      <a:pt x="36" y="35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8" y="21"/>
                    </a:lnTo>
                    <a:lnTo>
                      <a:pt x="52" y="16"/>
                    </a:lnTo>
                    <a:lnTo>
                      <a:pt x="58" y="12"/>
                    </a:lnTo>
                    <a:lnTo>
                      <a:pt x="64" y="9"/>
                    </a:lnTo>
                    <a:lnTo>
                      <a:pt x="72" y="6"/>
                    </a:lnTo>
                    <a:lnTo>
                      <a:pt x="80" y="4"/>
                    </a:lnTo>
                    <a:lnTo>
                      <a:pt x="89" y="2"/>
                    </a:lnTo>
                    <a:lnTo>
                      <a:pt x="100" y="1"/>
                    </a:lnTo>
                    <a:lnTo>
                      <a:pt x="111" y="0"/>
                    </a:lnTo>
                    <a:lnTo>
                      <a:pt x="123" y="0"/>
                    </a:lnTo>
                    <a:lnTo>
                      <a:pt x="225" y="0"/>
                    </a:lnTo>
                    <a:close/>
                    <a:moveTo>
                      <a:pt x="149" y="18"/>
                    </a:moveTo>
                    <a:lnTo>
                      <a:pt x="140" y="16"/>
                    </a:lnTo>
                    <a:lnTo>
                      <a:pt x="130" y="16"/>
                    </a:lnTo>
                    <a:lnTo>
                      <a:pt x="118" y="16"/>
                    </a:lnTo>
                    <a:lnTo>
                      <a:pt x="108" y="19"/>
                    </a:lnTo>
                    <a:lnTo>
                      <a:pt x="104" y="20"/>
                    </a:lnTo>
                    <a:lnTo>
                      <a:pt x="100" y="22"/>
                    </a:lnTo>
                    <a:lnTo>
                      <a:pt x="96" y="25"/>
                    </a:lnTo>
                    <a:lnTo>
                      <a:pt x="93" y="28"/>
                    </a:lnTo>
                    <a:lnTo>
                      <a:pt x="86" y="34"/>
                    </a:lnTo>
                    <a:lnTo>
                      <a:pt x="82" y="42"/>
                    </a:lnTo>
                    <a:lnTo>
                      <a:pt x="80" y="50"/>
                    </a:lnTo>
                    <a:lnTo>
                      <a:pt x="79" y="58"/>
                    </a:lnTo>
                    <a:lnTo>
                      <a:pt x="80" y="63"/>
                    </a:lnTo>
                    <a:lnTo>
                      <a:pt x="80" y="68"/>
                    </a:lnTo>
                    <a:lnTo>
                      <a:pt x="82" y="73"/>
                    </a:lnTo>
                    <a:lnTo>
                      <a:pt x="84" y="78"/>
                    </a:lnTo>
                    <a:lnTo>
                      <a:pt x="86" y="82"/>
                    </a:lnTo>
                    <a:lnTo>
                      <a:pt x="89" y="86"/>
                    </a:lnTo>
                    <a:lnTo>
                      <a:pt x="94" y="91"/>
                    </a:lnTo>
                    <a:lnTo>
                      <a:pt x="98" y="95"/>
                    </a:lnTo>
                    <a:lnTo>
                      <a:pt x="102" y="98"/>
                    </a:lnTo>
                    <a:lnTo>
                      <a:pt x="107" y="101"/>
                    </a:lnTo>
                    <a:lnTo>
                      <a:pt x="112" y="104"/>
                    </a:lnTo>
                    <a:lnTo>
                      <a:pt x="117" y="106"/>
                    </a:lnTo>
                    <a:lnTo>
                      <a:pt x="129" y="108"/>
                    </a:lnTo>
                    <a:lnTo>
                      <a:pt x="143" y="109"/>
                    </a:lnTo>
                    <a:lnTo>
                      <a:pt x="146" y="109"/>
                    </a:lnTo>
                    <a:lnTo>
                      <a:pt x="149" y="109"/>
                    </a:lnTo>
                    <a:lnTo>
                      <a:pt x="149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75"/>
              <p:cNvSpPr/>
              <p:nvPr/>
            </p:nvSpPr>
            <p:spPr>
              <a:xfrm>
                <a:off x="4919" y="3154"/>
                <a:ext cx="140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07" extrusionOk="0">
                    <a:moveTo>
                      <a:pt x="283" y="12"/>
                    </a:moveTo>
                    <a:lnTo>
                      <a:pt x="283" y="0"/>
                    </a:lnTo>
                    <a:lnTo>
                      <a:pt x="422" y="0"/>
                    </a:lnTo>
                    <a:lnTo>
                      <a:pt x="422" y="12"/>
                    </a:lnTo>
                    <a:lnTo>
                      <a:pt x="408" y="12"/>
                    </a:lnTo>
                    <a:lnTo>
                      <a:pt x="402" y="12"/>
                    </a:lnTo>
                    <a:lnTo>
                      <a:pt x="397" y="13"/>
                    </a:lnTo>
                    <a:lnTo>
                      <a:pt x="392" y="15"/>
                    </a:lnTo>
                    <a:lnTo>
                      <a:pt x="387" y="17"/>
                    </a:lnTo>
                    <a:lnTo>
                      <a:pt x="383" y="20"/>
                    </a:lnTo>
                    <a:lnTo>
                      <a:pt x="379" y="23"/>
                    </a:lnTo>
                    <a:lnTo>
                      <a:pt x="375" y="27"/>
                    </a:lnTo>
                    <a:lnTo>
                      <a:pt x="371" y="31"/>
                    </a:lnTo>
                    <a:lnTo>
                      <a:pt x="369" y="37"/>
                    </a:lnTo>
                    <a:lnTo>
                      <a:pt x="367" y="46"/>
                    </a:lnTo>
                    <a:lnTo>
                      <a:pt x="366" y="59"/>
                    </a:lnTo>
                    <a:lnTo>
                      <a:pt x="365" y="74"/>
                    </a:lnTo>
                    <a:lnTo>
                      <a:pt x="365" y="234"/>
                    </a:lnTo>
                    <a:lnTo>
                      <a:pt x="365" y="263"/>
                    </a:lnTo>
                    <a:lnTo>
                      <a:pt x="362" y="287"/>
                    </a:lnTo>
                    <a:lnTo>
                      <a:pt x="361" y="298"/>
                    </a:lnTo>
                    <a:lnTo>
                      <a:pt x="359" y="309"/>
                    </a:lnTo>
                    <a:lnTo>
                      <a:pt x="356" y="319"/>
                    </a:lnTo>
                    <a:lnTo>
                      <a:pt x="354" y="327"/>
                    </a:lnTo>
                    <a:lnTo>
                      <a:pt x="351" y="335"/>
                    </a:lnTo>
                    <a:lnTo>
                      <a:pt x="347" y="343"/>
                    </a:lnTo>
                    <a:lnTo>
                      <a:pt x="342" y="351"/>
                    </a:lnTo>
                    <a:lnTo>
                      <a:pt x="337" y="358"/>
                    </a:lnTo>
                    <a:lnTo>
                      <a:pt x="330" y="365"/>
                    </a:lnTo>
                    <a:lnTo>
                      <a:pt x="323" y="371"/>
                    </a:lnTo>
                    <a:lnTo>
                      <a:pt x="315" y="377"/>
                    </a:lnTo>
                    <a:lnTo>
                      <a:pt x="307" y="383"/>
                    </a:lnTo>
                    <a:lnTo>
                      <a:pt x="298" y="389"/>
                    </a:lnTo>
                    <a:lnTo>
                      <a:pt x="289" y="393"/>
                    </a:lnTo>
                    <a:lnTo>
                      <a:pt x="277" y="397"/>
                    </a:lnTo>
                    <a:lnTo>
                      <a:pt x="266" y="402"/>
                    </a:lnTo>
                    <a:lnTo>
                      <a:pt x="254" y="404"/>
                    </a:lnTo>
                    <a:lnTo>
                      <a:pt x="241" y="406"/>
                    </a:lnTo>
                    <a:lnTo>
                      <a:pt x="227" y="407"/>
                    </a:lnTo>
                    <a:lnTo>
                      <a:pt x="213" y="407"/>
                    </a:lnTo>
                    <a:lnTo>
                      <a:pt x="197" y="407"/>
                    </a:lnTo>
                    <a:lnTo>
                      <a:pt x="182" y="406"/>
                    </a:lnTo>
                    <a:lnTo>
                      <a:pt x="168" y="404"/>
                    </a:lnTo>
                    <a:lnTo>
                      <a:pt x="156" y="402"/>
                    </a:lnTo>
                    <a:lnTo>
                      <a:pt x="144" y="399"/>
                    </a:lnTo>
                    <a:lnTo>
                      <a:pt x="132" y="394"/>
                    </a:lnTo>
                    <a:lnTo>
                      <a:pt x="123" y="390"/>
                    </a:lnTo>
                    <a:lnTo>
                      <a:pt x="114" y="384"/>
                    </a:lnTo>
                    <a:lnTo>
                      <a:pt x="106" y="379"/>
                    </a:lnTo>
                    <a:lnTo>
                      <a:pt x="99" y="372"/>
                    </a:lnTo>
                    <a:lnTo>
                      <a:pt x="92" y="366"/>
                    </a:lnTo>
                    <a:lnTo>
                      <a:pt x="85" y="359"/>
                    </a:lnTo>
                    <a:lnTo>
                      <a:pt x="79" y="351"/>
                    </a:lnTo>
                    <a:lnTo>
                      <a:pt x="74" y="342"/>
                    </a:lnTo>
                    <a:lnTo>
                      <a:pt x="70" y="333"/>
                    </a:lnTo>
                    <a:lnTo>
                      <a:pt x="66" y="324"/>
                    </a:lnTo>
                    <a:lnTo>
                      <a:pt x="64" y="317"/>
                    </a:lnTo>
                    <a:lnTo>
                      <a:pt x="62" y="308"/>
                    </a:lnTo>
                    <a:lnTo>
                      <a:pt x="61" y="298"/>
                    </a:lnTo>
                    <a:lnTo>
                      <a:pt x="59" y="286"/>
                    </a:lnTo>
                    <a:lnTo>
                      <a:pt x="58" y="260"/>
                    </a:lnTo>
                    <a:lnTo>
                      <a:pt x="57" y="226"/>
                    </a:lnTo>
                    <a:lnTo>
                      <a:pt x="57" y="71"/>
                    </a:lnTo>
                    <a:lnTo>
                      <a:pt x="56" y="55"/>
                    </a:lnTo>
                    <a:lnTo>
                      <a:pt x="55" y="41"/>
                    </a:lnTo>
                    <a:lnTo>
                      <a:pt x="53" y="35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7" y="23"/>
                    </a:lnTo>
                    <a:lnTo>
                      <a:pt x="41" y="18"/>
                    </a:lnTo>
                    <a:lnTo>
                      <a:pt x="33" y="15"/>
                    </a:lnTo>
                    <a:lnTo>
                      <a:pt x="25" y="13"/>
                    </a:lnTo>
                    <a:lnTo>
                      <a:pt x="1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71" y="12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45" y="13"/>
                    </a:lnTo>
                    <a:lnTo>
                      <a:pt x="140" y="14"/>
                    </a:lnTo>
                    <a:lnTo>
                      <a:pt x="134" y="16"/>
                    </a:lnTo>
                    <a:lnTo>
                      <a:pt x="130" y="18"/>
                    </a:lnTo>
                    <a:lnTo>
                      <a:pt x="126" y="21"/>
                    </a:lnTo>
                    <a:lnTo>
                      <a:pt x="123" y="24"/>
                    </a:lnTo>
                    <a:lnTo>
                      <a:pt x="120" y="27"/>
                    </a:lnTo>
                    <a:lnTo>
                      <a:pt x="117" y="34"/>
                    </a:lnTo>
                    <a:lnTo>
                      <a:pt x="115" y="43"/>
                    </a:lnTo>
                    <a:lnTo>
                      <a:pt x="114" y="56"/>
                    </a:lnTo>
                    <a:lnTo>
                      <a:pt x="113" y="71"/>
                    </a:lnTo>
                    <a:lnTo>
                      <a:pt x="113" y="244"/>
                    </a:lnTo>
                    <a:lnTo>
                      <a:pt x="113" y="256"/>
                    </a:lnTo>
                    <a:lnTo>
                      <a:pt x="114" y="269"/>
                    </a:lnTo>
                    <a:lnTo>
                      <a:pt x="116" y="282"/>
                    </a:lnTo>
                    <a:lnTo>
                      <a:pt x="117" y="297"/>
                    </a:lnTo>
                    <a:lnTo>
                      <a:pt x="120" y="311"/>
                    </a:lnTo>
                    <a:lnTo>
                      <a:pt x="123" y="324"/>
                    </a:lnTo>
                    <a:lnTo>
                      <a:pt x="127" y="334"/>
                    </a:lnTo>
                    <a:lnTo>
                      <a:pt x="132" y="343"/>
                    </a:lnTo>
                    <a:lnTo>
                      <a:pt x="138" y="352"/>
                    </a:lnTo>
                    <a:lnTo>
                      <a:pt x="147" y="359"/>
                    </a:lnTo>
                    <a:lnTo>
                      <a:pt x="155" y="365"/>
                    </a:lnTo>
                    <a:lnTo>
                      <a:pt x="165" y="371"/>
                    </a:lnTo>
                    <a:lnTo>
                      <a:pt x="176" y="376"/>
                    </a:lnTo>
                    <a:lnTo>
                      <a:pt x="189" y="379"/>
                    </a:lnTo>
                    <a:lnTo>
                      <a:pt x="202" y="381"/>
                    </a:lnTo>
                    <a:lnTo>
                      <a:pt x="216" y="382"/>
                    </a:lnTo>
                    <a:lnTo>
                      <a:pt x="226" y="382"/>
                    </a:lnTo>
                    <a:lnTo>
                      <a:pt x="236" y="381"/>
                    </a:lnTo>
                    <a:lnTo>
                      <a:pt x="245" y="379"/>
                    </a:lnTo>
                    <a:lnTo>
                      <a:pt x="253" y="378"/>
                    </a:lnTo>
                    <a:lnTo>
                      <a:pt x="262" y="375"/>
                    </a:lnTo>
                    <a:lnTo>
                      <a:pt x="270" y="372"/>
                    </a:lnTo>
                    <a:lnTo>
                      <a:pt x="278" y="369"/>
                    </a:lnTo>
                    <a:lnTo>
                      <a:pt x="286" y="365"/>
                    </a:lnTo>
                    <a:lnTo>
                      <a:pt x="294" y="361"/>
                    </a:lnTo>
                    <a:lnTo>
                      <a:pt x="300" y="356"/>
                    </a:lnTo>
                    <a:lnTo>
                      <a:pt x="306" y="351"/>
                    </a:lnTo>
                    <a:lnTo>
                      <a:pt x="312" y="345"/>
                    </a:lnTo>
                    <a:lnTo>
                      <a:pt x="317" y="340"/>
                    </a:lnTo>
                    <a:lnTo>
                      <a:pt x="321" y="334"/>
                    </a:lnTo>
                    <a:lnTo>
                      <a:pt x="324" y="328"/>
                    </a:lnTo>
                    <a:lnTo>
                      <a:pt x="328" y="322"/>
                    </a:lnTo>
                    <a:lnTo>
                      <a:pt x="331" y="315"/>
                    </a:lnTo>
                    <a:lnTo>
                      <a:pt x="333" y="306"/>
                    </a:lnTo>
                    <a:lnTo>
                      <a:pt x="335" y="296"/>
                    </a:lnTo>
                    <a:lnTo>
                      <a:pt x="337" y="286"/>
                    </a:lnTo>
                    <a:lnTo>
                      <a:pt x="339" y="261"/>
                    </a:lnTo>
                    <a:lnTo>
                      <a:pt x="340" y="232"/>
                    </a:lnTo>
                    <a:lnTo>
                      <a:pt x="340" y="71"/>
                    </a:lnTo>
                    <a:lnTo>
                      <a:pt x="339" y="55"/>
                    </a:lnTo>
                    <a:lnTo>
                      <a:pt x="338" y="41"/>
                    </a:lnTo>
                    <a:lnTo>
                      <a:pt x="336" y="35"/>
                    </a:lnTo>
                    <a:lnTo>
                      <a:pt x="335" y="31"/>
                    </a:lnTo>
                    <a:lnTo>
                      <a:pt x="333" y="27"/>
                    </a:lnTo>
                    <a:lnTo>
                      <a:pt x="332" y="25"/>
                    </a:lnTo>
                    <a:lnTo>
                      <a:pt x="328" y="22"/>
                    </a:lnTo>
                    <a:lnTo>
                      <a:pt x="324" y="19"/>
                    </a:lnTo>
                    <a:lnTo>
                      <a:pt x="321" y="17"/>
                    </a:lnTo>
                    <a:lnTo>
                      <a:pt x="317" y="15"/>
                    </a:lnTo>
                    <a:lnTo>
                      <a:pt x="308" y="13"/>
                    </a:lnTo>
                    <a:lnTo>
                      <a:pt x="297" y="12"/>
                    </a:lnTo>
                    <a:lnTo>
                      <a:pt x="283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75"/>
              <p:cNvSpPr/>
              <p:nvPr/>
            </p:nvSpPr>
            <p:spPr>
              <a:xfrm>
                <a:off x="5236" y="3267"/>
                <a:ext cx="29" cy="53"/>
              </a:xfrm>
              <a:custGeom>
                <a:avLst/>
                <a:gdLst/>
                <a:ahLst/>
                <a:cxnLst/>
                <a:rect l="l" t="t" r="r" b="b"/>
                <a:pathLst>
                  <a:path w="87" h="159" extrusionOk="0">
                    <a:moveTo>
                      <a:pt x="0" y="159"/>
                    </a:moveTo>
                    <a:lnTo>
                      <a:pt x="0" y="145"/>
                    </a:lnTo>
                    <a:lnTo>
                      <a:pt x="14" y="140"/>
                    </a:lnTo>
                    <a:lnTo>
                      <a:pt x="27" y="133"/>
                    </a:lnTo>
                    <a:lnTo>
                      <a:pt x="32" y="129"/>
                    </a:lnTo>
                    <a:lnTo>
                      <a:pt x="37" y="125"/>
                    </a:lnTo>
                    <a:lnTo>
                      <a:pt x="43" y="120"/>
                    </a:lnTo>
                    <a:lnTo>
                      <a:pt x="47" y="115"/>
                    </a:lnTo>
                    <a:lnTo>
                      <a:pt x="54" y="104"/>
                    </a:lnTo>
                    <a:lnTo>
                      <a:pt x="59" y="93"/>
                    </a:lnTo>
                    <a:lnTo>
                      <a:pt x="61" y="88"/>
                    </a:lnTo>
                    <a:lnTo>
                      <a:pt x="62" y="82"/>
                    </a:lnTo>
                    <a:lnTo>
                      <a:pt x="63" y="76"/>
                    </a:lnTo>
                    <a:lnTo>
                      <a:pt x="63" y="71"/>
                    </a:lnTo>
                    <a:lnTo>
                      <a:pt x="63" y="66"/>
                    </a:lnTo>
                    <a:lnTo>
                      <a:pt x="61" y="62"/>
                    </a:lnTo>
                    <a:lnTo>
                      <a:pt x="59" y="60"/>
                    </a:lnTo>
                    <a:lnTo>
                      <a:pt x="57" y="58"/>
                    </a:lnTo>
                    <a:lnTo>
                      <a:pt x="52" y="60"/>
                    </a:lnTo>
                    <a:lnTo>
                      <a:pt x="43" y="65"/>
                    </a:lnTo>
                    <a:lnTo>
                      <a:pt x="37" y="67"/>
                    </a:lnTo>
                    <a:lnTo>
                      <a:pt x="31" y="67"/>
                    </a:lnTo>
                    <a:lnTo>
                      <a:pt x="24" y="67"/>
                    </a:lnTo>
                    <a:lnTo>
                      <a:pt x="18" y="65"/>
                    </a:lnTo>
                    <a:lnTo>
                      <a:pt x="13" y="63"/>
                    </a:lnTo>
                    <a:lnTo>
                      <a:pt x="9" y="58"/>
                    </a:lnTo>
                    <a:lnTo>
                      <a:pt x="5" y="53"/>
                    </a:lnTo>
                    <a:lnTo>
                      <a:pt x="2" y="48"/>
                    </a:lnTo>
                    <a:lnTo>
                      <a:pt x="1" y="42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2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8" y="1"/>
                    </a:lnTo>
                    <a:lnTo>
                      <a:pt x="52" y="2"/>
                    </a:lnTo>
                    <a:lnTo>
                      <a:pt x="56" y="4"/>
                    </a:lnTo>
                    <a:lnTo>
                      <a:pt x="64" y="9"/>
                    </a:lnTo>
                    <a:lnTo>
                      <a:pt x="72" y="17"/>
                    </a:lnTo>
                    <a:lnTo>
                      <a:pt x="75" y="22"/>
                    </a:lnTo>
                    <a:lnTo>
                      <a:pt x="78" y="26"/>
                    </a:lnTo>
                    <a:lnTo>
                      <a:pt x="81" y="31"/>
                    </a:lnTo>
                    <a:lnTo>
                      <a:pt x="83" y="37"/>
                    </a:lnTo>
                    <a:lnTo>
                      <a:pt x="85" y="42"/>
                    </a:lnTo>
                    <a:lnTo>
                      <a:pt x="86" y="48"/>
                    </a:lnTo>
                    <a:lnTo>
                      <a:pt x="87" y="54"/>
                    </a:lnTo>
                    <a:lnTo>
                      <a:pt x="87" y="62"/>
                    </a:lnTo>
                    <a:lnTo>
                      <a:pt x="86" y="69"/>
                    </a:lnTo>
                    <a:lnTo>
                      <a:pt x="86" y="77"/>
                    </a:lnTo>
                    <a:lnTo>
                      <a:pt x="84" y="84"/>
                    </a:lnTo>
                    <a:lnTo>
                      <a:pt x="82" y="91"/>
                    </a:lnTo>
                    <a:lnTo>
                      <a:pt x="79" y="97"/>
                    </a:lnTo>
                    <a:lnTo>
                      <a:pt x="75" y="104"/>
                    </a:lnTo>
                    <a:lnTo>
                      <a:pt x="71" y="112"/>
                    </a:lnTo>
                    <a:lnTo>
                      <a:pt x="66" y="118"/>
                    </a:lnTo>
                    <a:lnTo>
                      <a:pt x="61" y="124"/>
                    </a:lnTo>
                    <a:lnTo>
                      <a:pt x="55" y="130"/>
                    </a:lnTo>
                    <a:lnTo>
                      <a:pt x="48" y="136"/>
                    </a:lnTo>
                    <a:lnTo>
                      <a:pt x="39" y="141"/>
                    </a:lnTo>
                    <a:lnTo>
                      <a:pt x="30" y="146"/>
                    </a:lnTo>
                    <a:lnTo>
                      <a:pt x="21" y="150"/>
                    </a:lnTo>
                    <a:lnTo>
                      <a:pt x="11" y="154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75"/>
              <p:cNvSpPr/>
              <p:nvPr/>
            </p:nvSpPr>
            <p:spPr>
              <a:xfrm>
                <a:off x="5065" y="3259"/>
                <a:ext cx="60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07" extrusionOk="0">
                    <a:moveTo>
                      <a:pt x="169" y="0"/>
                    </a:moveTo>
                    <a:lnTo>
                      <a:pt x="175" y="67"/>
                    </a:lnTo>
                    <a:lnTo>
                      <a:pt x="169" y="67"/>
                    </a:lnTo>
                    <a:lnTo>
                      <a:pt x="164" y="53"/>
                    </a:lnTo>
                    <a:lnTo>
                      <a:pt x="159" y="41"/>
                    </a:lnTo>
                    <a:lnTo>
                      <a:pt x="155" y="36"/>
                    </a:lnTo>
                    <a:lnTo>
                      <a:pt x="152" y="31"/>
                    </a:lnTo>
                    <a:lnTo>
                      <a:pt x="148" y="27"/>
                    </a:lnTo>
                    <a:lnTo>
                      <a:pt x="144" y="23"/>
                    </a:lnTo>
                    <a:lnTo>
                      <a:pt x="135" y="17"/>
                    </a:lnTo>
                    <a:lnTo>
                      <a:pt x="125" y="13"/>
                    </a:lnTo>
                    <a:lnTo>
                      <a:pt x="115" y="11"/>
                    </a:lnTo>
                    <a:lnTo>
                      <a:pt x="103" y="10"/>
                    </a:lnTo>
                    <a:lnTo>
                      <a:pt x="94" y="11"/>
                    </a:lnTo>
                    <a:lnTo>
                      <a:pt x="85" y="13"/>
                    </a:lnTo>
                    <a:lnTo>
                      <a:pt x="75" y="16"/>
                    </a:lnTo>
                    <a:lnTo>
                      <a:pt x="67" y="20"/>
                    </a:lnTo>
                    <a:lnTo>
                      <a:pt x="60" y="26"/>
                    </a:lnTo>
                    <a:lnTo>
                      <a:pt x="53" y="33"/>
                    </a:lnTo>
                    <a:lnTo>
                      <a:pt x="48" y="42"/>
                    </a:lnTo>
                    <a:lnTo>
                      <a:pt x="43" y="52"/>
                    </a:lnTo>
                    <a:lnTo>
                      <a:pt x="39" y="64"/>
                    </a:lnTo>
                    <a:lnTo>
                      <a:pt x="36" y="76"/>
                    </a:lnTo>
                    <a:lnTo>
                      <a:pt x="34" y="91"/>
                    </a:lnTo>
                    <a:lnTo>
                      <a:pt x="34" y="107"/>
                    </a:lnTo>
                    <a:lnTo>
                      <a:pt x="34" y="119"/>
                    </a:lnTo>
                    <a:lnTo>
                      <a:pt x="36" y="131"/>
                    </a:lnTo>
                    <a:lnTo>
                      <a:pt x="39" y="143"/>
                    </a:lnTo>
                    <a:lnTo>
                      <a:pt x="42" y="153"/>
                    </a:lnTo>
                    <a:lnTo>
                      <a:pt x="47" y="163"/>
                    </a:lnTo>
                    <a:lnTo>
                      <a:pt x="53" y="171"/>
                    </a:lnTo>
                    <a:lnTo>
                      <a:pt x="60" y="177"/>
                    </a:lnTo>
                    <a:lnTo>
                      <a:pt x="68" y="184"/>
                    </a:lnTo>
                    <a:lnTo>
                      <a:pt x="77" y="189"/>
                    </a:lnTo>
                    <a:lnTo>
                      <a:pt x="87" y="192"/>
                    </a:lnTo>
                    <a:lnTo>
                      <a:pt x="97" y="194"/>
                    </a:lnTo>
                    <a:lnTo>
                      <a:pt x="108" y="194"/>
                    </a:lnTo>
                    <a:lnTo>
                      <a:pt x="117" y="194"/>
                    </a:lnTo>
                    <a:lnTo>
                      <a:pt x="125" y="192"/>
                    </a:lnTo>
                    <a:lnTo>
                      <a:pt x="134" y="190"/>
                    </a:lnTo>
                    <a:lnTo>
                      <a:pt x="142" y="186"/>
                    </a:lnTo>
                    <a:lnTo>
                      <a:pt x="149" y="180"/>
                    </a:lnTo>
                    <a:lnTo>
                      <a:pt x="157" y="173"/>
                    </a:lnTo>
                    <a:lnTo>
                      <a:pt x="165" y="164"/>
                    </a:lnTo>
                    <a:lnTo>
                      <a:pt x="175" y="153"/>
                    </a:lnTo>
                    <a:lnTo>
                      <a:pt x="179" y="156"/>
                    </a:lnTo>
                    <a:lnTo>
                      <a:pt x="171" y="168"/>
                    </a:lnTo>
                    <a:lnTo>
                      <a:pt x="162" y="178"/>
                    </a:lnTo>
                    <a:lnTo>
                      <a:pt x="153" y="188"/>
                    </a:lnTo>
                    <a:lnTo>
                      <a:pt x="144" y="195"/>
                    </a:lnTo>
                    <a:lnTo>
                      <a:pt x="134" y="200"/>
                    </a:lnTo>
                    <a:lnTo>
                      <a:pt x="122" y="204"/>
                    </a:lnTo>
                    <a:lnTo>
                      <a:pt x="110" y="206"/>
                    </a:lnTo>
                    <a:lnTo>
                      <a:pt x="97" y="207"/>
                    </a:lnTo>
                    <a:lnTo>
                      <a:pt x="85" y="206"/>
                    </a:lnTo>
                    <a:lnTo>
                      <a:pt x="73" y="205"/>
                    </a:lnTo>
                    <a:lnTo>
                      <a:pt x="63" y="202"/>
                    </a:lnTo>
                    <a:lnTo>
                      <a:pt x="53" y="198"/>
                    </a:lnTo>
                    <a:lnTo>
                      <a:pt x="44" y="193"/>
                    </a:lnTo>
                    <a:lnTo>
                      <a:pt x="36" y="187"/>
                    </a:lnTo>
                    <a:lnTo>
                      <a:pt x="27" y="179"/>
                    </a:lnTo>
                    <a:lnTo>
                      <a:pt x="20" y="170"/>
                    </a:lnTo>
                    <a:lnTo>
                      <a:pt x="15" y="163"/>
                    </a:lnTo>
                    <a:lnTo>
                      <a:pt x="11" y="156"/>
                    </a:lnTo>
                    <a:lnTo>
                      <a:pt x="8" y="149"/>
                    </a:lnTo>
                    <a:lnTo>
                      <a:pt x="5" y="141"/>
                    </a:lnTo>
                    <a:lnTo>
                      <a:pt x="3" y="132"/>
                    </a:lnTo>
                    <a:lnTo>
                      <a:pt x="1" y="124"/>
                    </a:lnTo>
                    <a:lnTo>
                      <a:pt x="0" y="115"/>
                    </a:lnTo>
                    <a:lnTo>
                      <a:pt x="0" y="106"/>
                    </a:lnTo>
                    <a:lnTo>
                      <a:pt x="1" y="92"/>
                    </a:lnTo>
                    <a:lnTo>
                      <a:pt x="3" y="77"/>
                    </a:lnTo>
                    <a:lnTo>
                      <a:pt x="7" y="64"/>
                    </a:lnTo>
                    <a:lnTo>
                      <a:pt x="13" y="52"/>
                    </a:lnTo>
                    <a:lnTo>
                      <a:pt x="20" y="40"/>
                    </a:lnTo>
                    <a:lnTo>
                      <a:pt x="29" y="29"/>
                    </a:lnTo>
                    <a:lnTo>
                      <a:pt x="39" y="21"/>
                    </a:lnTo>
                    <a:lnTo>
                      <a:pt x="50" y="13"/>
                    </a:lnTo>
                    <a:lnTo>
                      <a:pt x="62" y="7"/>
                    </a:lnTo>
                    <a:lnTo>
                      <a:pt x="74" y="3"/>
                    </a:lnTo>
                    <a:lnTo>
                      <a:pt x="88" y="1"/>
                    </a:lnTo>
                    <a:lnTo>
                      <a:pt x="101" y="0"/>
                    </a:lnTo>
                    <a:lnTo>
                      <a:pt x="112" y="0"/>
                    </a:lnTo>
                    <a:lnTo>
                      <a:pt x="122" y="2"/>
                    </a:lnTo>
                    <a:lnTo>
                      <a:pt x="133" y="6"/>
                    </a:lnTo>
                    <a:lnTo>
                      <a:pt x="144" y="10"/>
                    </a:lnTo>
                    <a:lnTo>
                      <a:pt x="149" y="12"/>
                    </a:lnTo>
                    <a:lnTo>
                      <a:pt x="152" y="13"/>
                    </a:lnTo>
                    <a:lnTo>
                      <a:pt x="156" y="13"/>
                    </a:lnTo>
                    <a:lnTo>
                      <a:pt x="159" y="11"/>
                    </a:lnTo>
                    <a:lnTo>
                      <a:pt x="162" y="6"/>
                    </a:lnTo>
                    <a:lnTo>
                      <a:pt x="164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75"/>
              <p:cNvSpPr/>
              <p:nvPr/>
            </p:nvSpPr>
            <p:spPr>
              <a:xfrm>
                <a:off x="5130" y="3260"/>
                <a:ext cx="69" cy="6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99" extrusionOk="0">
                    <a:moveTo>
                      <a:pt x="148" y="33"/>
                    </a:moveTo>
                    <a:lnTo>
                      <a:pt x="148" y="24"/>
                    </a:lnTo>
                    <a:lnTo>
                      <a:pt x="147" y="18"/>
                    </a:lnTo>
                    <a:lnTo>
                      <a:pt x="145" y="13"/>
                    </a:lnTo>
                    <a:lnTo>
                      <a:pt x="143" y="10"/>
                    </a:lnTo>
                    <a:lnTo>
                      <a:pt x="139" y="8"/>
                    </a:lnTo>
                    <a:lnTo>
                      <a:pt x="134" y="7"/>
                    </a:lnTo>
                    <a:lnTo>
                      <a:pt x="128" y="6"/>
                    </a:lnTo>
                    <a:lnTo>
                      <a:pt x="119" y="6"/>
                    </a:lnTo>
                    <a:lnTo>
                      <a:pt x="119" y="0"/>
                    </a:lnTo>
                    <a:lnTo>
                      <a:pt x="205" y="0"/>
                    </a:lnTo>
                    <a:lnTo>
                      <a:pt x="205" y="6"/>
                    </a:lnTo>
                    <a:lnTo>
                      <a:pt x="197" y="6"/>
                    </a:lnTo>
                    <a:lnTo>
                      <a:pt x="190" y="7"/>
                    </a:lnTo>
                    <a:lnTo>
                      <a:pt x="185" y="9"/>
                    </a:lnTo>
                    <a:lnTo>
                      <a:pt x="182" y="11"/>
                    </a:lnTo>
                    <a:lnTo>
                      <a:pt x="180" y="15"/>
                    </a:lnTo>
                    <a:lnTo>
                      <a:pt x="178" y="20"/>
                    </a:lnTo>
                    <a:lnTo>
                      <a:pt x="177" y="27"/>
                    </a:lnTo>
                    <a:lnTo>
                      <a:pt x="177" y="37"/>
                    </a:lnTo>
                    <a:lnTo>
                      <a:pt x="177" y="162"/>
                    </a:lnTo>
                    <a:lnTo>
                      <a:pt x="177" y="171"/>
                    </a:lnTo>
                    <a:lnTo>
                      <a:pt x="178" y="179"/>
                    </a:lnTo>
                    <a:lnTo>
                      <a:pt x="180" y="184"/>
                    </a:lnTo>
                    <a:lnTo>
                      <a:pt x="182" y="188"/>
                    </a:lnTo>
                    <a:lnTo>
                      <a:pt x="185" y="190"/>
                    </a:lnTo>
                    <a:lnTo>
                      <a:pt x="190" y="192"/>
                    </a:lnTo>
                    <a:lnTo>
                      <a:pt x="197" y="193"/>
                    </a:lnTo>
                    <a:lnTo>
                      <a:pt x="205" y="193"/>
                    </a:lnTo>
                    <a:lnTo>
                      <a:pt x="205" y="199"/>
                    </a:lnTo>
                    <a:lnTo>
                      <a:pt x="119" y="199"/>
                    </a:lnTo>
                    <a:lnTo>
                      <a:pt x="119" y="193"/>
                    </a:lnTo>
                    <a:lnTo>
                      <a:pt x="128" y="193"/>
                    </a:lnTo>
                    <a:lnTo>
                      <a:pt x="135" y="192"/>
                    </a:lnTo>
                    <a:lnTo>
                      <a:pt x="140" y="190"/>
                    </a:lnTo>
                    <a:lnTo>
                      <a:pt x="143" y="187"/>
                    </a:lnTo>
                    <a:lnTo>
                      <a:pt x="146" y="184"/>
                    </a:lnTo>
                    <a:lnTo>
                      <a:pt x="147" y="179"/>
                    </a:lnTo>
                    <a:lnTo>
                      <a:pt x="148" y="171"/>
                    </a:lnTo>
                    <a:lnTo>
                      <a:pt x="148" y="162"/>
                    </a:lnTo>
                    <a:lnTo>
                      <a:pt x="148" y="49"/>
                    </a:lnTo>
                    <a:lnTo>
                      <a:pt x="56" y="166"/>
                    </a:lnTo>
                    <a:lnTo>
                      <a:pt x="57" y="177"/>
                    </a:lnTo>
                    <a:lnTo>
                      <a:pt x="58" y="184"/>
                    </a:lnTo>
                    <a:lnTo>
                      <a:pt x="60" y="188"/>
                    </a:lnTo>
                    <a:lnTo>
                      <a:pt x="65" y="191"/>
                    </a:lnTo>
                    <a:lnTo>
                      <a:pt x="73" y="193"/>
                    </a:lnTo>
                    <a:lnTo>
                      <a:pt x="86" y="193"/>
                    </a:lnTo>
                    <a:lnTo>
                      <a:pt x="86" y="199"/>
                    </a:lnTo>
                    <a:lnTo>
                      <a:pt x="0" y="199"/>
                    </a:lnTo>
                    <a:lnTo>
                      <a:pt x="0" y="193"/>
                    </a:lnTo>
                    <a:lnTo>
                      <a:pt x="8" y="193"/>
                    </a:lnTo>
                    <a:lnTo>
                      <a:pt x="14" y="192"/>
                    </a:lnTo>
                    <a:lnTo>
                      <a:pt x="19" y="190"/>
                    </a:lnTo>
                    <a:lnTo>
                      <a:pt x="23" y="188"/>
                    </a:lnTo>
                    <a:lnTo>
                      <a:pt x="25" y="184"/>
                    </a:lnTo>
                    <a:lnTo>
                      <a:pt x="28" y="179"/>
                    </a:lnTo>
                    <a:lnTo>
                      <a:pt x="28" y="171"/>
                    </a:lnTo>
                    <a:lnTo>
                      <a:pt x="29" y="162"/>
                    </a:lnTo>
                    <a:lnTo>
                      <a:pt x="29" y="37"/>
                    </a:lnTo>
                    <a:lnTo>
                      <a:pt x="28" y="27"/>
                    </a:lnTo>
                    <a:lnTo>
                      <a:pt x="28" y="20"/>
                    </a:lnTo>
                    <a:lnTo>
                      <a:pt x="25" y="15"/>
                    </a:lnTo>
                    <a:lnTo>
                      <a:pt x="23" y="11"/>
                    </a:lnTo>
                    <a:lnTo>
                      <a:pt x="19" y="9"/>
                    </a:lnTo>
                    <a:lnTo>
                      <a:pt x="14" y="7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6"/>
                    </a:lnTo>
                    <a:lnTo>
                      <a:pt x="77" y="6"/>
                    </a:lnTo>
                    <a:lnTo>
                      <a:pt x="70" y="7"/>
                    </a:lnTo>
                    <a:lnTo>
                      <a:pt x="65" y="9"/>
                    </a:lnTo>
                    <a:lnTo>
                      <a:pt x="61" y="11"/>
                    </a:lnTo>
                    <a:lnTo>
                      <a:pt x="59" y="15"/>
                    </a:lnTo>
                    <a:lnTo>
                      <a:pt x="58" y="20"/>
                    </a:lnTo>
                    <a:lnTo>
                      <a:pt x="57" y="27"/>
                    </a:lnTo>
                    <a:lnTo>
                      <a:pt x="56" y="37"/>
                    </a:lnTo>
                    <a:lnTo>
                      <a:pt x="56" y="151"/>
                    </a:lnTo>
                    <a:lnTo>
                      <a:pt x="148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75"/>
              <p:cNvSpPr/>
              <p:nvPr/>
            </p:nvSpPr>
            <p:spPr>
              <a:xfrm>
                <a:off x="5329" y="3154"/>
                <a:ext cx="119" cy="132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7" extrusionOk="0">
                    <a:moveTo>
                      <a:pt x="268" y="195"/>
                    </a:moveTo>
                    <a:lnTo>
                      <a:pt x="288" y="200"/>
                    </a:lnTo>
                    <a:lnTo>
                      <a:pt x="304" y="207"/>
                    </a:lnTo>
                    <a:lnTo>
                      <a:pt x="311" y="211"/>
                    </a:lnTo>
                    <a:lnTo>
                      <a:pt x="318" y="215"/>
                    </a:lnTo>
                    <a:lnTo>
                      <a:pt x="324" y="219"/>
                    </a:lnTo>
                    <a:lnTo>
                      <a:pt x="329" y="223"/>
                    </a:lnTo>
                    <a:lnTo>
                      <a:pt x="337" y="230"/>
                    </a:lnTo>
                    <a:lnTo>
                      <a:pt x="342" y="237"/>
                    </a:lnTo>
                    <a:lnTo>
                      <a:pt x="347" y="245"/>
                    </a:lnTo>
                    <a:lnTo>
                      <a:pt x="351" y="254"/>
                    </a:lnTo>
                    <a:lnTo>
                      <a:pt x="354" y="262"/>
                    </a:lnTo>
                    <a:lnTo>
                      <a:pt x="356" y="271"/>
                    </a:lnTo>
                    <a:lnTo>
                      <a:pt x="358" y="280"/>
                    </a:lnTo>
                    <a:lnTo>
                      <a:pt x="358" y="289"/>
                    </a:lnTo>
                    <a:lnTo>
                      <a:pt x="358" y="296"/>
                    </a:lnTo>
                    <a:lnTo>
                      <a:pt x="357" y="304"/>
                    </a:lnTo>
                    <a:lnTo>
                      <a:pt x="355" y="311"/>
                    </a:lnTo>
                    <a:lnTo>
                      <a:pt x="353" y="318"/>
                    </a:lnTo>
                    <a:lnTo>
                      <a:pt x="351" y="325"/>
                    </a:lnTo>
                    <a:lnTo>
                      <a:pt x="348" y="332"/>
                    </a:lnTo>
                    <a:lnTo>
                      <a:pt x="344" y="339"/>
                    </a:lnTo>
                    <a:lnTo>
                      <a:pt x="340" y="345"/>
                    </a:lnTo>
                    <a:lnTo>
                      <a:pt x="335" y="353"/>
                    </a:lnTo>
                    <a:lnTo>
                      <a:pt x="329" y="359"/>
                    </a:lnTo>
                    <a:lnTo>
                      <a:pt x="323" y="364"/>
                    </a:lnTo>
                    <a:lnTo>
                      <a:pt x="317" y="369"/>
                    </a:lnTo>
                    <a:lnTo>
                      <a:pt x="310" y="374"/>
                    </a:lnTo>
                    <a:lnTo>
                      <a:pt x="303" y="378"/>
                    </a:lnTo>
                    <a:lnTo>
                      <a:pt x="296" y="382"/>
                    </a:lnTo>
                    <a:lnTo>
                      <a:pt x="288" y="385"/>
                    </a:lnTo>
                    <a:lnTo>
                      <a:pt x="279" y="388"/>
                    </a:lnTo>
                    <a:lnTo>
                      <a:pt x="269" y="390"/>
                    </a:lnTo>
                    <a:lnTo>
                      <a:pt x="259" y="392"/>
                    </a:lnTo>
                    <a:lnTo>
                      <a:pt x="247" y="394"/>
                    </a:lnTo>
                    <a:lnTo>
                      <a:pt x="219" y="396"/>
                    </a:lnTo>
                    <a:lnTo>
                      <a:pt x="188" y="397"/>
                    </a:lnTo>
                    <a:lnTo>
                      <a:pt x="0" y="397"/>
                    </a:lnTo>
                    <a:lnTo>
                      <a:pt x="0" y="387"/>
                    </a:lnTo>
                    <a:lnTo>
                      <a:pt x="16" y="387"/>
                    </a:lnTo>
                    <a:lnTo>
                      <a:pt x="22" y="386"/>
                    </a:lnTo>
                    <a:lnTo>
                      <a:pt x="27" y="386"/>
                    </a:lnTo>
                    <a:lnTo>
                      <a:pt x="32" y="385"/>
                    </a:lnTo>
                    <a:lnTo>
                      <a:pt x="37" y="383"/>
                    </a:lnTo>
                    <a:lnTo>
                      <a:pt x="41" y="381"/>
                    </a:lnTo>
                    <a:lnTo>
                      <a:pt x="45" y="378"/>
                    </a:lnTo>
                    <a:lnTo>
                      <a:pt x="48" y="375"/>
                    </a:lnTo>
                    <a:lnTo>
                      <a:pt x="52" y="371"/>
                    </a:lnTo>
                    <a:lnTo>
                      <a:pt x="55" y="365"/>
                    </a:lnTo>
                    <a:lnTo>
                      <a:pt x="57" y="355"/>
                    </a:lnTo>
                    <a:lnTo>
                      <a:pt x="58" y="342"/>
                    </a:lnTo>
                    <a:lnTo>
                      <a:pt x="58" y="327"/>
                    </a:lnTo>
                    <a:lnTo>
                      <a:pt x="58" y="71"/>
                    </a:lnTo>
                    <a:lnTo>
                      <a:pt x="58" y="55"/>
                    </a:lnTo>
                    <a:lnTo>
                      <a:pt x="56" y="41"/>
                    </a:lnTo>
                    <a:lnTo>
                      <a:pt x="55" y="36"/>
                    </a:lnTo>
                    <a:lnTo>
                      <a:pt x="54" y="31"/>
                    </a:lnTo>
                    <a:lnTo>
                      <a:pt x="52" y="28"/>
                    </a:lnTo>
                    <a:lnTo>
                      <a:pt x="50" y="25"/>
                    </a:lnTo>
                    <a:lnTo>
                      <a:pt x="46" y="22"/>
                    </a:lnTo>
                    <a:lnTo>
                      <a:pt x="43" y="19"/>
                    </a:lnTo>
                    <a:lnTo>
                      <a:pt x="39" y="17"/>
                    </a:lnTo>
                    <a:lnTo>
                      <a:pt x="35" y="15"/>
                    </a:lnTo>
                    <a:lnTo>
                      <a:pt x="26" y="13"/>
                    </a:lnTo>
                    <a:lnTo>
                      <a:pt x="16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72" y="0"/>
                    </a:lnTo>
                    <a:lnTo>
                      <a:pt x="196" y="1"/>
                    </a:lnTo>
                    <a:lnTo>
                      <a:pt x="216" y="2"/>
                    </a:lnTo>
                    <a:lnTo>
                      <a:pt x="233" y="5"/>
                    </a:lnTo>
                    <a:lnTo>
                      <a:pt x="250" y="8"/>
                    </a:lnTo>
                    <a:lnTo>
                      <a:pt x="260" y="11"/>
                    </a:lnTo>
                    <a:lnTo>
                      <a:pt x="270" y="15"/>
                    </a:lnTo>
                    <a:lnTo>
                      <a:pt x="279" y="18"/>
                    </a:lnTo>
                    <a:lnTo>
                      <a:pt x="289" y="23"/>
                    </a:lnTo>
                    <a:lnTo>
                      <a:pt x="296" y="27"/>
                    </a:lnTo>
                    <a:lnTo>
                      <a:pt x="304" y="33"/>
                    </a:lnTo>
                    <a:lnTo>
                      <a:pt x="310" y="39"/>
                    </a:lnTo>
                    <a:lnTo>
                      <a:pt x="316" y="45"/>
                    </a:lnTo>
                    <a:lnTo>
                      <a:pt x="322" y="53"/>
                    </a:lnTo>
                    <a:lnTo>
                      <a:pt x="326" y="60"/>
                    </a:lnTo>
                    <a:lnTo>
                      <a:pt x="330" y="67"/>
                    </a:lnTo>
                    <a:lnTo>
                      <a:pt x="333" y="74"/>
                    </a:lnTo>
                    <a:lnTo>
                      <a:pt x="337" y="82"/>
                    </a:lnTo>
                    <a:lnTo>
                      <a:pt x="338" y="90"/>
                    </a:lnTo>
                    <a:lnTo>
                      <a:pt x="340" y="98"/>
                    </a:lnTo>
                    <a:lnTo>
                      <a:pt x="340" y="107"/>
                    </a:lnTo>
                    <a:lnTo>
                      <a:pt x="340" y="115"/>
                    </a:lnTo>
                    <a:lnTo>
                      <a:pt x="339" y="122"/>
                    </a:lnTo>
                    <a:lnTo>
                      <a:pt x="337" y="128"/>
                    </a:lnTo>
                    <a:lnTo>
                      <a:pt x="335" y="135"/>
                    </a:lnTo>
                    <a:lnTo>
                      <a:pt x="332" y="141"/>
                    </a:lnTo>
                    <a:lnTo>
                      <a:pt x="329" y="148"/>
                    </a:lnTo>
                    <a:lnTo>
                      <a:pt x="325" y="155"/>
                    </a:lnTo>
                    <a:lnTo>
                      <a:pt x="321" y="161"/>
                    </a:lnTo>
                    <a:lnTo>
                      <a:pt x="316" y="166"/>
                    </a:lnTo>
                    <a:lnTo>
                      <a:pt x="311" y="171"/>
                    </a:lnTo>
                    <a:lnTo>
                      <a:pt x="305" y="176"/>
                    </a:lnTo>
                    <a:lnTo>
                      <a:pt x="299" y="181"/>
                    </a:lnTo>
                    <a:lnTo>
                      <a:pt x="292" y="185"/>
                    </a:lnTo>
                    <a:lnTo>
                      <a:pt x="284" y="189"/>
                    </a:lnTo>
                    <a:lnTo>
                      <a:pt x="276" y="192"/>
                    </a:lnTo>
                    <a:lnTo>
                      <a:pt x="268" y="195"/>
                    </a:lnTo>
                    <a:close/>
                    <a:moveTo>
                      <a:pt x="114" y="179"/>
                    </a:moveTo>
                    <a:lnTo>
                      <a:pt x="126" y="181"/>
                    </a:lnTo>
                    <a:lnTo>
                      <a:pt x="139" y="182"/>
                    </a:lnTo>
                    <a:lnTo>
                      <a:pt x="154" y="183"/>
                    </a:lnTo>
                    <a:lnTo>
                      <a:pt x="170" y="183"/>
                    </a:lnTo>
                    <a:lnTo>
                      <a:pt x="189" y="183"/>
                    </a:lnTo>
                    <a:lnTo>
                      <a:pt x="207" y="181"/>
                    </a:lnTo>
                    <a:lnTo>
                      <a:pt x="222" y="178"/>
                    </a:lnTo>
                    <a:lnTo>
                      <a:pt x="234" y="174"/>
                    </a:lnTo>
                    <a:lnTo>
                      <a:pt x="244" y="169"/>
                    </a:lnTo>
                    <a:lnTo>
                      <a:pt x="253" y="163"/>
                    </a:lnTo>
                    <a:lnTo>
                      <a:pt x="261" y="155"/>
                    </a:lnTo>
                    <a:lnTo>
                      <a:pt x="267" y="146"/>
                    </a:lnTo>
                    <a:lnTo>
                      <a:pt x="272" y="136"/>
                    </a:lnTo>
                    <a:lnTo>
                      <a:pt x="275" y="126"/>
                    </a:lnTo>
                    <a:lnTo>
                      <a:pt x="277" y="116"/>
                    </a:lnTo>
                    <a:lnTo>
                      <a:pt x="278" y="105"/>
                    </a:lnTo>
                    <a:lnTo>
                      <a:pt x="278" y="96"/>
                    </a:lnTo>
                    <a:lnTo>
                      <a:pt x="276" y="88"/>
                    </a:lnTo>
                    <a:lnTo>
                      <a:pt x="274" y="80"/>
                    </a:lnTo>
                    <a:lnTo>
                      <a:pt x="271" y="72"/>
                    </a:lnTo>
                    <a:lnTo>
                      <a:pt x="267" y="65"/>
                    </a:lnTo>
                    <a:lnTo>
                      <a:pt x="262" y="58"/>
                    </a:lnTo>
                    <a:lnTo>
                      <a:pt x="257" y="51"/>
                    </a:lnTo>
                    <a:lnTo>
                      <a:pt x="250" y="45"/>
                    </a:lnTo>
                    <a:lnTo>
                      <a:pt x="243" y="39"/>
                    </a:lnTo>
                    <a:lnTo>
                      <a:pt x="234" y="34"/>
                    </a:lnTo>
                    <a:lnTo>
                      <a:pt x="225" y="30"/>
                    </a:lnTo>
                    <a:lnTo>
                      <a:pt x="215" y="27"/>
                    </a:lnTo>
                    <a:lnTo>
                      <a:pt x="204" y="24"/>
                    </a:lnTo>
                    <a:lnTo>
                      <a:pt x="193" y="22"/>
                    </a:lnTo>
                    <a:lnTo>
                      <a:pt x="180" y="21"/>
                    </a:lnTo>
                    <a:lnTo>
                      <a:pt x="167" y="21"/>
                    </a:lnTo>
                    <a:lnTo>
                      <a:pt x="153" y="21"/>
                    </a:lnTo>
                    <a:lnTo>
                      <a:pt x="139" y="22"/>
                    </a:lnTo>
                    <a:lnTo>
                      <a:pt x="126" y="24"/>
                    </a:lnTo>
                    <a:lnTo>
                      <a:pt x="114" y="27"/>
                    </a:lnTo>
                    <a:lnTo>
                      <a:pt x="114" y="179"/>
                    </a:lnTo>
                    <a:close/>
                    <a:moveTo>
                      <a:pt x="114" y="369"/>
                    </a:moveTo>
                    <a:lnTo>
                      <a:pt x="131" y="373"/>
                    </a:lnTo>
                    <a:lnTo>
                      <a:pt x="148" y="375"/>
                    </a:lnTo>
                    <a:lnTo>
                      <a:pt x="165" y="376"/>
                    </a:lnTo>
                    <a:lnTo>
                      <a:pt x="181" y="377"/>
                    </a:lnTo>
                    <a:lnTo>
                      <a:pt x="195" y="377"/>
                    </a:lnTo>
                    <a:lnTo>
                      <a:pt x="206" y="375"/>
                    </a:lnTo>
                    <a:lnTo>
                      <a:pt x="218" y="374"/>
                    </a:lnTo>
                    <a:lnTo>
                      <a:pt x="228" y="371"/>
                    </a:lnTo>
                    <a:lnTo>
                      <a:pt x="237" y="368"/>
                    </a:lnTo>
                    <a:lnTo>
                      <a:pt x="247" y="364"/>
                    </a:lnTo>
                    <a:lnTo>
                      <a:pt x="255" y="359"/>
                    </a:lnTo>
                    <a:lnTo>
                      <a:pt x="262" y="354"/>
                    </a:lnTo>
                    <a:lnTo>
                      <a:pt x="269" y="347"/>
                    </a:lnTo>
                    <a:lnTo>
                      <a:pt x="274" y="340"/>
                    </a:lnTo>
                    <a:lnTo>
                      <a:pt x="279" y="333"/>
                    </a:lnTo>
                    <a:lnTo>
                      <a:pt x="283" y="326"/>
                    </a:lnTo>
                    <a:lnTo>
                      <a:pt x="286" y="319"/>
                    </a:lnTo>
                    <a:lnTo>
                      <a:pt x="289" y="311"/>
                    </a:lnTo>
                    <a:lnTo>
                      <a:pt x="290" y="303"/>
                    </a:lnTo>
                    <a:lnTo>
                      <a:pt x="290" y="294"/>
                    </a:lnTo>
                    <a:lnTo>
                      <a:pt x="290" y="283"/>
                    </a:lnTo>
                    <a:lnTo>
                      <a:pt x="286" y="272"/>
                    </a:lnTo>
                    <a:lnTo>
                      <a:pt x="282" y="261"/>
                    </a:lnTo>
                    <a:lnTo>
                      <a:pt x="277" y="249"/>
                    </a:lnTo>
                    <a:lnTo>
                      <a:pt x="274" y="244"/>
                    </a:lnTo>
                    <a:lnTo>
                      <a:pt x="270" y="239"/>
                    </a:lnTo>
                    <a:lnTo>
                      <a:pt x="266" y="235"/>
                    </a:lnTo>
                    <a:lnTo>
                      <a:pt x="261" y="230"/>
                    </a:lnTo>
                    <a:lnTo>
                      <a:pt x="250" y="223"/>
                    </a:lnTo>
                    <a:lnTo>
                      <a:pt x="236" y="216"/>
                    </a:lnTo>
                    <a:lnTo>
                      <a:pt x="221" y="211"/>
                    </a:lnTo>
                    <a:lnTo>
                      <a:pt x="205" y="207"/>
                    </a:lnTo>
                    <a:lnTo>
                      <a:pt x="186" y="205"/>
                    </a:lnTo>
                    <a:lnTo>
                      <a:pt x="166" y="204"/>
                    </a:lnTo>
                    <a:lnTo>
                      <a:pt x="158" y="204"/>
                    </a:lnTo>
                    <a:lnTo>
                      <a:pt x="150" y="204"/>
                    </a:lnTo>
                    <a:lnTo>
                      <a:pt x="141" y="205"/>
                    </a:lnTo>
                    <a:lnTo>
                      <a:pt x="135" y="205"/>
                    </a:lnTo>
                    <a:lnTo>
                      <a:pt x="123" y="206"/>
                    </a:lnTo>
                    <a:lnTo>
                      <a:pt x="114" y="207"/>
                    </a:lnTo>
                    <a:lnTo>
                      <a:pt x="114" y="36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75"/>
              <p:cNvSpPr/>
              <p:nvPr/>
            </p:nvSpPr>
            <p:spPr>
              <a:xfrm>
                <a:off x="27" y="33"/>
                <a:ext cx="56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97" extrusionOk="0">
                    <a:moveTo>
                      <a:pt x="169" y="386"/>
                    </a:moveTo>
                    <a:lnTo>
                      <a:pt x="169" y="397"/>
                    </a:lnTo>
                    <a:lnTo>
                      <a:pt x="0" y="397"/>
                    </a:lnTo>
                    <a:lnTo>
                      <a:pt x="0" y="386"/>
                    </a:lnTo>
                    <a:lnTo>
                      <a:pt x="13" y="386"/>
                    </a:lnTo>
                    <a:lnTo>
                      <a:pt x="19" y="386"/>
                    </a:lnTo>
                    <a:lnTo>
                      <a:pt x="25" y="385"/>
                    </a:lnTo>
                    <a:lnTo>
                      <a:pt x="30" y="384"/>
                    </a:lnTo>
                    <a:lnTo>
                      <a:pt x="34" y="383"/>
                    </a:lnTo>
                    <a:lnTo>
                      <a:pt x="39" y="381"/>
                    </a:lnTo>
                    <a:lnTo>
                      <a:pt x="43" y="378"/>
                    </a:lnTo>
                    <a:lnTo>
                      <a:pt x="46" y="375"/>
                    </a:lnTo>
                    <a:lnTo>
                      <a:pt x="49" y="372"/>
                    </a:lnTo>
                    <a:lnTo>
                      <a:pt x="52" y="365"/>
                    </a:lnTo>
                    <a:lnTo>
                      <a:pt x="55" y="356"/>
                    </a:lnTo>
                    <a:lnTo>
                      <a:pt x="56" y="343"/>
                    </a:lnTo>
                    <a:lnTo>
                      <a:pt x="56" y="327"/>
                    </a:lnTo>
                    <a:lnTo>
                      <a:pt x="56" y="70"/>
                    </a:lnTo>
                    <a:lnTo>
                      <a:pt x="56" y="56"/>
                    </a:lnTo>
                    <a:lnTo>
                      <a:pt x="55" y="45"/>
                    </a:lnTo>
                    <a:lnTo>
                      <a:pt x="54" y="37"/>
                    </a:lnTo>
                    <a:lnTo>
                      <a:pt x="53" y="31"/>
                    </a:lnTo>
                    <a:lnTo>
                      <a:pt x="51" y="27"/>
                    </a:lnTo>
                    <a:lnTo>
                      <a:pt x="48" y="23"/>
                    </a:lnTo>
                    <a:lnTo>
                      <a:pt x="45" y="20"/>
                    </a:lnTo>
                    <a:lnTo>
                      <a:pt x="41" y="18"/>
                    </a:lnTo>
                    <a:lnTo>
                      <a:pt x="33" y="15"/>
                    </a:lnTo>
                    <a:lnTo>
                      <a:pt x="27" y="12"/>
                    </a:lnTo>
                    <a:lnTo>
                      <a:pt x="20" y="11"/>
                    </a:lnTo>
                    <a:lnTo>
                      <a:pt x="13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11"/>
                    </a:lnTo>
                    <a:lnTo>
                      <a:pt x="155" y="11"/>
                    </a:lnTo>
                    <a:lnTo>
                      <a:pt x="144" y="12"/>
                    </a:lnTo>
                    <a:lnTo>
                      <a:pt x="135" y="14"/>
                    </a:lnTo>
                    <a:lnTo>
                      <a:pt x="130" y="16"/>
                    </a:lnTo>
                    <a:lnTo>
                      <a:pt x="126" y="19"/>
                    </a:lnTo>
                    <a:lnTo>
                      <a:pt x="122" y="21"/>
                    </a:lnTo>
                    <a:lnTo>
                      <a:pt x="120" y="26"/>
                    </a:lnTo>
                    <a:lnTo>
                      <a:pt x="116" y="32"/>
                    </a:lnTo>
                    <a:lnTo>
                      <a:pt x="114" y="41"/>
                    </a:lnTo>
                    <a:lnTo>
                      <a:pt x="113" y="54"/>
                    </a:lnTo>
                    <a:lnTo>
                      <a:pt x="112" y="70"/>
                    </a:lnTo>
                    <a:lnTo>
                      <a:pt x="112" y="327"/>
                    </a:lnTo>
                    <a:lnTo>
                      <a:pt x="113" y="341"/>
                    </a:lnTo>
                    <a:lnTo>
                      <a:pt x="113" y="352"/>
                    </a:lnTo>
                    <a:lnTo>
                      <a:pt x="114" y="360"/>
                    </a:lnTo>
                    <a:lnTo>
                      <a:pt x="116" y="366"/>
                    </a:lnTo>
                    <a:lnTo>
                      <a:pt x="118" y="369"/>
                    </a:lnTo>
                    <a:lnTo>
                      <a:pt x="121" y="374"/>
                    </a:lnTo>
                    <a:lnTo>
                      <a:pt x="124" y="377"/>
                    </a:lnTo>
                    <a:lnTo>
                      <a:pt x="128" y="379"/>
                    </a:lnTo>
                    <a:lnTo>
                      <a:pt x="135" y="382"/>
                    </a:lnTo>
                    <a:lnTo>
                      <a:pt x="142" y="384"/>
                    </a:lnTo>
                    <a:lnTo>
                      <a:pt x="148" y="386"/>
                    </a:lnTo>
                    <a:lnTo>
                      <a:pt x="155" y="386"/>
                    </a:lnTo>
                    <a:lnTo>
                      <a:pt x="169" y="3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75"/>
              <p:cNvSpPr/>
              <p:nvPr/>
            </p:nvSpPr>
            <p:spPr>
              <a:xfrm>
                <a:off x="92" y="138"/>
                <a:ext cx="60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09" extrusionOk="0">
                    <a:moveTo>
                      <a:pt x="169" y="0"/>
                    </a:moveTo>
                    <a:lnTo>
                      <a:pt x="174" y="68"/>
                    </a:lnTo>
                    <a:lnTo>
                      <a:pt x="169" y="68"/>
                    </a:lnTo>
                    <a:lnTo>
                      <a:pt x="164" y="54"/>
                    </a:lnTo>
                    <a:lnTo>
                      <a:pt x="159" y="42"/>
                    </a:lnTo>
                    <a:lnTo>
                      <a:pt x="155" y="37"/>
                    </a:lnTo>
                    <a:lnTo>
                      <a:pt x="152" y="32"/>
                    </a:lnTo>
                    <a:lnTo>
                      <a:pt x="148" y="28"/>
                    </a:lnTo>
                    <a:lnTo>
                      <a:pt x="144" y="25"/>
                    </a:lnTo>
                    <a:lnTo>
                      <a:pt x="135" y="19"/>
                    </a:lnTo>
                    <a:lnTo>
                      <a:pt x="125" y="15"/>
                    </a:lnTo>
                    <a:lnTo>
                      <a:pt x="115" y="12"/>
                    </a:lnTo>
                    <a:lnTo>
                      <a:pt x="103" y="12"/>
                    </a:lnTo>
                    <a:lnTo>
                      <a:pt x="94" y="12"/>
                    </a:lnTo>
                    <a:lnTo>
                      <a:pt x="85" y="14"/>
                    </a:lnTo>
                    <a:lnTo>
                      <a:pt x="76" y="17"/>
                    </a:lnTo>
                    <a:lnTo>
                      <a:pt x="67" y="21"/>
                    </a:lnTo>
                    <a:lnTo>
                      <a:pt x="60" y="27"/>
                    </a:lnTo>
                    <a:lnTo>
                      <a:pt x="53" y="34"/>
                    </a:lnTo>
                    <a:lnTo>
                      <a:pt x="48" y="43"/>
                    </a:lnTo>
                    <a:lnTo>
                      <a:pt x="43" y="53"/>
                    </a:lnTo>
                    <a:lnTo>
                      <a:pt x="39" y="65"/>
                    </a:lnTo>
                    <a:lnTo>
                      <a:pt x="36" y="78"/>
                    </a:lnTo>
                    <a:lnTo>
                      <a:pt x="34" y="92"/>
                    </a:lnTo>
                    <a:lnTo>
                      <a:pt x="34" y="108"/>
                    </a:lnTo>
                    <a:lnTo>
                      <a:pt x="34" y="121"/>
                    </a:lnTo>
                    <a:lnTo>
                      <a:pt x="36" y="133"/>
                    </a:lnTo>
                    <a:lnTo>
                      <a:pt x="39" y="144"/>
                    </a:lnTo>
                    <a:lnTo>
                      <a:pt x="42" y="154"/>
                    </a:lnTo>
                    <a:lnTo>
                      <a:pt x="47" y="164"/>
                    </a:lnTo>
                    <a:lnTo>
                      <a:pt x="53" y="172"/>
                    </a:lnTo>
                    <a:lnTo>
                      <a:pt x="60" y="179"/>
                    </a:lnTo>
                    <a:lnTo>
                      <a:pt x="68" y="185"/>
                    </a:lnTo>
                    <a:lnTo>
                      <a:pt x="77" y="189"/>
                    </a:lnTo>
                    <a:lnTo>
                      <a:pt x="87" y="192"/>
                    </a:lnTo>
                    <a:lnTo>
                      <a:pt x="97" y="194"/>
                    </a:lnTo>
                    <a:lnTo>
                      <a:pt x="108" y="195"/>
                    </a:lnTo>
                    <a:lnTo>
                      <a:pt x="117" y="194"/>
                    </a:lnTo>
                    <a:lnTo>
                      <a:pt x="125" y="193"/>
                    </a:lnTo>
                    <a:lnTo>
                      <a:pt x="134" y="190"/>
                    </a:lnTo>
                    <a:lnTo>
                      <a:pt x="142" y="187"/>
                    </a:lnTo>
                    <a:lnTo>
                      <a:pt x="149" y="182"/>
                    </a:lnTo>
                    <a:lnTo>
                      <a:pt x="157" y="175"/>
                    </a:lnTo>
                    <a:lnTo>
                      <a:pt x="165" y="166"/>
                    </a:lnTo>
                    <a:lnTo>
                      <a:pt x="174" y="154"/>
                    </a:lnTo>
                    <a:lnTo>
                      <a:pt x="179" y="158"/>
                    </a:lnTo>
                    <a:lnTo>
                      <a:pt x="171" y="170"/>
                    </a:lnTo>
                    <a:lnTo>
                      <a:pt x="162" y="180"/>
                    </a:lnTo>
                    <a:lnTo>
                      <a:pt x="154" y="189"/>
                    </a:lnTo>
                    <a:lnTo>
                      <a:pt x="144" y="196"/>
                    </a:lnTo>
                    <a:lnTo>
                      <a:pt x="134" y="201"/>
                    </a:lnTo>
                    <a:lnTo>
                      <a:pt x="122" y="206"/>
                    </a:lnTo>
                    <a:lnTo>
                      <a:pt x="110" y="208"/>
                    </a:lnTo>
                    <a:lnTo>
                      <a:pt x="97" y="209"/>
                    </a:lnTo>
                    <a:lnTo>
                      <a:pt x="85" y="208"/>
                    </a:lnTo>
                    <a:lnTo>
                      <a:pt x="73" y="206"/>
                    </a:lnTo>
                    <a:lnTo>
                      <a:pt x="63" y="203"/>
                    </a:lnTo>
                    <a:lnTo>
                      <a:pt x="53" y="199"/>
                    </a:lnTo>
                    <a:lnTo>
                      <a:pt x="44" y="194"/>
                    </a:lnTo>
                    <a:lnTo>
                      <a:pt x="36" y="187"/>
                    </a:lnTo>
                    <a:lnTo>
                      <a:pt x="27" y="180"/>
                    </a:lnTo>
                    <a:lnTo>
                      <a:pt x="20" y="172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8" y="149"/>
                    </a:lnTo>
                    <a:lnTo>
                      <a:pt x="5" y="142"/>
                    </a:lnTo>
                    <a:lnTo>
                      <a:pt x="3" y="134"/>
                    </a:lnTo>
                    <a:lnTo>
                      <a:pt x="1" y="125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1" y="93"/>
                    </a:lnTo>
                    <a:lnTo>
                      <a:pt x="3" y="79"/>
                    </a:lnTo>
                    <a:lnTo>
                      <a:pt x="8" y="66"/>
                    </a:lnTo>
                    <a:lnTo>
                      <a:pt x="13" y="52"/>
                    </a:lnTo>
                    <a:lnTo>
                      <a:pt x="20" y="41"/>
                    </a:lnTo>
                    <a:lnTo>
                      <a:pt x="29" y="31"/>
                    </a:lnTo>
                    <a:lnTo>
                      <a:pt x="39" y="22"/>
                    </a:lnTo>
                    <a:lnTo>
                      <a:pt x="50" y="15"/>
                    </a:lnTo>
                    <a:lnTo>
                      <a:pt x="62" y="9"/>
                    </a:lnTo>
                    <a:lnTo>
                      <a:pt x="74" y="4"/>
                    </a:lnTo>
                    <a:lnTo>
                      <a:pt x="88" y="1"/>
                    </a:lnTo>
                    <a:lnTo>
                      <a:pt x="101" y="0"/>
                    </a:lnTo>
                    <a:lnTo>
                      <a:pt x="112" y="1"/>
                    </a:lnTo>
                    <a:lnTo>
                      <a:pt x="122" y="3"/>
                    </a:lnTo>
                    <a:lnTo>
                      <a:pt x="133" y="6"/>
                    </a:lnTo>
                    <a:lnTo>
                      <a:pt x="144" y="12"/>
                    </a:lnTo>
                    <a:lnTo>
                      <a:pt x="149" y="14"/>
                    </a:lnTo>
                    <a:lnTo>
                      <a:pt x="152" y="15"/>
                    </a:lnTo>
                    <a:lnTo>
                      <a:pt x="156" y="14"/>
                    </a:lnTo>
                    <a:lnTo>
                      <a:pt x="159" y="12"/>
                    </a:lnTo>
                    <a:lnTo>
                      <a:pt x="162" y="6"/>
                    </a:lnTo>
                    <a:lnTo>
                      <a:pt x="164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75"/>
              <p:cNvSpPr/>
              <p:nvPr/>
            </p:nvSpPr>
            <p:spPr>
              <a:xfrm>
                <a:off x="7" y="639"/>
                <a:ext cx="65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53" extrusionOk="0">
                    <a:moveTo>
                      <a:pt x="7" y="72"/>
                    </a:moveTo>
                    <a:lnTo>
                      <a:pt x="14" y="56"/>
                    </a:lnTo>
                    <a:lnTo>
                      <a:pt x="23" y="42"/>
                    </a:lnTo>
                    <a:lnTo>
                      <a:pt x="32" y="29"/>
                    </a:lnTo>
                    <a:lnTo>
                      <a:pt x="43" y="19"/>
                    </a:lnTo>
                    <a:lnTo>
                      <a:pt x="48" y="15"/>
                    </a:lnTo>
                    <a:lnTo>
                      <a:pt x="55" y="11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5" y="3"/>
                    </a:lnTo>
                    <a:lnTo>
                      <a:pt x="82" y="2"/>
                    </a:lnTo>
                    <a:lnTo>
                      <a:pt x="90" y="1"/>
                    </a:lnTo>
                    <a:lnTo>
                      <a:pt x="98" y="0"/>
                    </a:lnTo>
                    <a:lnTo>
                      <a:pt x="108" y="1"/>
                    </a:lnTo>
                    <a:lnTo>
                      <a:pt x="118" y="2"/>
                    </a:lnTo>
                    <a:lnTo>
                      <a:pt x="126" y="4"/>
                    </a:lnTo>
                    <a:lnTo>
                      <a:pt x="134" y="7"/>
                    </a:lnTo>
                    <a:lnTo>
                      <a:pt x="141" y="11"/>
                    </a:lnTo>
                    <a:lnTo>
                      <a:pt x="149" y="15"/>
                    </a:lnTo>
                    <a:lnTo>
                      <a:pt x="155" y="20"/>
                    </a:lnTo>
                    <a:lnTo>
                      <a:pt x="161" y="27"/>
                    </a:lnTo>
                    <a:lnTo>
                      <a:pt x="168" y="37"/>
                    </a:lnTo>
                    <a:lnTo>
                      <a:pt x="173" y="48"/>
                    </a:lnTo>
                    <a:lnTo>
                      <a:pt x="175" y="53"/>
                    </a:lnTo>
                    <a:lnTo>
                      <a:pt x="176" y="58"/>
                    </a:lnTo>
                    <a:lnTo>
                      <a:pt x="177" y="64"/>
                    </a:lnTo>
                    <a:lnTo>
                      <a:pt x="177" y="69"/>
                    </a:lnTo>
                    <a:lnTo>
                      <a:pt x="177" y="78"/>
                    </a:lnTo>
                    <a:lnTo>
                      <a:pt x="175" y="88"/>
                    </a:lnTo>
                    <a:lnTo>
                      <a:pt x="171" y="98"/>
                    </a:lnTo>
                    <a:lnTo>
                      <a:pt x="166" y="107"/>
                    </a:lnTo>
                    <a:lnTo>
                      <a:pt x="160" y="117"/>
                    </a:lnTo>
                    <a:lnTo>
                      <a:pt x="152" y="126"/>
                    </a:lnTo>
                    <a:lnTo>
                      <a:pt x="141" y="137"/>
                    </a:lnTo>
                    <a:lnTo>
                      <a:pt x="131" y="146"/>
                    </a:lnTo>
                    <a:lnTo>
                      <a:pt x="145" y="153"/>
                    </a:lnTo>
                    <a:lnTo>
                      <a:pt x="159" y="161"/>
                    </a:lnTo>
                    <a:lnTo>
                      <a:pt x="164" y="165"/>
                    </a:lnTo>
                    <a:lnTo>
                      <a:pt x="169" y="170"/>
                    </a:lnTo>
                    <a:lnTo>
                      <a:pt x="174" y="175"/>
                    </a:lnTo>
                    <a:lnTo>
                      <a:pt x="178" y="181"/>
                    </a:lnTo>
                    <a:lnTo>
                      <a:pt x="182" y="187"/>
                    </a:lnTo>
                    <a:lnTo>
                      <a:pt x="185" y="193"/>
                    </a:lnTo>
                    <a:lnTo>
                      <a:pt x="188" y="200"/>
                    </a:lnTo>
                    <a:lnTo>
                      <a:pt x="190" y="206"/>
                    </a:lnTo>
                    <a:lnTo>
                      <a:pt x="192" y="213"/>
                    </a:lnTo>
                    <a:lnTo>
                      <a:pt x="193" y="220"/>
                    </a:lnTo>
                    <a:lnTo>
                      <a:pt x="195" y="227"/>
                    </a:lnTo>
                    <a:lnTo>
                      <a:pt x="195" y="235"/>
                    </a:lnTo>
                    <a:lnTo>
                      <a:pt x="193" y="246"/>
                    </a:lnTo>
                    <a:lnTo>
                      <a:pt x="192" y="256"/>
                    </a:lnTo>
                    <a:lnTo>
                      <a:pt x="190" y="266"/>
                    </a:lnTo>
                    <a:lnTo>
                      <a:pt x="187" y="276"/>
                    </a:lnTo>
                    <a:lnTo>
                      <a:pt x="183" y="286"/>
                    </a:lnTo>
                    <a:lnTo>
                      <a:pt x="178" y="295"/>
                    </a:lnTo>
                    <a:lnTo>
                      <a:pt x="173" y="303"/>
                    </a:lnTo>
                    <a:lnTo>
                      <a:pt x="166" y="311"/>
                    </a:lnTo>
                    <a:lnTo>
                      <a:pt x="157" y="321"/>
                    </a:lnTo>
                    <a:lnTo>
                      <a:pt x="145" y="329"/>
                    </a:lnTo>
                    <a:lnTo>
                      <a:pt x="134" y="337"/>
                    </a:lnTo>
                    <a:lnTo>
                      <a:pt x="121" y="343"/>
                    </a:lnTo>
                    <a:lnTo>
                      <a:pt x="108" y="348"/>
                    </a:lnTo>
                    <a:lnTo>
                      <a:pt x="92" y="351"/>
                    </a:lnTo>
                    <a:lnTo>
                      <a:pt x="77" y="353"/>
                    </a:lnTo>
                    <a:lnTo>
                      <a:pt x="60" y="353"/>
                    </a:lnTo>
                    <a:lnTo>
                      <a:pt x="44" y="353"/>
                    </a:lnTo>
                    <a:lnTo>
                      <a:pt x="31" y="351"/>
                    </a:lnTo>
                    <a:lnTo>
                      <a:pt x="21" y="349"/>
                    </a:lnTo>
                    <a:lnTo>
                      <a:pt x="14" y="345"/>
                    </a:lnTo>
                    <a:lnTo>
                      <a:pt x="8" y="341"/>
                    </a:lnTo>
                    <a:lnTo>
                      <a:pt x="3" y="336"/>
                    </a:lnTo>
                    <a:lnTo>
                      <a:pt x="1" y="331"/>
                    </a:lnTo>
                    <a:lnTo>
                      <a:pt x="0" y="326"/>
                    </a:lnTo>
                    <a:lnTo>
                      <a:pt x="1" y="323"/>
                    </a:lnTo>
                    <a:lnTo>
                      <a:pt x="2" y="319"/>
                    </a:lnTo>
                    <a:lnTo>
                      <a:pt x="5" y="316"/>
                    </a:lnTo>
                    <a:lnTo>
                      <a:pt x="7" y="314"/>
                    </a:lnTo>
                    <a:lnTo>
                      <a:pt x="10" y="311"/>
                    </a:lnTo>
                    <a:lnTo>
                      <a:pt x="14" y="310"/>
                    </a:lnTo>
                    <a:lnTo>
                      <a:pt x="17" y="309"/>
                    </a:lnTo>
                    <a:lnTo>
                      <a:pt x="21" y="308"/>
                    </a:lnTo>
                    <a:lnTo>
                      <a:pt x="27" y="309"/>
                    </a:lnTo>
                    <a:lnTo>
                      <a:pt x="34" y="310"/>
                    </a:lnTo>
                    <a:lnTo>
                      <a:pt x="40" y="313"/>
                    </a:lnTo>
                    <a:lnTo>
                      <a:pt x="54" y="319"/>
                    </a:lnTo>
                    <a:lnTo>
                      <a:pt x="66" y="325"/>
                    </a:lnTo>
                    <a:lnTo>
                      <a:pt x="74" y="328"/>
                    </a:lnTo>
                    <a:lnTo>
                      <a:pt x="83" y="330"/>
                    </a:lnTo>
                    <a:lnTo>
                      <a:pt x="93" y="331"/>
                    </a:lnTo>
                    <a:lnTo>
                      <a:pt x="100" y="331"/>
                    </a:lnTo>
                    <a:lnTo>
                      <a:pt x="106" y="330"/>
                    </a:lnTo>
                    <a:lnTo>
                      <a:pt x="112" y="328"/>
                    </a:lnTo>
                    <a:lnTo>
                      <a:pt x="118" y="326"/>
                    </a:lnTo>
                    <a:lnTo>
                      <a:pt x="123" y="324"/>
                    </a:lnTo>
                    <a:lnTo>
                      <a:pt x="128" y="320"/>
                    </a:lnTo>
                    <a:lnTo>
                      <a:pt x="133" y="316"/>
                    </a:lnTo>
                    <a:lnTo>
                      <a:pt x="138" y="312"/>
                    </a:lnTo>
                    <a:lnTo>
                      <a:pt x="142" y="307"/>
                    </a:lnTo>
                    <a:lnTo>
                      <a:pt x="147" y="302"/>
                    </a:lnTo>
                    <a:lnTo>
                      <a:pt x="150" y="296"/>
                    </a:lnTo>
                    <a:lnTo>
                      <a:pt x="153" y="291"/>
                    </a:lnTo>
                    <a:lnTo>
                      <a:pt x="155" y="285"/>
                    </a:lnTo>
                    <a:lnTo>
                      <a:pt x="156" y="278"/>
                    </a:lnTo>
                    <a:lnTo>
                      <a:pt x="157" y="271"/>
                    </a:lnTo>
                    <a:lnTo>
                      <a:pt x="157" y="265"/>
                    </a:lnTo>
                    <a:lnTo>
                      <a:pt x="157" y="255"/>
                    </a:lnTo>
                    <a:lnTo>
                      <a:pt x="155" y="246"/>
                    </a:lnTo>
                    <a:lnTo>
                      <a:pt x="153" y="236"/>
                    </a:lnTo>
                    <a:lnTo>
                      <a:pt x="149" y="226"/>
                    </a:lnTo>
                    <a:lnTo>
                      <a:pt x="145" y="219"/>
                    </a:lnTo>
                    <a:lnTo>
                      <a:pt x="141" y="214"/>
                    </a:lnTo>
                    <a:lnTo>
                      <a:pt x="138" y="209"/>
                    </a:lnTo>
                    <a:lnTo>
                      <a:pt x="134" y="205"/>
                    </a:lnTo>
                    <a:lnTo>
                      <a:pt x="128" y="200"/>
                    </a:lnTo>
                    <a:lnTo>
                      <a:pt x="121" y="196"/>
                    </a:lnTo>
                    <a:lnTo>
                      <a:pt x="114" y="191"/>
                    </a:lnTo>
                    <a:lnTo>
                      <a:pt x="105" y="187"/>
                    </a:lnTo>
                    <a:lnTo>
                      <a:pt x="95" y="183"/>
                    </a:lnTo>
                    <a:lnTo>
                      <a:pt x="85" y="180"/>
                    </a:lnTo>
                    <a:lnTo>
                      <a:pt x="76" y="179"/>
                    </a:lnTo>
                    <a:lnTo>
                      <a:pt x="66" y="178"/>
                    </a:lnTo>
                    <a:lnTo>
                      <a:pt x="58" y="178"/>
                    </a:lnTo>
                    <a:lnTo>
                      <a:pt x="58" y="171"/>
                    </a:lnTo>
                    <a:lnTo>
                      <a:pt x="68" y="169"/>
                    </a:lnTo>
                    <a:lnTo>
                      <a:pt x="78" y="166"/>
                    </a:lnTo>
                    <a:lnTo>
                      <a:pt x="88" y="162"/>
                    </a:lnTo>
                    <a:lnTo>
                      <a:pt x="97" y="157"/>
                    </a:lnTo>
                    <a:lnTo>
                      <a:pt x="107" y="151"/>
                    </a:lnTo>
                    <a:lnTo>
                      <a:pt x="115" y="144"/>
                    </a:lnTo>
                    <a:lnTo>
                      <a:pt x="122" y="137"/>
                    </a:lnTo>
                    <a:lnTo>
                      <a:pt x="127" y="128"/>
                    </a:lnTo>
                    <a:lnTo>
                      <a:pt x="131" y="120"/>
                    </a:lnTo>
                    <a:lnTo>
                      <a:pt x="133" y="111"/>
                    </a:lnTo>
                    <a:lnTo>
                      <a:pt x="135" y="102"/>
                    </a:lnTo>
                    <a:lnTo>
                      <a:pt x="136" y="92"/>
                    </a:lnTo>
                    <a:lnTo>
                      <a:pt x="135" y="86"/>
                    </a:lnTo>
                    <a:lnTo>
                      <a:pt x="135" y="79"/>
                    </a:lnTo>
                    <a:lnTo>
                      <a:pt x="133" y="74"/>
                    </a:lnTo>
                    <a:lnTo>
                      <a:pt x="132" y="69"/>
                    </a:lnTo>
                    <a:lnTo>
                      <a:pt x="129" y="64"/>
                    </a:lnTo>
                    <a:lnTo>
                      <a:pt x="127" y="59"/>
                    </a:lnTo>
                    <a:lnTo>
                      <a:pt x="123" y="55"/>
                    </a:lnTo>
                    <a:lnTo>
                      <a:pt x="120" y="51"/>
                    </a:lnTo>
                    <a:lnTo>
                      <a:pt x="116" y="47"/>
                    </a:lnTo>
                    <a:lnTo>
                      <a:pt x="111" y="44"/>
                    </a:lnTo>
                    <a:lnTo>
                      <a:pt x="107" y="41"/>
                    </a:lnTo>
                    <a:lnTo>
                      <a:pt x="102" y="39"/>
                    </a:lnTo>
                    <a:lnTo>
                      <a:pt x="96" y="37"/>
                    </a:lnTo>
                    <a:lnTo>
                      <a:pt x="91" y="36"/>
                    </a:lnTo>
                    <a:lnTo>
                      <a:pt x="85" y="34"/>
                    </a:lnTo>
                    <a:lnTo>
                      <a:pt x="79" y="34"/>
                    </a:lnTo>
                    <a:lnTo>
                      <a:pt x="70" y="36"/>
                    </a:lnTo>
                    <a:lnTo>
                      <a:pt x="61" y="37"/>
                    </a:lnTo>
                    <a:lnTo>
                      <a:pt x="52" y="41"/>
                    </a:lnTo>
                    <a:lnTo>
                      <a:pt x="43" y="45"/>
                    </a:lnTo>
                    <a:lnTo>
                      <a:pt x="36" y="51"/>
                    </a:lnTo>
                    <a:lnTo>
                      <a:pt x="28" y="58"/>
                    </a:lnTo>
                    <a:lnTo>
                      <a:pt x="21" y="66"/>
                    </a:lnTo>
                    <a:lnTo>
                      <a:pt x="15" y="76"/>
                    </a:lnTo>
                    <a:lnTo>
                      <a:pt x="7" y="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75"/>
              <p:cNvSpPr/>
              <p:nvPr/>
            </p:nvSpPr>
            <p:spPr>
              <a:xfrm>
                <a:off x="92" y="639"/>
                <a:ext cx="73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219" h="353" extrusionOk="0">
                    <a:moveTo>
                      <a:pt x="0" y="179"/>
                    </a:moveTo>
                    <a:lnTo>
                      <a:pt x="0" y="165"/>
                    </a:lnTo>
                    <a:lnTo>
                      <a:pt x="1" y="151"/>
                    </a:lnTo>
                    <a:lnTo>
                      <a:pt x="2" y="138"/>
                    </a:lnTo>
                    <a:lnTo>
                      <a:pt x="4" y="125"/>
                    </a:lnTo>
                    <a:lnTo>
                      <a:pt x="7" y="113"/>
                    </a:lnTo>
                    <a:lnTo>
                      <a:pt x="10" y="101"/>
                    </a:lnTo>
                    <a:lnTo>
                      <a:pt x="13" y="90"/>
                    </a:lnTo>
                    <a:lnTo>
                      <a:pt x="17" y="79"/>
                    </a:lnTo>
                    <a:lnTo>
                      <a:pt x="22" y="69"/>
                    </a:lnTo>
                    <a:lnTo>
                      <a:pt x="26" y="60"/>
                    </a:lnTo>
                    <a:lnTo>
                      <a:pt x="32" y="51"/>
                    </a:lnTo>
                    <a:lnTo>
                      <a:pt x="38" y="43"/>
                    </a:lnTo>
                    <a:lnTo>
                      <a:pt x="44" y="36"/>
                    </a:lnTo>
                    <a:lnTo>
                      <a:pt x="50" y="28"/>
                    </a:lnTo>
                    <a:lnTo>
                      <a:pt x="57" y="22"/>
                    </a:lnTo>
                    <a:lnTo>
                      <a:pt x="64" y="16"/>
                    </a:lnTo>
                    <a:lnTo>
                      <a:pt x="75" y="9"/>
                    </a:lnTo>
                    <a:lnTo>
                      <a:pt x="87" y="4"/>
                    </a:lnTo>
                    <a:lnTo>
                      <a:pt x="99" y="1"/>
                    </a:lnTo>
                    <a:lnTo>
                      <a:pt x="110" y="0"/>
                    </a:lnTo>
                    <a:lnTo>
                      <a:pt x="120" y="1"/>
                    </a:lnTo>
                    <a:lnTo>
                      <a:pt x="130" y="3"/>
                    </a:lnTo>
                    <a:lnTo>
                      <a:pt x="139" y="6"/>
                    </a:lnTo>
                    <a:lnTo>
                      <a:pt x="148" y="10"/>
                    </a:lnTo>
                    <a:lnTo>
                      <a:pt x="156" y="16"/>
                    </a:lnTo>
                    <a:lnTo>
                      <a:pt x="165" y="22"/>
                    </a:lnTo>
                    <a:lnTo>
                      <a:pt x="173" y="30"/>
                    </a:lnTo>
                    <a:lnTo>
                      <a:pt x="181" y="41"/>
                    </a:lnTo>
                    <a:lnTo>
                      <a:pt x="190" y="53"/>
                    </a:lnTo>
                    <a:lnTo>
                      <a:pt x="198" y="67"/>
                    </a:lnTo>
                    <a:lnTo>
                      <a:pt x="204" y="82"/>
                    </a:lnTo>
                    <a:lnTo>
                      <a:pt x="210" y="99"/>
                    </a:lnTo>
                    <a:lnTo>
                      <a:pt x="214" y="116"/>
                    </a:lnTo>
                    <a:lnTo>
                      <a:pt x="217" y="135"/>
                    </a:lnTo>
                    <a:lnTo>
                      <a:pt x="219" y="154"/>
                    </a:lnTo>
                    <a:lnTo>
                      <a:pt x="219" y="174"/>
                    </a:lnTo>
                    <a:lnTo>
                      <a:pt x="219" y="189"/>
                    </a:lnTo>
                    <a:lnTo>
                      <a:pt x="218" y="203"/>
                    </a:lnTo>
                    <a:lnTo>
                      <a:pt x="217" y="216"/>
                    </a:lnTo>
                    <a:lnTo>
                      <a:pt x="215" y="228"/>
                    </a:lnTo>
                    <a:lnTo>
                      <a:pt x="213" y="241"/>
                    </a:lnTo>
                    <a:lnTo>
                      <a:pt x="210" y="253"/>
                    </a:lnTo>
                    <a:lnTo>
                      <a:pt x="207" y="264"/>
                    </a:lnTo>
                    <a:lnTo>
                      <a:pt x="203" y="274"/>
                    </a:lnTo>
                    <a:lnTo>
                      <a:pt x="198" y="285"/>
                    </a:lnTo>
                    <a:lnTo>
                      <a:pt x="194" y="294"/>
                    </a:lnTo>
                    <a:lnTo>
                      <a:pt x="189" y="303"/>
                    </a:lnTo>
                    <a:lnTo>
                      <a:pt x="184" y="310"/>
                    </a:lnTo>
                    <a:lnTo>
                      <a:pt x="178" y="317"/>
                    </a:lnTo>
                    <a:lnTo>
                      <a:pt x="171" y="324"/>
                    </a:lnTo>
                    <a:lnTo>
                      <a:pt x="165" y="329"/>
                    </a:lnTo>
                    <a:lnTo>
                      <a:pt x="159" y="335"/>
                    </a:lnTo>
                    <a:lnTo>
                      <a:pt x="146" y="343"/>
                    </a:lnTo>
                    <a:lnTo>
                      <a:pt x="134" y="349"/>
                    </a:lnTo>
                    <a:lnTo>
                      <a:pt x="126" y="351"/>
                    </a:lnTo>
                    <a:lnTo>
                      <a:pt x="120" y="352"/>
                    </a:lnTo>
                    <a:lnTo>
                      <a:pt x="114" y="353"/>
                    </a:lnTo>
                    <a:lnTo>
                      <a:pt x="108" y="353"/>
                    </a:lnTo>
                    <a:lnTo>
                      <a:pt x="96" y="353"/>
                    </a:lnTo>
                    <a:lnTo>
                      <a:pt x="85" y="350"/>
                    </a:lnTo>
                    <a:lnTo>
                      <a:pt x="73" y="346"/>
                    </a:lnTo>
                    <a:lnTo>
                      <a:pt x="63" y="339"/>
                    </a:lnTo>
                    <a:lnTo>
                      <a:pt x="54" y="331"/>
                    </a:lnTo>
                    <a:lnTo>
                      <a:pt x="44" y="321"/>
                    </a:lnTo>
                    <a:lnTo>
                      <a:pt x="36" y="309"/>
                    </a:lnTo>
                    <a:lnTo>
                      <a:pt x="27" y="296"/>
                    </a:lnTo>
                    <a:lnTo>
                      <a:pt x="20" y="284"/>
                    </a:lnTo>
                    <a:lnTo>
                      <a:pt x="15" y="270"/>
                    </a:lnTo>
                    <a:lnTo>
                      <a:pt x="10" y="257"/>
                    </a:lnTo>
                    <a:lnTo>
                      <a:pt x="7" y="243"/>
                    </a:lnTo>
                    <a:lnTo>
                      <a:pt x="4" y="227"/>
                    </a:lnTo>
                    <a:lnTo>
                      <a:pt x="2" y="212"/>
                    </a:lnTo>
                    <a:lnTo>
                      <a:pt x="0" y="196"/>
                    </a:lnTo>
                    <a:lnTo>
                      <a:pt x="0" y="179"/>
                    </a:lnTo>
                    <a:close/>
                    <a:moveTo>
                      <a:pt x="49" y="186"/>
                    </a:moveTo>
                    <a:lnTo>
                      <a:pt x="49" y="203"/>
                    </a:lnTo>
                    <a:lnTo>
                      <a:pt x="50" y="219"/>
                    </a:lnTo>
                    <a:lnTo>
                      <a:pt x="51" y="235"/>
                    </a:lnTo>
                    <a:lnTo>
                      <a:pt x="53" y="250"/>
                    </a:lnTo>
                    <a:lnTo>
                      <a:pt x="56" y="263"/>
                    </a:lnTo>
                    <a:lnTo>
                      <a:pt x="59" y="276"/>
                    </a:lnTo>
                    <a:lnTo>
                      <a:pt x="62" y="289"/>
                    </a:lnTo>
                    <a:lnTo>
                      <a:pt x="66" y="300"/>
                    </a:lnTo>
                    <a:lnTo>
                      <a:pt x="70" y="309"/>
                    </a:lnTo>
                    <a:lnTo>
                      <a:pt x="74" y="316"/>
                    </a:lnTo>
                    <a:lnTo>
                      <a:pt x="78" y="323"/>
                    </a:lnTo>
                    <a:lnTo>
                      <a:pt x="84" y="328"/>
                    </a:lnTo>
                    <a:lnTo>
                      <a:pt x="90" y="333"/>
                    </a:lnTo>
                    <a:lnTo>
                      <a:pt x="96" y="336"/>
                    </a:lnTo>
                    <a:lnTo>
                      <a:pt x="102" y="337"/>
                    </a:lnTo>
                    <a:lnTo>
                      <a:pt x="109" y="338"/>
                    </a:lnTo>
                    <a:lnTo>
                      <a:pt x="115" y="337"/>
                    </a:lnTo>
                    <a:lnTo>
                      <a:pt x="122" y="335"/>
                    </a:lnTo>
                    <a:lnTo>
                      <a:pt x="130" y="330"/>
                    </a:lnTo>
                    <a:lnTo>
                      <a:pt x="137" y="325"/>
                    </a:lnTo>
                    <a:lnTo>
                      <a:pt x="144" y="318"/>
                    </a:lnTo>
                    <a:lnTo>
                      <a:pt x="150" y="309"/>
                    </a:lnTo>
                    <a:lnTo>
                      <a:pt x="155" y="298"/>
                    </a:lnTo>
                    <a:lnTo>
                      <a:pt x="159" y="285"/>
                    </a:lnTo>
                    <a:lnTo>
                      <a:pt x="162" y="273"/>
                    </a:lnTo>
                    <a:lnTo>
                      <a:pt x="164" y="261"/>
                    </a:lnTo>
                    <a:lnTo>
                      <a:pt x="166" y="248"/>
                    </a:lnTo>
                    <a:lnTo>
                      <a:pt x="167" y="232"/>
                    </a:lnTo>
                    <a:lnTo>
                      <a:pt x="169" y="200"/>
                    </a:lnTo>
                    <a:lnTo>
                      <a:pt x="170" y="163"/>
                    </a:lnTo>
                    <a:lnTo>
                      <a:pt x="169" y="136"/>
                    </a:lnTo>
                    <a:lnTo>
                      <a:pt x="167" y="110"/>
                    </a:lnTo>
                    <a:lnTo>
                      <a:pt x="164" y="87"/>
                    </a:lnTo>
                    <a:lnTo>
                      <a:pt x="158" y="66"/>
                    </a:lnTo>
                    <a:lnTo>
                      <a:pt x="154" y="53"/>
                    </a:lnTo>
                    <a:lnTo>
                      <a:pt x="148" y="42"/>
                    </a:lnTo>
                    <a:lnTo>
                      <a:pt x="142" y="32"/>
                    </a:lnTo>
                    <a:lnTo>
                      <a:pt x="136" y="25"/>
                    </a:lnTo>
                    <a:lnTo>
                      <a:pt x="130" y="21"/>
                    </a:lnTo>
                    <a:lnTo>
                      <a:pt x="123" y="19"/>
                    </a:lnTo>
                    <a:lnTo>
                      <a:pt x="117" y="17"/>
                    </a:lnTo>
                    <a:lnTo>
                      <a:pt x="110" y="17"/>
                    </a:lnTo>
                    <a:lnTo>
                      <a:pt x="102" y="18"/>
                    </a:lnTo>
                    <a:lnTo>
                      <a:pt x="94" y="20"/>
                    </a:lnTo>
                    <a:lnTo>
                      <a:pt x="87" y="25"/>
                    </a:lnTo>
                    <a:lnTo>
                      <a:pt x="79" y="32"/>
                    </a:lnTo>
                    <a:lnTo>
                      <a:pt x="75" y="38"/>
                    </a:lnTo>
                    <a:lnTo>
                      <a:pt x="71" y="44"/>
                    </a:lnTo>
                    <a:lnTo>
                      <a:pt x="68" y="51"/>
                    </a:lnTo>
                    <a:lnTo>
                      <a:pt x="65" y="59"/>
                    </a:lnTo>
                    <a:lnTo>
                      <a:pt x="62" y="67"/>
                    </a:lnTo>
                    <a:lnTo>
                      <a:pt x="59" y="76"/>
                    </a:lnTo>
                    <a:lnTo>
                      <a:pt x="57" y="87"/>
                    </a:lnTo>
                    <a:lnTo>
                      <a:pt x="55" y="98"/>
                    </a:lnTo>
                    <a:lnTo>
                      <a:pt x="53" y="120"/>
                    </a:lnTo>
                    <a:lnTo>
                      <a:pt x="51" y="142"/>
                    </a:lnTo>
                    <a:lnTo>
                      <a:pt x="49" y="164"/>
                    </a:lnTo>
                    <a:lnTo>
                      <a:pt x="49" y="1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75"/>
              <p:cNvSpPr/>
              <p:nvPr/>
            </p:nvSpPr>
            <p:spPr>
              <a:xfrm>
                <a:off x="4" y="1405"/>
                <a:ext cx="75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48" extrusionOk="0">
                    <a:moveTo>
                      <a:pt x="225" y="282"/>
                    </a:moveTo>
                    <a:lnTo>
                      <a:pt x="200" y="348"/>
                    </a:lnTo>
                    <a:lnTo>
                      <a:pt x="0" y="348"/>
                    </a:lnTo>
                    <a:lnTo>
                      <a:pt x="0" y="339"/>
                    </a:lnTo>
                    <a:lnTo>
                      <a:pt x="41" y="300"/>
                    </a:lnTo>
                    <a:lnTo>
                      <a:pt x="76" y="266"/>
                    </a:lnTo>
                    <a:lnTo>
                      <a:pt x="90" y="249"/>
                    </a:lnTo>
                    <a:lnTo>
                      <a:pt x="103" y="234"/>
                    </a:lnTo>
                    <a:lnTo>
                      <a:pt x="115" y="220"/>
                    </a:lnTo>
                    <a:lnTo>
                      <a:pt x="125" y="206"/>
                    </a:lnTo>
                    <a:lnTo>
                      <a:pt x="133" y="194"/>
                    </a:lnTo>
                    <a:lnTo>
                      <a:pt x="140" y="182"/>
                    </a:lnTo>
                    <a:lnTo>
                      <a:pt x="146" y="170"/>
                    </a:lnTo>
                    <a:lnTo>
                      <a:pt x="151" y="157"/>
                    </a:lnTo>
                    <a:lnTo>
                      <a:pt x="156" y="146"/>
                    </a:lnTo>
                    <a:lnTo>
                      <a:pt x="159" y="135"/>
                    </a:lnTo>
                    <a:lnTo>
                      <a:pt x="161" y="124"/>
                    </a:lnTo>
                    <a:lnTo>
                      <a:pt x="161" y="114"/>
                    </a:lnTo>
                    <a:lnTo>
                      <a:pt x="161" y="105"/>
                    </a:lnTo>
                    <a:lnTo>
                      <a:pt x="160" y="97"/>
                    </a:lnTo>
                    <a:lnTo>
                      <a:pt x="159" y="90"/>
                    </a:lnTo>
                    <a:lnTo>
                      <a:pt x="156" y="84"/>
                    </a:lnTo>
                    <a:lnTo>
                      <a:pt x="153" y="77"/>
                    </a:lnTo>
                    <a:lnTo>
                      <a:pt x="149" y="71"/>
                    </a:lnTo>
                    <a:lnTo>
                      <a:pt x="145" y="66"/>
                    </a:lnTo>
                    <a:lnTo>
                      <a:pt x="141" y="59"/>
                    </a:lnTo>
                    <a:lnTo>
                      <a:pt x="136" y="55"/>
                    </a:lnTo>
                    <a:lnTo>
                      <a:pt x="131" y="51"/>
                    </a:lnTo>
                    <a:lnTo>
                      <a:pt x="125" y="47"/>
                    </a:lnTo>
                    <a:lnTo>
                      <a:pt x="120" y="44"/>
                    </a:lnTo>
                    <a:lnTo>
                      <a:pt x="114" y="42"/>
                    </a:lnTo>
                    <a:lnTo>
                      <a:pt x="107" y="40"/>
                    </a:lnTo>
                    <a:lnTo>
                      <a:pt x="100" y="39"/>
                    </a:lnTo>
                    <a:lnTo>
                      <a:pt x="94" y="39"/>
                    </a:lnTo>
                    <a:lnTo>
                      <a:pt x="81" y="40"/>
                    </a:lnTo>
                    <a:lnTo>
                      <a:pt x="70" y="43"/>
                    </a:lnTo>
                    <a:lnTo>
                      <a:pt x="58" y="47"/>
                    </a:lnTo>
                    <a:lnTo>
                      <a:pt x="48" y="53"/>
                    </a:lnTo>
                    <a:lnTo>
                      <a:pt x="44" y="57"/>
                    </a:lnTo>
                    <a:lnTo>
                      <a:pt x="39" y="62"/>
                    </a:lnTo>
                    <a:lnTo>
                      <a:pt x="35" y="67"/>
                    </a:lnTo>
                    <a:lnTo>
                      <a:pt x="31" y="72"/>
                    </a:lnTo>
                    <a:lnTo>
                      <a:pt x="25" y="84"/>
                    </a:lnTo>
                    <a:lnTo>
                      <a:pt x="20" y="97"/>
                    </a:lnTo>
                    <a:lnTo>
                      <a:pt x="9" y="97"/>
                    </a:lnTo>
                    <a:lnTo>
                      <a:pt x="11" y="86"/>
                    </a:lnTo>
                    <a:lnTo>
                      <a:pt x="15" y="75"/>
                    </a:lnTo>
                    <a:lnTo>
                      <a:pt x="18" y="65"/>
                    </a:lnTo>
                    <a:lnTo>
                      <a:pt x="21" y="55"/>
                    </a:lnTo>
                    <a:lnTo>
                      <a:pt x="26" y="47"/>
                    </a:lnTo>
                    <a:lnTo>
                      <a:pt x="30" y="39"/>
                    </a:lnTo>
                    <a:lnTo>
                      <a:pt x="36" y="32"/>
                    </a:lnTo>
                    <a:lnTo>
                      <a:pt x="42" y="26"/>
                    </a:lnTo>
                    <a:lnTo>
                      <a:pt x="49" y="20"/>
                    </a:lnTo>
                    <a:lnTo>
                      <a:pt x="55" y="15"/>
                    </a:lnTo>
                    <a:lnTo>
                      <a:pt x="64" y="10"/>
                    </a:lnTo>
                    <a:lnTo>
                      <a:pt x="72" y="7"/>
                    </a:lnTo>
                    <a:lnTo>
                      <a:pt x="80" y="4"/>
                    </a:lnTo>
                    <a:lnTo>
                      <a:pt x="88" y="2"/>
                    </a:lnTo>
                    <a:lnTo>
                      <a:pt x="97" y="1"/>
                    </a:lnTo>
                    <a:lnTo>
                      <a:pt x="107" y="0"/>
                    </a:lnTo>
                    <a:lnTo>
                      <a:pt x="117" y="1"/>
                    </a:lnTo>
                    <a:lnTo>
                      <a:pt x="127" y="2"/>
                    </a:lnTo>
                    <a:lnTo>
                      <a:pt x="136" y="4"/>
                    </a:lnTo>
                    <a:lnTo>
                      <a:pt x="145" y="7"/>
                    </a:lnTo>
                    <a:lnTo>
                      <a:pt x="153" y="11"/>
                    </a:lnTo>
                    <a:lnTo>
                      <a:pt x="162" y="16"/>
                    </a:lnTo>
                    <a:lnTo>
                      <a:pt x="169" y="21"/>
                    </a:lnTo>
                    <a:lnTo>
                      <a:pt x="176" y="28"/>
                    </a:lnTo>
                    <a:lnTo>
                      <a:pt x="183" y="34"/>
                    </a:lnTo>
                    <a:lnTo>
                      <a:pt x="188" y="41"/>
                    </a:lnTo>
                    <a:lnTo>
                      <a:pt x="193" y="48"/>
                    </a:lnTo>
                    <a:lnTo>
                      <a:pt x="197" y="56"/>
                    </a:lnTo>
                    <a:lnTo>
                      <a:pt x="200" y="65"/>
                    </a:lnTo>
                    <a:lnTo>
                      <a:pt x="202" y="73"/>
                    </a:lnTo>
                    <a:lnTo>
                      <a:pt x="204" y="81"/>
                    </a:lnTo>
                    <a:lnTo>
                      <a:pt x="204" y="90"/>
                    </a:lnTo>
                    <a:lnTo>
                      <a:pt x="204" y="103"/>
                    </a:lnTo>
                    <a:lnTo>
                      <a:pt x="200" y="116"/>
                    </a:lnTo>
                    <a:lnTo>
                      <a:pt x="197" y="129"/>
                    </a:lnTo>
                    <a:lnTo>
                      <a:pt x="192" y="142"/>
                    </a:lnTo>
                    <a:lnTo>
                      <a:pt x="187" y="152"/>
                    </a:lnTo>
                    <a:lnTo>
                      <a:pt x="181" y="163"/>
                    </a:lnTo>
                    <a:lnTo>
                      <a:pt x="175" y="173"/>
                    </a:lnTo>
                    <a:lnTo>
                      <a:pt x="168" y="184"/>
                    </a:lnTo>
                    <a:lnTo>
                      <a:pt x="151" y="205"/>
                    </a:lnTo>
                    <a:lnTo>
                      <a:pt x="132" y="228"/>
                    </a:lnTo>
                    <a:lnTo>
                      <a:pt x="103" y="258"/>
                    </a:lnTo>
                    <a:lnTo>
                      <a:pt x="81" y="282"/>
                    </a:lnTo>
                    <a:lnTo>
                      <a:pt x="65" y="299"/>
                    </a:lnTo>
                    <a:lnTo>
                      <a:pt x="53" y="311"/>
                    </a:lnTo>
                    <a:lnTo>
                      <a:pt x="142" y="311"/>
                    </a:lnTo>
                    <a:lnTo>
                      <a:pt x="154" y="310"/>
                    </a:lnTo>
                    <a:lnTo>
                      <a:pt x="166" y="310"/>
                    </a:lnTo>
                    <a:lnTo>
                      <a:pt x="174" y="309"/>
                    </a:lnTo>
                    <a:lnTo>
                      <a:pt x="180" y="309"/>
                    </a:lnTo>
                    <a:lnTo>
                      <a:pt x="186" y="306"/>
                    </a:lnTo>
                    <a:lnTo>
                      <a:pt x="191" y="305"/>
                    </a:lnTo>
                    <a:lnTo>
                      <a:pt x="195" y="302"/>
                    </a:lnTo>
                    <a:lnTo>
                      <a:pt x="200" y="300"/>
                    </a:lnTo>
                    <a:lnTo>
                      <a:pt x="205" y="296"/>
                    </a:lnTo>
                    <a:lnTo>
                      <a:pt x="209" y="292"/>
                    </a:lnTo>
                    <a:lnTo>
                      <a:pt x="212" y="288"/>
                    </a:lnTo>
                    <a:lnTo>
                      <a:pt x="216" y="282"/>
                    </a:lnTo>
                    <a:lnTo>
                      <a:pt x="225" y="28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75"/>
              <p:cNvSpPr/>
              <p:nvPr/>
            </p:nvSpPr>
            <p:spPr>
              <a:xfrm>
                <a:off x="92" y="1405"/>
                <a:ext cx="73" cy="11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353" extrusionOk="0">
                    <a:moveTo>
                      <a:pt x="0" y="180"/>
                    </a:moveTo>
                    <a:lnTo>
                      <a:pt x="0" y="166"/>
                    </a:lnTo>
                    <a:lnTo>
                      <a:pt x="1" y="151"/>
                    </a:lnTo>
                    <a:lnTo>
                      <a:pt x="2" y="138"/>
                    </a:lnTo>
                    <a:lnTo>
                      <a:pt x="4" y="126"/>
                    </a:lnTo>
                    <a:lnTo>
                      <a:pt x="7" y="114"/>
                    </a:lnTo>
                    <a:lnTo>
                      <a:pt x="10" y="101"/>
                    </a:lnTo>
                    <a:lnTo>
                      <a:pt x="13" y="90"/>
                    </a:lnTo>
                    <a:lnTo>
                      <a:pt x="17" y="80"/>
                    </a:lnTo>
                    <a:lnTo>
                      <a:pt x="22" y="70"/>
                    </a:lnTo>
                    <a:lnTo>
                      <a:pt x="26" y="60"/>
                    </a:lnTo>
                    <a:lnTo>
                      <a:pt x="32" y="51"/>
                    </a:lnTo>
                    <a:lnTo>
                      <a:pt x="38" y="43"/>
                    </a:lnTo>
                    <a:lnTo>
                      <a:pt x="44" y="36"/>
                    </a:lnTo>
                    <a:lnTo>
                      <a:pt x="50" y="29"/>
                    </a:lnTo>
                    <a:lnTo>
                      <a:pt x="57" y="23"/>
                    </a:lnTo>
                    <a:lnTo>
                      <a:pt x="64" y="17"/>
                    </a:lnTo>
                    <a:lnTo>
                      <a:pt x="75" y="9"/>
                    </a:lnTo>
                    <a:lnTo>
                      <a:pt x="87" y="4"/>
                    </a:lnTo>
                    <a:lnTo>
                      <a:pt x="99" y="1"/>
                    </a:lnTo>
                    <a:lnTo>
                      <a:pt x="110" y="0"/>
                    </a:lnTo>
                    <a:lnTo>
                      <a:pt x="120" y="1"/>
                    </a:lnTo>
                    <a:lnTo>
                      <a:pt x="130" y="3"/>
                    </a:lnTo>
                    <a:lnTo>
                      <a:pt x="139" y="6"/>
                    </a:lnTo>
                    <a:lnTo>
                      <a:pt x="148" y="10"/>
                    </a:lnTo>
                    <a:lnTo>
                      <a:pt x="156" y="17"/>
                    </a:lnTo>
                    <a:lnTo>
                      <a:pt x="165" y="23"/>
                    </a:lnTo>
                    <a:lnTo>
                      <a:pt x="173" y="31"/>
                    </a:lnTo>
                    <a:lnTo>
                      <a:pt x="181" y="41"/>
                    </a:lnTo>
                    <a:lnTo>
                      <a:pt x="190" y="53"/>
                    </a:lnTo>
                    <a:lnTo>
                      <a:pt x="198" y="68"/>
                    </a:lnTo>
                    <a:lnTo>
                      <a:pt x="204" y="83"/>
                    </a:lnTo>
                    <a:lnTo>
                      <a:pt x="210" y="99"/>
                    </a:lnTo>
                    <a:lnTo>
                      <a:pt x="214" y="117"/>
                    </a:lnTo>
                    <a:lnTo>
                      <a:pt x="217" y="135"/>
                    </a:lnTo>
                    <a:lnTo>
                      <a:pt x="219" y="154"/>
                    </a:lnTo>
                    <a:lnTo>
                      <a:pt x="219" y="175"/>
                    </a:lnTo>
                    <a:lnTo>
                      <a:pt x="219" y="189"/>
                    </a:lnTo>
                    <a:lnTo>
                      <a:pt x="218" y="203"/>
                    </a:lnTo>
                    <a:lnTo>
                      <a:pt x="217" y="217"/>
                    </a:lnTo>
                    <a:lnTo>
                      <a:pt x="215" y="229"/>
                    </a:lnTo>
                    <a:lnTo>
                      <a:pt x="213" y="241"/>
                    </a:lnTo>
                    <a:lnTo>
                      <a:pt x="210" y="253"/>
                    </a:lnTo>
                    <a:lnTo>
                      <a:pt x="207" y="265"/>
                    </a:lnTo>
                    <a:lnTo>
                      <a:pt x="203" y="275"/>
                    </a:lnTo>
                    <a:lnTo>
                      <a:pt x="198" y="285"/>
                    </a:lnTo>
                    <a:lnTo>
                      <a:pt x="194" y="294"/>
                    </a:lnTo>
                    <a:lnTo>
                      <a:pt x="189" y="303"/>
                    </a:lnTo>
                    <a:lnTo>
                      <a:pt x="184" y="311"/>
                    </a:lnTo>
                    <a:lnTo>
                      <a:pt x="178" y="318"/>
                    </a:lnTo>
                    <a:lnTo>
                      <a:pt x="171" y="325"/>
                    </a:lnTo>
                    <a:lnTo>
                      <a:pt x="165" y="330"/>
                    </a:lnTo>
                    <a:lnTo>
                      <a:pt x="159" y="335"/>
                    </a:lnTo>
                    <a:lnTo>
                      <a:pt x="146" y="343"/>
                    </a:lnTo>
                    <a:lnTo>
                      <a:pt x="134" y="349"/>
                    </a:lnTo>
                    <a:lnTo>
                      <a:pt x="126" y="351"/>
                    </a:lnTo>
                    <a:lnTo>
                      <a:pt x="120" y="352"/>
                    </a:lnTo>
                    <a:lnTo>
                      <a:pt x="114" y="353"/>
                    </a:lnTo>
                    <a:lnTo>
                      <a:pt x="108" y="353"/>
                    </a:lnTo>
                    <a:lnTo>
                      <a:pt x="96" y="353"/>
                    </a:lnTo>
                    <a:lnTo>
                      <a:pt x="85" y="350"/>
                    </a:lnTo>
                    <a:lnTo>
                      <a:pt x="73" y="346"/>
                    </a:lnTo>
                    <a:lnTo>
                      <a:pt x="63" y="339"/>
                    </a:lnTo>
                    <a:lnTo>
                      <a:pt x="54" y="332"/>
                    </a:lnTo>
                    <a:lnTo>
                      <a:pt x="44" y="322"/>
                    </a:lnTo>
                    <a:lnTo>
                      <a:pt x="36" y="310"/>
                    </a:lnTo>
                    <a:lnTo>
                      <a:pt x="27" y="296"/>
                    </a:lnTo>
                    <a:lnTo>
                      <a:pt x="20" y="284"/>
                    </a:lnTo>
                    <a:lnTo>
                      <a:pt x="15" y="271"/>
                    </a:lnTo>
                    <a:lnTo>
                      <a:pt x="10" y="257"/>
                    </a:lnTo>
                    <a:lnTo>
                      <a:pt x="7" y="243"/>
                    </a:lnTo>
                    <a:lnTo>
                      <a:pt x="4" y="228"/>
                    </a:lnTo>
                    <a:lnTo>
                      <a:pt x="2" y="213"/>
                    </a:lnTo>
                    <a:lnTo>
                      <a:pt x="0" y="196"/>
                    </a:lnTo>
                    <a:lnTo>
                      <a:pt x="0" y="180"/>
                    </a:lnTo>
                    <a:close/>
                    <a:moveTo>
                      <a:pt x="49" y="186"/>
                    </a:moveTo>
                    <a:lnTo>
                      <a:pt x="49" y="203"/>
                    </a:lnTo>
                    <a:lnTo>
                      <a:pt x="50" y="220"/>
                    </a:lnTo>
                    <a:lnTo>
                      <a:pt x="51" y="235"/>
                    </a:lnTo>
                    <a:lnTo>
                      <a:pt x="53" y="250"/>
                    </a:lnTo>
                    <a:lnTo>
                      <a:pt x="56" y="264"/>
                    </a:lnTo>
                    <a:lnTo>
                      <a:pt x="59" y="277"/>
                    </a:lnTo>
                    <a:lnTo>
                      <a:pt x="62" y="289"/>
                    </a:lnTo>
                    <a:lnTo>
                      <a:pt x="66" y="300"/>
                    </a:lnTo>
                    <a:lnTo>
                      <a:pt x="70" y="310"/>
                    </a:lnTo>
                    <a:lnTo>
                      <a:pt x="74" y="317"/>
                    </a:lnTo>
                    <a:lnTo>
                      <a:pt x="78" y="324"/>
                    </a:lnTo>
                    <a:lnTo>
                      <a:pt x="84" y="329"/>
                    </a:lnTo>
                    <a:lnTo>
                      <a:pt x="90" y="333"/>
                    </a:lnTo>
                    <a:lnTo>
                      <a:pt x="96" y="336"/>
                    </a:lnTo>
                    <a:lnTo>
                      <a:pt x="102" y="337"/>
                    </a:lnTo>
                    <a:lnTo>
                      <a:pt x="109" y="338"/>
                    </a:lnTo>
                    <a:lnTo>
                      <a:pt x="115" y="337"/>
                    </a:lnTo>
                    <a:lnTo>
                      <a:pt x="122" y="335"/>
                    </a:lnTo>
                    <a:lnTo>
                      <a:pt x="130" y="331"/>
                    </a:lnTo>
                    <a:lnTo>
                      <a:pt x="137" y="326"/>
                    </a:lnTo>
                    <a:lnTo>
                      <a:pt x="144" y="319"/>
                    </a:lnTo>
                    <a:lnTo>
                      <a:pt x="150" y="310"/>
                    </a:lnTo>
                    <a:lnTo>
                      <a:pt x="155" y="298"/>
                    </a:lnTo>
                    <a:lnTo>
                      <a:pt x="159" y="285"/>
                    </a:lnTo>
                    <a:lnTo>
                      <a:pt x="162" y="274"/>
                    </a:lnTo>
                    <a:lnTo>
                      <a:pt x="164" y="262"/>
                    </a:lnTo>
                    <a:lnTo>
                      <a:pt x="166" y="248"/>
                    </a:lnTo>
                    <a:lnTo>
                      <a:pt x="167" y="233"/>
                    </a:lnTo>
                    <a:lnTo>
                      <a:pt x="169" y="200"/>
                    </a:lnTo>
                    <a:lnTo>
                      <a:pt x="170" y="164"/>
                    </a:lnTo>
                    <a:lnTo>
                      <a:pt x="169" y="136"/>
                    </a:lnTo>
                    <a:lnTo>
                      <a:pt x="167" y="110"/>
                    </a:lnTo>
                    <a:lnTo>
                      <a:pt x="164" y="87"/>
                    </a:lnTo>
                    <a:lnTo>
                      <a:pt x="158" y="67"/>
                    </a:lnTo>
                    <a:lnTo>
                      <a:pt x="154" y="53"/>
                    </a:lnTo>
                    <a:lnTo>
                      <a:pt x="148" y="42"/>
                    </a:lnTo>
                    <a:lnTo>
                      <a:pt x="142" y="33"/>
                    </a:lnTo>
                    <a:lnTo>
                      <a:pt x="136" y="26"/>
                    </a:lnTo>
                    <a:lnTo>
                      <a:pt x="130" y="22"/>
                    </a:lnTo>
                    <a:lnTo>
                      <a:pt x="123" y="20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102" y="19"/>
                    </a:lnTo>
                    <a:lnTo>
                      <a:pt x="94" y="21"/>
                    </a:lnTo>
                    <a:lnTo>
                      <a:pt x="87" y="26"/>
                    </a:lnTo>
                    <a:lnTo>
                      <a:pt x="79" y="33"/>
                    </a:lnTo>
                    <a:lnTo>
                      <a:pt x="75" y="38"/>
                    </a:lnTo>
                    <a:lnTo>
                      <a:pt x="71" y="44"/>
                    </a:lnTo>
                    <a:lnTo>
                      <a:pt x="68" y="51"/>
                    </a:lnTo>
                    <a:lnTo>
                      <a:pt x="65" y="59"/>
                    </a:lnTo>
                    <a:lnTo>
                      <a:pt x="62" y="68"/>
                    </a:lnTo>
                    <a:lnTo>
                      <a:pt x="59" y="77"/>
                    </a:lnTo>
                    <a:lnTo>
                      <a:pt x="57" y="87"/>
                    </a:lnTo>
                    <a:lnTo>
                      <a:pt x="55" y="98"/>
                    </a:lnTo>
                    <a:lnTo>
                      <a:pt x="53" y="121"/>
                    </a:lnTo>
                    <a:lnTo>
                      <a:pt x="51" y="142"/>
                    </a:lnTo>
                    <a:lnTo>
                      <a:pt x="49" y="165"/>
                    </a:lnTo>
                    <a:lnTo>
                      <a:pt x="49" y="1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75"/>
              <p:cNvSpPr/>
              <p:nvPr/>
            </p:nvSpPr>
            <p:spPr>
              <a:xfrm>
                <a:off x="20" y="2201"/>
                <a:ext cx="45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48" extrusionOk="0">
                    <a:moveTo>
                      <a:pt x="0" y="40"/>
                    </a:moveTo>
                    <a:lnTo>
                      <a:pt x="83" y="0"/>
                    </a:lnTo>
                    <a:lnTo>
                      <a:pt x="91" y="0"/>
                    </a:lnTo>
                    <a:lnTo>
                      <a:pt x="91" y="287"/>
                    </a:lnTo>
                    <a:lnTo>
                      <a:pt x="91" y="301"/>
                    </a:lnTo>
                    <a:lnTo>
                      <a:pt x="92" y="311"/>
                    </a:lnTo>
                    <a:lnTo>
                      <a:pt x="92" y="318"/>
                    </a:lnTo>
                    <a:lnTo>
                      <a:pt x="93" y="323"/>
                    </a:lnTo>
                    <a:lnTo>
                      <a:pt x="95" y="326"/>
                    </a:lnTo>
                    <a:lnTo>
                      <a:pt x="97" y="329"/>
                    </a:lnTo>
                    <a:lnTo>
                      <a:pt x="100" y="331"/>
                    </a:lnTo>
                    <a:lnTo>
                      <a:pt x="103" y="333"/>
                    </a:lnTo>
                    <a:lnTo>
                      <a:pt x="109" y="335"/>
                    </a:lnTo>
                    <a:lnTo>
                      <a:pt x="115" y="336"/>
                    </a:lnTo>
                    <a:lnTo>
                      <a:pt x="124" y="337"/>
                    </a:lnTo>
                    <a:lnTo>
                      <a:pt x="134" y="338"/>
                    </a:lnTo>
                    <a:lnTo>
                      <a:pt x="134" y="348"/>
                    </a:lnTo>
                    <a:lnTo>
                      <a:pt x="6" y="348"/>
                    </a:lnTo>
                    <a:lnTo>
                      <a:pt x="6" y="338"/>
                    </a:lnTo>
                    <a:lnTo>
                      <a:pt x="18" y="337"/>
                    </a:lnTo>
                    <a:lnTo>
                      <a:pt x="26" y="336"/>
                    </a:lnTo>
                    <a:lnTo>
                      <a:pt x="33" y="335"/>
                    </a:lnTo>
                    <a:lnTo>
                      <a:pt x="37" y="333"/>
                    </a:lnTo>
                    <a:lnTo>
                      <a:pt x="41" y="332"/>
                    </a:lnTo>
                    <a:lnTo>
                      <a:pt x="43" y="329"/>
                    </a:lnTo>
                    <a:lnTo>
                      <a:pt x="45" y="327"/>
                    </a:lnTo>
                    <a:lnTo>
                      <a:pt x="47" y="324"/>
                    </a:lnTo>
                    <a:lnTo>
                      <a:pt x="48" y="319"/>
                    </a:lnTo>
                    <a:lnTo>
                      <a:pt x="49" y="312"/>
                    </a:lnTo>
                    <a:lnTo>
                      <a:pt x="49" y="301"/>
                    </a:lnTo>
                    <a:lnTo>
                      <a:pt x="50" y="287"/>
                    </a:lnTo>
                    <a:lnTo>
                      <a:pt x="50" y="104"/>
                    </a:lnTo>
                    <a:lnTo>
                      <a:pt x="49" y="86"/>
                    </a:lnTo>
                    <a:lnTo>
                      <a:pt x="49" y="73"/>
                    </a:lnTo>
                    <a:lnTo>
                      <a:pt x="48" y="63"/>
                    </a:lnTo>
                    <a:lnTo>
                      <a:pt x="47" y="56"/>
                    </a:lnTo>
                    <a:lnTo>
                      <a:pt x="46" y="53"/>
                    </a:lnTo>
                    <a:lnTo>
                      <a:pt x="45" y="49"/>
                    </a:lnTo>
                    <a:lnTo>
                      <a:pt x="43" y="47"/>
                    </a:lnTo>
                    <a:lnTo>
                      <a:pt x="41" y="44"/>
                    </a:lnTo>
                    <a:lnTo>
                      <a:pt x="39" y="42"/>
                    </a:lnTo>
                    <a:lnTo>
                      <a:pt x="36" y="41"/>
                    </a:lnTo>
                    <a:lnTo>
                      <a:pt x="33" y="40"/>
                    </a:lnTo>
                    <a:lnTo>
                      <a:pt x="30" y="40"/>
                    </a:lnTo>
                    <a:lnTo>
                      <a:pt x="25" y="41"/>
                    </a:lnTo>
                    <a:lnTo>
                      <a:pt x="19" y="42"/>
                    </a:lnTo>
                    <a:lnTo>
                      <a:pt x="12" y="44"/>
                    </a:lnTo>
                    <a:lnTo>
                      <a:pt x="4" y="4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75"/>
              <p:cNvSpPr/>
              <p:nvPr/>
            </p:nvSpPr>
            <p:spPr>
              <a:xfrm>
                <a:off x="92" y="2201"/>
                <a:ext cx="73" cy="11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353" extrusionOk="0">
                    <a:moveTo>
                      <a:pt x="0" y="179"/>
                    </a:moveTo>
                    <a:lnTo>
                      <a:pt x="0" y="165"/>
                    </a:lnTo>
                    <a:lnTo>
                      <a:pt x="1" y="151"/>
                    </a:lnTo>
                    <a:lnTo>
                      <a:pt x="2" y="137"/>
                    </a:lnTo>
                    <a:lnTo>
                      <a:pt x="4" y="125"/>
                    </a:lnTo>
                    <a:lnTo>
                      <a:pt x="7" y="113"/>
                    </a:lnTo>
                    <a:lnTo>
                      <a:pt x="10" y="101"/>
                    </a:lnTo>
                    <a:lnTo>
                      <a:pt x="13" y="89"/>
                    </a:lnTo>
                    <a:lnTo>
                      <a:pt x="17" y="79"/>
                    </a:lnTo>
                    <a:lnTo>
                      <a:pt x="22" y="69"/>
                    </a:lnTo>
                    <a:lnTo>
                      <a:pt x="26" y="60"/>
                    </a:lnTo>
                    <a:lnTo>
                      <a:pt x="32" y="51"/>
                    </a:lnTo>
                    <a:lnTo>
                      <a:pt x="38" y="42"/>
                    </a:lnTo>
                    <a:lnTo>
                      <a:pt x="44" y="35"/>
                    </a:lnTo>
                    <a:lnTo>
                      <a:pt x="50" y="28"/>
                    </a:lnTo>
                    <a:lnTo>
                      <a:pt x="57" y="22"/>
                    </a:lnTo>
                    <a:lnTo>
                      <a:pt x="64" y="16"/>
                    </a:lnTo>
                    <a:lnTo>
                      <a:pt x="75" y="9"/>
                    </a:lnTo>
                    <a:lnTo>
                      <a:pt x="87" y="4"/>
                    </a:lnTo>
                    <a:lnTo>
                      <a:pt x="99" y="1"/>
                    </a:lnTo>
                    <a:lnTo>
                      <a:pt x="110" y="0"/>
                    </a:lnTo>
                    <a:lnTo>
                      <a:pt x="120" y="1"/>
                    </a:lnTo>
                    <a:lnTo>
                      <a:pt x="130" y="3"/>
                    </a:lnTo>
                    <a:lnTo>
                      <a:pt x="139" y="6"/>
                    </a:lnTo>
                    <a:lnTo>
                      <a:pt x="148" y="10"/>
                    </a:lnTo>
                    <a:lnTo>
                      <a:pt x="156" y="16"/>
                    </a:lnTo>
                    <a:lnTo>
                      <a:pt x="165" y="22"/>
                    </a:lnTo>
                    <a:lnTo>
                      <a:pt x="173" y="30"/>
                    </a:lnTo>
                    <a:lnTo>
                      <a:pt x="181" y="40"/>
                    </a:lnTo>
                    <a:lnTo>
                      <a:pt x="190" y="53"/>
                    </a:lnTo>
                    <a:lnTo>
                      <a:pt x="198" y="67"/>
                    </a:lnTo>
                    <a:lnTo>
                      <a:pt x="204" y="82"/>
                    </a:lnTo>
                    <a:lnTo>
                      <a:pt x="210" y="99"/>
                    </a:lnTo>
                    <a:lnTo>
                      <a:pt x="214" y="116"/>
                    </a:lnTo>
                    <a:lnTo>
                      <a:pt x="217" y="134"/>
                    </a:lnTo>
                    <a:lnTo>
                      <a:pt x="219" y="154"/>
                    </a:lnTo>
                    <a:lnTo>
                      <a:pt x="219" y="174"/>
                    </a:lnTo>
                    <a:lnTo>
                      <a:pt x="219" y="188"/>
                    </a:lnTo>
                    <a:lnTo>
                      <a:pt x="218" y="203"/>
                    </a:lnTo>
                    <a:lnTo>
                      <a:pt x="217" y="216"/>
                    </a:lnTo>
                    <a:lnTo>
                      <a:pt x="215" y="228"/>
                    </a:lnTo>
                    <a:lnTo>
                      <a:pt x="213" y="240"/>
                    </a:lnTo>
                    <a:lnTo>
                      <a:pt x="210" y="253"/>
                    </a:lnTo>
                    <a:lnTo>
                      <a:pt x="207" y="264"/>
                    </a:lnTo>
                    <a:lnTo>
                      <a:pt x="203" y="274"/>
                    </a:lnTo>
                    <a:lnTo>
                      <a:pt x="198" y="284"/>
                    </a:lnTo>
                    <a:lnTo>
                      <a:pt x="194" y="294"/>
                    </a:lnTo>
                    <a:lnTo>
                      <a:pt x="189" y="303"/>
                    </a:lnTo>
                    <a:lnTo>
                      <a:pt x="184" y="310"/>
                    </a:lnTo>
                    <a:lnTo>
                      <a:pt x="178" y="317"/>
                    </a:lnTo>
                    <a:lnTo>
                      <a:pt x="171" y="324"/>
                    </a:lnTo>
                    <a:lnTo>
                      <a:pt x="165" y="329"/>
                    </a:lnTo>
                    <a:lnTo>
                      <a:pt x="159" y="334"/>
                    </a:lnTo>
                    <a:lnTo>
                      <a:pt x="146" y="343"/>
                    </a:lnTo>
                    <a:lnTo>
                      <a:pt x="134" y="349"/>
                    </a:lnTo>
                    <a:lnTo>
                      <a:pt x="126" y="351"/>
                    </a:lnTo>
                    <a:lnTo>
                      <a:pt x="120" y="352"/>
                    </a:lnTo>
                    <a:lnTo>
                      <a:pt x="114" y="353"/>
                    </a:lnTo>
                    <a:lnTo>
                      <a:pt x="108" y="353"/>
                    </a:lnTo>
                    <a:lnTo>
                      <a:pt x="96" y="353"/>
                    </a:lnTo>
                    <a:lnTo>
                      <a:pt x="85" y="350"/>
                    </a:lnTo>
                    <a:lnTo>
                      <a:pt x="73" y="346"/>
                    </a:lnTo>
                    <a:lnTo>
                      <a:pt x="63" y="338"/>
                    </a:lnTo>
                    <a:lnTo>
                      <a:pt x="54" y="331"/>
                    </a:lnTo>
                    <a:lnTo>
                      <a:pt x="44" y="321"/>
                    </a:lnTo>
                    <a:lnTo>
                      <a:pt x="36" y="309"/>
                    </a:lnTo>
                    <a:lnTo>
                      <a:pt x="27" y="296"/>
                    </a:lnTo>
                    <a:lnTo>
                      <a:pt x="20" y="283"/>
                    </a:lnTo>
                    <a:lnTo>
                      <a:pt x="15" y="270"/>
                    </a:lnTo>
                    <a:lnTo>
                      <a:pt x="10" y="257"/>
                    </a:lnTo>
                    <a:lnTo>
                      <a:pt x="7" y="242"/>
                    </a:lnTo>
                    <a:lnTo>
                      <a:pt x="4" y="227"/>
                    </a:lnTo>
                    <a:lnTo>
                      <a:pt x="2" y="212"/>
                    </a:lnTo>
                    <a:lnTo>
                      <a:pt x="0" y="196"/>
                    </a:lnTo>
                    <a:lnTo>
                      <a:pt x="0" y="179"/>
                    </a:lnTo>
                    <a:close/>
                    <a:moveTo>
                      <a:pt x="49" y="185"/>
                    </a:moveTo>
                    <a:lnTo>
                      <a:pt x="49" y="203"/>
                    </a:lnTo>
                    <a:lnTo>
                      <a:pt x="50" y="219"/>
                    </a:lnTo>
                    <a:lnTo>
                      <a:pt x="51" y="234"/>
                    </a:lnTo>
                    <a:lnTo>
                      <a:pt x="53" y="250"/>
                    </a:lnTo>
                    <a:lnTo>
                      <a:pt x="56" y="263"/>
                    </a:lnTo>
                    <a:lnTo>
                      <a:pt x="59" y="276"/>
                    </a:lnTo>
                    <a:lnTo>
                      <a:pt x="62" y="288"/>
                    </a:lnTo>
                    <a:lnTo>
                      <a:pt x="66" y="300"/>
                    </a:lnTo>
                    <a:lnTo>
                      <a:pt x="70" y="309"/>
                    </a:lnTo>
                    <a:lnTo>
                      <a:pt x="74" y="316"/>
                    </a:lnTo>
                    <a:lnTo>
                      <a:pt x="78" y="323"/>
                    </a:lnTo>
                    <a:lnTo>
                      <a:pt x="84" y="328"/>
                    </a:lnTo>
                    <a:lnTo>
                      <a:pt x="90" y="332"/>
                    </a:lnTo>
                    <a:lnTo>
                      <a:pt x="96" y="335"/>
                    </a:lnTo>
                    <a:lnTo>
                      <a:pt x="102" y="336"/>
                    </a:lnTo>
                    <a:lnTo>
                      <a:pt x="109" y="337"/>
                    </a:lnTo>
                    <a:lnTo>
                      <a:pt x="115" y="336"/>
                    </a:lnTo>
                    <a:lnTo>
                      <a:pt x="122" y="334"/>
                    </a:lnTo>
                    <a:lnTo>
                      <a:pt x="130" y="330"/>
                    </a:lnTo>
                    <a:lnTo>
                      <a:pt x="137" y="325"/>
                    </a:lnTo>
                    <a:lnTo>
                      <a:pt x="144" y="318"/>
                    </a:lnTo>
                    <a:lnTo>
                      <a:pt x="150" y="309"/>
                    </a:lnTo>
                    <a:lnTo>
                      <a:pt x="155" y="298"/>
                    </a:lnTo>
                    <a:lnTo>
                      <a:pt x="159" y="284"/>
                    </a:lnTo>
                    <a:lnTo>
                      <a:pt x="162" y="273"/>
                    </a:lnTo>
                    <a:lnTo>
                      <a:pt x="164" y="261"/>
                    </a:lnTo>
                    <a:lnTo>
                      <a:pt x="166" y="248"/>
                    </a:lnTo>
                    <a:lnTo>
                      <a:pt x="167" y="232"/>
                    </a:lnTo>
                    <a:lnTo>
                      <a:pt x="169" y="200"/>
                    </a:lnTo>
                    <a:lnTo>
                      <a:pt x="170" y="163"/>
                    </a:lnTo>
                    <a:lnTo>
                      <a:pt x="169" y="135"/>
                    </a:lnTo>
                    <a:lnTo>
                      <a:pt x="167" y="110"/>
                    </a:lnTo>
                    <a:lnTo>
                      <a:pt x="164" y="86"/>
                    </a:lnTo>
                    <a:lnTo>
                      <a:pt x="158" y="66"/>
                    </a:lnTo>
                    <a:lnTo>
                      <a:pt x="154" y="53"/>
                    </a:lnTo>
                    <a:lnTo>
                      <a:pt x="148" y="41"/>
                    </a:lnTo>
                    <a:lnTo>
                      <a:pt x="142" y="32"/>
                    </a:lnTo>
                    <a:lnTo>
                      <a:pt x="136" y="25"/>
                    </a:lnTo>
                    <a:lnTo>
                      <a:pt x="130" y="21"/>
                    </a:lnTo>
                    <a:lnTo>
                      <a:pt x="123" y="19"/>
                    </a:lnTo>
                    <a:lnTo>
                      <a:pt x="117" y="17"/>
                    </a:lnTo>
                    <a:lnTo>
                      <a:pt x="110" y="17"/>
                    </a:lnTo>
                    <a:lnTo>
                      <a:pt x="102" y="18"/>
                    </a:lnTo>
                    <a:lnTo>
                      <a:pt x="94" y="20"/>
                    </a:lnTo>
                    <a:lnTo>
                      <a:pt x="87" y="25"/>
                    </a:lnTo>
                    <a:lnTo>
                      <a:pt x="79" y="32"/>
                    </a:lnTo>
                    <a:lnTo>
                      <a:pt x="75" y="37"/>
                    </a:lnTo>
                    <a:lnTo>
                      <a:pt x="71" y="43"/>
                    </a:lnTo>
                    <a:lnTo>
                      <a:pt x="68" y="51"/>
                    </a:lnTo>
                    <a:lnTo>
                      <a:pt x="65" y="59"/>
                    </a:lnTo>
                    <a:lnTo>
                      <a:pt x="62" y="67"/>
                    </a:lnTo>
                    <a:lnTo>
                      <a:pt x="59" y="76"/>
                    </a:lnTo>
                    <a:lnTo>
                      <a:pt x="57" y="86"/>
                    </a:lnTo>
                    <a:lnTo>
                      <a:pt x="55" y="98"/>
                    </a:lnTo>
                    <a:lnTo>
                      <a:pt x="53" y="120"/>
                    </a:lnTo>
                    <a:lnTo>
                      <a:pt x="51" y="141"/>
                    </a:lnTo>
                    <a:lnTo>
                      <a:pt x="49" y="164"/>
                    </a:lnTo>
                    <a:lnTo>
                      <a:pt x="49" y="18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75"/>
              <p:cNvSpPr/>
              <p:nvPr/>
            </p:nvSpPr>
            <p:spPr>
              <a:xfrm>
                <a:off x="189" y="3149"/>
                <a:ext cx="73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353" extrusionOk="0">
                    <a:moveTo>
                      <a:pt x="0" y="180"/>
                    </a:moveTo>
                    <a:lnTo>
                      <a:pt x="0" y="165"/>
                    </a:lnTo>
                    <a:lnTo>
                      <a:pt x="1" y="151"/>
                    </a:lnTo>
                    <a:lnTo>
                      <a:pt x="2" y="138"/>
                    </a:lnTo>
                    <a:lnTo>
                      <a:pt x="4" y="125"/>
                    </a:lnTo>
                    <a:lnTo>
                      <a:pt x="7" y="112"/>
                    </a:lnTo>
                    <a:lnTo>
                      <a:pt x="10" y="101"/>
                    </a:lnTo>
                    <a:lnTo>
                      <a:pt x="13" y="90"/>
                    </a:lnTo>
                    <a:lnTo>
                      <a:pt x="17" y="79"/>
                    </a:lnTo>
                    <a:lnTo>
                      <a:pt x="22" y="69"/>
                    </a:lnTo>
                    <a:lnTo>
                      <a:pt x="27" y="59"/>
                    </a:lnTo>
                    <a:lnTo>
                      <a:pt x="33" y="50"/>
                    </a:lnTo>
                    <a:lnTo>
                      <a:pt x="38" y="42"/>
                    </a:lnTo>
                    <a:lnTo>
                      <a:pt x="44" y="35"/>
                    </a:lnTo>
                    <a:lnTo>
                      <a:pt x="50" y="28"/>
                    </a:lnTo>
                    <a:lnTo>
                      <a:pt x="57" y="22"/>
                    </a:lnTo>
                    <a:lnTo>
                      <a:pt x="64" y="16"/>
                    </a:lnTo>
                    <a:lnTo>
                      <a:pt x="76" y="9"/>
                    </a:lnTo>
                    <a:lnTo>
                      <a:pt x="87" y="4"/>
                    </a:lnTo>
                    <a:lnTo>
                      <a:pt x="99" y="1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0" y="2"/>
                    </a:lnTo>
                    <a:lnTo>
                      <a:pt x="139" y="6"/>
                    </a:lnTo>
                    <a:lnTo>
                      <a:pt x="148" y="10"/>
                    </a:lnTo>
                    <a:lnTo>
                      <a:pt x="156" y="15"/>
                    </a:lnTo>
                    <a:lnTo>
                      <a:pt x="165" y="23"/>
                    </a:lnTo>
                    <a:lnTo>
                      <a:pt x="174" y="31"/>
                    </a:lnTo>
                    <a:lnTo>
                      <a:pt x="181" y="40"/>
                    </a:lnTo>
                    <a:lnTo>
                      <a:pt x="190" y="53"/>
                    </a:lnTo>
                    <a:lnTo>
                      <a:pt x="198" y="66"/>
                    </a:lnTo>
                    <a:lnTo>
                      <a:pt x="205" y="82"/>
                    </a:lnTo>
                    <a:lnTo>
                      <a:pt x="210" y="98"/>
                    </a:lnTo>
                    <a:lnTo>
                      <a:pt x="214" y="115"/>
                    </a:lnTo>
                    <a:lnTo>
                      <a:pt x="217" y="134"/>
                    </a:lnTo>
                    <a:lnTo>
                      <a:pt x="220" y="153"/>
                    </a:lnTo>
                    <a:lnTo>
                      <a:pt x="221" y="174"/>
                    </a:lnTo>
                    <a:lnTo>
                      <a:pt x="220" y="189"/>
                    </a:lnTo>
                    <a:lnTo>
                      <a:pt x="219" y="202"/>
                    </a:lnTo>
                    <a:lnTo>
                      <a:pt x="217" y="215"/>
                    </a:lnTo>
                    <a:lnTo>
                      <a:pt x="215" y="229"/>
                    </a:lnTo>
                    <a:lnTo>
                      <a:pt x="213" y="241"/>
                    </a:lnTo>
                    <a:lnTo>
                      <a:pt x="210" y="253"/>
                    </a:lnTo>
                    <a:lnTo>
                      <a:pt x="207" y="263"/>
                    </a:lnTo>
                    <a:lnTo>
                      <a:pt x="203" y="275"/>
                    </a:lnTo>
                    <a:lnTo>
                      <a:pt x="199" y="285"/>
                    </a:lnTo>
                    <a:lnTo>
                      <a:pt x="194" y="294"/>
                    </a:lnTo>
                    <a:lnTo>
                      <a:pt x="189" y="302"/>
                    </a:lnTo>
                    <a:lnTo>
                      <a:pt x="184" y="310"/>
                    </a:lnTo>
                    <a:lnTo>
                      <a:pt x="178" y="318"/>
                    </a:lnTo>
                    <a:lnTo>
                      <a:pt x="173" y="324"/>
                    </a:lnTo>
                    <a:lnTo>
                      <a:pt x="166" y="330"/>
                    </a:lnTo>
                    <a:lnTo>
                      <a:pt x="159" y="335"/>
                    </a:lnTo>
                    <a:lnTo>
                      <a:pt x="146" y="343"/>
                    </a:lnTo>
                    <a:lnTo>
                      <a:pt x="134" y="349"/>
                    </a:lnTo>
                    <a:lnTo>
                      <a:pt x="128" y="351"/>
                    </a:lnTo>
                    <a:lnTo>
                      <a:pt x="120" y="352"/>
                    </a:lnTo>
                    <a:lnTo>
                      <a:pt x="114" y="353"/>
                    </a:lnTo>
                    <a:lnTo>
                      <a:pt x="108" y="353"/>
                    </a:lnTo>
                    <a:lnTo>
                      <a:pt x="96" y="352"/>
                    </a:lnTo>
                    <a:lnTo>
                      <a:pt x="85" y="350"/>
                    </a:lnTo>
                    <a:lnTo>
                      <a:pt x="74" y="345"/>
                    </a:lnTo>
                    <a:lnTo>
                      <a:pt x="64" y="339"/>
                    </a:lnTo>
                    <a:lnTo>
                      <a:pt x="54" y="331"/>
                    </a:lnTo>
                    <a:lnTo>
                      <a:pt x="45" y="321"/>
                    </a:lnTo>
                    <a:lnTo>
                      <a:pt x="36" y="309"/>
                    </a:lnTo>
                    <a:lnTo>
                      <a:pt x="27" y="296"/>
                    </a:lnTo>
                    <a:lnTo>
                      <a:pt x="21" y="284"/>
                    </a:lnTo>
                    <a:lnTo>
                      <a:pt x="15" y="271"/>
                    </a:lnTo>
                    <a:lnTo>
                      <a:pt x="10" y="256"/>
                    </a:lnTo>
                    <a:lnTo>
                      <a:pt x="7" y="242"/>
                    </a:lnTo>
                    <a:lnTo>
                      <a:pt x="4" y="228"/>
                    </a:lnTo>
                    <a:lnTo>
                      <a:pt x="2" y="212"/>
                    </a:lnTo>
                    <a:lnTo>
                      <a:pt x="0" y="196"/>
                    </a:lnTo>
                    <a:lnTo>
                      <a:pt x="0" y="180"/>
                    </a:lnTo>
                    <a:close/>
                    <a:moveTo>
                      <a:pt x="49" y="186"/>
                    </a:moveTo>
                    <a:lnTo>
                      <a:pt x="49" y="202"/>
                    </a:lnTo>
                    <a:lnTo>
                      <a:pt x="50" y="219"/>
                    </a:lnTo>
                    <a:lnTo>
                      <a:pt x="52" y="235"/>
                    </a:lnTo>
                    <a:lnTo>
                      <a:pt x="53" y="249"/>
                    </a:lnTo>
                    <a:lnTo>
                      <a:pt x="56" y="263"/>
                    </a:lnTo>
                    <a:lnTo>
                      <a:pt x="59" y="277"/>
                    </a:lnTo>
                    <a:lnTo>
                      <a:pt x="62" y="289"/>
                    </a:lnTo>
                    <a:lnTo>
                      <a:pt x="66" y="300"/>
                    </a:lnTo>
                    <a:lnTo>
                      <a:pt x="70" y="309"/>
                    </a:lnTo>
                    <a:lnTo>
                      <a:pt x="74" y="317"/>
                    </a:lnTo>
                    <a:lnTo>
                      <a:pt x="80" y="323"/>
                    </a:lnTo>
                    <a:lnTo>
                      <a:pt x="85" y="328"/>
                    </a:lnTo>
                    <a:lnTo>
                      <a:pt x="90" y="332"/>
                    </a:lnTo>
                    <a:lnTo>
                      <a:pt x="96" y="335"/>
                    </a:lnTo>
                    <a:lnTo>
                      <a:pt x="102" y="337"/>
                    </a:lnTo>
                    <a:lnTo>
                      <a:pt x="109" y="338"/>
                    </a:lnTo>
                    <a:lnTo>
                      <a:pt x="116" y="337"/>
                    </a:lnTo>
                    <a:lnTo>
                      <a:pt x="122" y="335"/>
                    </a:lnTo>
                    <a:lnTo>
                      <a:pt x="130" y="331"/>
                    </a:lnTo>
                    <a:lnTo>
                      <a:pt x="137" y="326"/>
                    </a:lnTo>
                    <a:lnTo>
                      <a:pt x="144" y="319"/>
                    </a:lnTo>
                    <a:lnTo>
                      <a:pt x="150" y="309"/>
                    </a:lnTo>
                    <a:lnTo>
                      <a:pt x="155" y="298"/>
                    </a:lnTo>
                    <a:lnTo>
                      <a:pt x="159" y="285"/>
                    </a:lnTo>
                    <a:lnTo>
                      <a:pt x="162" y="274"/>
                    </a:lnTo>
                    <a:lnTo>
                      <a:pt x="164" y="260"/>
                    </a:lnTo>
                    <a:lnTo>
                      <a:pt x="166" y="247"/>
                    </a:lnTo>
                    <a:lnTo>
                      <a:pt x="168" y="233"/>
                    </a:lnTo>
                    <a:lnTo>
                      <a:pt x="171" y="200"/>
                    </a:lnTo>
                    <a:lnTo>
                      <a:pt x="171" y="163"/>
                    </a:lnTo>
                    <a:lnTo>
                      <a:pt x="171" y="135"/>
                    </a:lnTo>
                    <a:lnTo>
                      <a:pt x="167" y="109"/>
                    </a:lnTo>
                    <a:lnTo>
                      <a:pt x="164" y="87"/>
                    </a:lnTo>
                    <a:lnTo>
                      <a:pt x="159" y="65"/>
                    </a:lnTo>
                    <a:lnTo>
                      <a:pt x="154" y="52"/>
                    </a:lnTo>
                    <a:lnTo>
                      <a:pt x="148" y="41"/>
                    </a:lnTo>
                    <a:lnTo>
                      <a:pt x="142" y="32"/>
                    </a:lnTo>
                    <a:lnTo>
                      <a:pt x="136" y="25"/>
                    </a:lnTo>
                    <a:lnTo>
                      <a:pt x="130" y="22"/>
                    </a:lnTo>
                    <a:lnTo>
                      <a:pt x="125" y="19"/>
                    </a:lnTo>
                    <a:lnTo>
                      <a:pt x="117" y="17"/>
                    </a:lnTo>
                    <a:lnTo>
                      <a:pt x="110" y="16"/>
                    </a:lnTo>
                    <a:lnTo>
                      <a:pt x="102" y="17"/>
                    </a:lnTo>
                    <a:lnTo>
                      <a:pt x="95" y="21"/>
                    </a:lnTo>
                    <a:lnTo>
                      <a:pt x="87" y="26"/>
                    </a:lnTo>
                    <a:lnTo>
                      <a:pt x="81" y="32"/>
                    </a:lnTo>
                    <a:lnTo>
                      <a:pt x="76" y="38"/>
                    </a:lnTo>
                    <a:lnTo>
                      <a:pt x="72" y="44"/>
                    </a:lnTo>
                    <a:lnTo>
                      <a:pt x="68" y="51"/>
                    </a:lnTo>
                    <a:lnTo>
                      <a:pt x="65" y="58"/>
                    </a:lnTo>
                    <a:lnTo>
                      <a:pt x="62" y="68"/>
                    </a:lnTo>
                    <a:lnTo>
                      <a:pt x="59" y="77"/>
                    </a:lnTo>
                    <a:lnTo>
                      <a:pt x="57" y="87"/>
                    </a:lnTo>
                    <a:lnTo>
                      <a:pt x="56" y="97"/>
                    </a:lnTo>
                    <a:lnTo>
                      <a:pt x="53" y="120"/>
                    </a:lnTo>
                    <a:lnTo>
                      <a:pt x="51" y="142"/>
                    </a:lnTo>
                    <a:lnTo>
                      <a:pt x="50" y="163"/>
                    </a:lnTo>
                    <a:lnTo>
                      <a:pt x="49" y="1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75"/>
              <p:cNvSpPr/>
              <p:nvPr/>
            </p:nvSpPr>
            <p:spPr>
              <a:xfrm>
                <a:off x="1026" y="3149"/>
                <a:ext cx="75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47" extrusionOk="0">
                    <a:moveTo>
                      <a:pt x="225" y="282"/>
                    </a:moveTo>
                    <a:lnTo>
                      <a:pt x="200" y="347"/>
                    </a:lnTo>
                    <a:lnTo>
                      <a:pt x="0" y="347"/>
                    </a:lnTo>
                    <a:lnTo>
                      <a:pt x="0" y="338"/>
                    </a:lnTo>
                    <a:lnTo>
                      <a:pt x="41" y="299"/>
                    </a:lnTo>
                    <a:lnTo>
                      <a:pt x="75" y="264"/>
                    </a:lnTo>
                    <a:lnTo>
                      <a:pt x="90" y="249"/>
                    </a:lnTo>
                    <a:lnTo>
                      <a:pt x="103" y="234"/>
                    </a:lnTo>
                    <a:lnTo>
                      <a:pt x="114" y="220"/>
                    </a:lnTo>
                    <a:lnTo>
                      <a:pt x="124" y="206"/>
                    </a:lnTo>
                    <a:lnTo>
                      <a:pt x="133" y="193"/>
                    </a:lnTo>
                    <a:lnTo>
                      <a:pt x="140" y="181"/>
                    </a:lnTo>
                    <a:lnTo>
                      <a:pt x="146" y="169"/>
                    </a:lnTo>
                    <a:lnTo>
                      <a:pt x="151" y="157"/>
                    </a:lnTo>
                    <a:lnTo>
                      <a:pt x="155" y="146"/>
                    </a:lnTo>
                    <a:lnTo>
                      <a:pt x="158" y="134"/>
                    </a:lnTo>
                    <a:lnTo>
                      <a:pt x="160" y="124"/>
                    </a:lnTo>
                    <a:lnTo>
                      <a:pt x="160" y="112"/>
                    </a:lnTo>
                    <a:lnTo>
                      <a:pt x="160" y="104"/>
                    </a:lnTo>
                    <a:lnTo>
                      <a:pt x="159" y="97"/>
                    </a:lnTo>
                    <a:lnTo>
                      <a:pt x="158" y="90"/>
                    </a:lnTo>
                    <a:lnTo>
                      <a:pt x="155" y="83"/>
                    </a:lnTo>
                    <a:lnTo>
                      <a:pt x="153" y="77"/>
                    </a:lnTo>
                    <a:lnTo>
                      <a:pt x="149" y="71"/>
                    </a:lnTo>
                    <a:lnTo>
                      <a:pt x="145" y="64"/>
                    </a:lnTo>
                    <a:lnTo>
                      <a:pt x="141" y="59"/>
                    </a:lnTo>
                    <a:lnTo>
                      <a:pt x="136" y="54"/>
                    </a:lnTo>
                    <a:lnTo>
                      <a:pt x="131" y="50"/>
                    </a:lnTo>
                    <a:lnTo>
                      <a:pt x="124" y="47"/>
                    </a:lnTo>
                    <a:lnTo>
                      <a:pt x="119" y="44"/>
                    </a:lnTo>
                    <a:lnTo>
                      <a:pt x="113" y="42"/>
                    </a:lnTo>
                    <a:lnTo>
                      <a:pt x="107" y="40"/>
                    </a:lnTo>
                    <a:lnTo>
                      <a:pt x="100" y="39"/>
                    </a:lnTo>
                    <a:lnTo>
                      <a:pt x="93" y="39"/>
                    </a:lnTo>
                    <a:lnTo>
                      <a:pt x="80" y="40"/>
                    </a:lnTo>
                    <a:lnTo>
                      <a:pt x="69" y="42"/>
                    </a:lnTo>
                    <a:lnTo>
                      <a:pt x="58" y="47"/>
                    </a:lnTo>
                    <a:lnTo>
                      <a:pt x="48" y="53"/>
                    </a:lnTo>
                    <a:lnTo>
                      <a:pt x="44" y="57"/>
                    </a:lnTo>
                    <a:lnTo>
                      <a:pt x="39" y="61"/>
                    </a:lnTo>
                    <a:lnTo>
                      <a:pt x="35" y="66"/>
                    </a:lnTo>
                    <a:lnTo>
                      <a:pt x="30" y="72"/>
                    </a:lnTo>
                    <a:lnTo>
                      <a:pt x="24" y="83"/>
                    </a:lnTo>
                    <a:lnTo>
                      <a:pt x="19" y="96"/>
                    </a:lnTo>
                    <a:lnTo>
                      <a:pt x="9" y="96"/>
                    </a:lnTo>
                    <a:lnTo>
                      <a:pt x="11" y="85"/>
                    </a:lnTo>
                    <a:lnTo>
                      <a:pt x="14" y="75"/>
                    </a:lnTo>
                    <a:lnTo>
                      <a:pt x="17" y="64"/>
                    </a:lnTo>
                    <a:lnTo>
                      <a:pt x="20" y="55"/>
                    </a:lnTo>
                    <a:lnTo>
                      <a:pt x="25" y="47"/>
                    </a:lnTo>
                    <a:lnTo>
                      <a:pt x="29" y="39"/>
                    </a:lnTo>
                    <a:lnTo>
                      <a:pt x="36" y="32"/>
                    </a:lnTo>
                    <a:lnTo>
                      <a:pt x="42" y="25"/>
                    </a:lnTo>
                    <a:lnTo>
                      <a:pt x="49" y="20"/>
                    </a:lnTo>
                    <a:lnTo>
                      <a:pt x="55" y="14"/>
                    </a:lnTo>
                    <a:lnTo>
                      <a:pt x="63" y="10"/>
                    </a:lnTo>
                    <a:lnTo>
                      <a:pt x="71" y="6"/>
                    </a:lnTo>
                    <a:lnTo>
                      <a:pt x="79" y="3"/>
                    </a:lnTo>
                    <a:lnTo>
                      <a:pt x="88" y="2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126" y="2"/>
                    </a:lnTo>
                    <a:lnTo>
                      <a:pt x="136" y="4"/>
                    </a:lnTo>
                    <a:lnTo>
                      <a:pt x="145" y="7"/>
                    </a:lnTo>
                    <a:lnTo>
                      <a:pt x="153" y="10"/>
                    </a:lnTo>
                    <a:lnTo>
                      <a:pt x="161" y="15"/>
                    </a:lnTo>
                    <a:lnTo>
                      <a:pt x="168" y="21"/>
                    </a:lnTo>
                    <a:lnTo>
                      <a:pt x="175" y="27"/>
                    </a:lnTo>
                    <a:lnTo>
                      <a:pt x="183" y="34"/>
                    </a:lnTo>
                    <a:lnTo>
                      <a:pt x="188" y="41"/>
                    </a:lnTo>
                    <a:lnTo>
                      <a:pt x="193" y="48"/>
                    </a:lnTo>
                    <a:lnTo>
                      <a:pt x="197" y="56"/>
                    </a:lnTo>
                    <a:lnTo>
                      <a:pt x="200" y="63"/>
                    </a:lnTo>
                    <a:lnTo>
                      <a:pt x="202" y="72"/>
                    </a:lnTo>
                    <a:lnTo>
                      <a:pt x="203" y="81"/>
                    </a:lnTo>
                    <a:lnTo>
                      <a:pt x="203" y="90"/>
                    </a:lnTo>
                    <a:lnTo>
                      <a:pt x="203" y="102"/>
                    </a:lnTo>
                    <a:lnTo>
                      <a:pt x="200" y="115"/>
                    </a:lnTo>
                    <a:lnTo>
                      <a:pt x="197" y="129"/>
                    </a:lnTo>
                    <a:lnTo>
                      <a:pt x="192" y="141"/>
                    </a:lnTo>
                    <a:lnTo>
                      <a:pt x="187" y="151"/>
                    </a:lnTo>
                    <a:lnTo>
                      <a:pt x="181" y="161"/>
                    </a:lnTo>
                    <a:lnTo>
                      <a:pt x="174" y="173"/>
                    </a:lnTo>
                    <a:lnTo>
                      <a:pt x="167" y="183"/>
                    </a:lnTo>
                    <a:lnTo>
                      <a:pt x="151" y="205"/>
                    </a:lnTo>
                    <a:lnTo>
                      <a:pt x="132" y="227"/>
                    </a:lnTo>
                    <a:lnTo>
                      <a:pt x="103" y="258"/>
                    </a:lnTo>
                    <a:lnTo>
                      <a:pt x="80" y="282"/>
                    </a:lnTo>
                    <a:lnTo>
                      <a:pt x="64" y="299"/>
                    </a:lnTo>
                    <a:lnTo>
                      <a:pt x="53" y="309"/>
                    </a:lnTo>
                    <a:lnTo>
                      <a:pt x="142" y="309"/>
                    </a:lnTo>
                    <a:lnTo>
                      <a:pt x="154" y="309"/>
                    </a:lnTo>
                    <a:lnTo>
                      <a:pt x="165" y="309"/>
                    </a:lnTo>
                    <a:lnTo>
                      <a:pt x="173" y="308"/>
                    </a:lnTo>
                    <a:lnTo>
                      <a:pt x="180" y="307"/>
                    </a:lnTo>
                    <a:lnTo>
                      <a:pt x="186" y="306"/>
                    </a:lnTo>
                    <a:lnTo>
                      <a:pt x="191" y="304"/>
                    </a:lnTo>
                    <a:lnTo>
                      <a:pt x="195" y="302"/>
                    </a:lnTo>
                    <a:lnTo>
                      <a:pt x="200" y="299"/>
                    </a:lnTo>
                    <a:lnTo>
                      <a:pt x="204" y="296"/>
                    </a:lnTo>
                    <a:lnTo>
                      <a:pt x="208" y="292"/>
                    </a:lnTo>
                    <a:lnTo>
                      <a:pt x="211" y="287"/>
                    </a:lnTo>
                    <a:lnTo>
                      <a:pt x="215" y="282"/>
                    </a:lnTo>
                    <a:lnTo>
                      <a:pt x="225" y="28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75"/>
              <p:cNvSpPr/>
              <p:nvPr/>
            </p:nvSpPr>
            <p:spPr>
              <a:xfrm>
                <a:off x="1811" y="3149"/>
                <a:ext cx="77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47" extrusionOk="0">
                    <a:moveTo>
                      <a:pt x="231" y="222"/>
                    </a:moveTo>
                    <a:lnTo>
                      <a:pt x="231" y="257"/>
                    </a:lnTo>
                    <a:lnTo>
                      <a:pt x="185" y="257"/>
                    </a:lnTo>
                    <a:lnTo>
                      <a:pt x="185" y="347"/>
                    </a:lnTo>
                    <a:lnTo>
                      <a:pt x="144" y="347"/>
                    </a:lnTo>
                    <a:lnTo>
                      <a:pt x="144" y="257"/>
                    </a:lnTo>
                    <a:lnTo>
                      <a:pt x="0" y="257"/>
                    </a:lnTo>
                    <a:lnTo>
                      <a:pt x="0" y="226"/>
                    </a:lnTo>
                    <a:lnTo>
                      <a:pt x="158" y="0"/>
                    </a:lnTo>
                    <a:lnTo>
                      <a:pt x="185" y="0"/>
                    </a:lnTo>
                    <a:lnTo>
                      <a:pt x="185" y="222"/>
                    </a:lnTo>
                    <a:lnTo>
                      <a:pt x="231" y="222"/>
                    </a:lnTo>
                    <a:close/>
                    <a:moveTo>
                      <a:pt x="144" y="222"/>
                    </a:moveTo>
                    <a:lnTo>
                      <a:pt x="144" y="53"/>
                    </a:lnTo>
                    <a:lnTo>
                      <a:pt x="25" y="222"/>
                    </a:lnTo>
                    <a:lnTo>
                      <a:pt x="144" y="2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75"/>
              <p:cNvSpPr/>
              <p:nvPr/>
            </p:nvSpPr>
            <p:spPr>
              <a:xfrm>
                <a:off x="4196" y="3149"/>
                <a:ext cx="44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47" extrusionOk="0">
                    <a:moveTo>
                      <a:pt x="0" y="41"/>
                    </a:moveTo>
                    <a:lnTo>
                      <a:pt x="83" y="0"/>
                    </a:lnTo>
                    <a:lnTo>
                      <a:pt x="91" y="0"/>
                    </a:lnTo>
                    <a:lnTo>
                      <a:pt x="91" y="287"/>
                    </a:lnTo>
                    <a:lnTo>
                      <a:pt x="91" y="300"/>
                    </a:lnTo>
                    <a:lnTo>
                      <a:pt x="92" y="310"/>
                    </a:lnTo>
                    <a:lnTo>
                      <a:pt x="92" y="319"/>
                    </a:lnTo>
                    <a:lnTo>
                      <a:pt x="93" y="323"/>
                    </a:lnTo>
                    <a:lnTo>
                      <a:pt x="95" y="327"/>
                    </a:lnTo>
                    <a:lnTo>
                      <a:pt x="97" y="329"/>
                    </a:lnTo>
                    <a:lnTo>
                      <a:pt x="100" y="332"/>
                    </a:lnTo>
                    <a:lnTo>
                      <a:pt x="103" y="334"/>
                    </a:lnTo>
                    <a:lnTo>
                      <a:pt x="108" y="336"/>
                    </a:lnTo>
                    <a:lnTo>
                      <a:pt x="114" y="337"/>
                    </a:lnTo>
                    <a:lnTo>
                      <a:pt x="124" y="338"/>
                    </a:lnTo>
                    <a:lnTo>
                      <a:pt x="134" y="338"/>
                    </a:lnTo>
                    <a:lnTo>
                      <a:pt x="134" y="347"/>
                    </a:lnTo>
                    <a:lnTo>
                      <a:pt x="6" y="347"/>
                    </a:lnTo>
                    <a:lnTo>
                      <a:pt x="6" y="338"/>
                    </a:lnTo>
                    <a:lnTo>
                      <a:pt x="16" y="338"/>
                    </a:lnTo>
                    <a:lnTo>
                      <a:pt x="25" y="337"/>
                    </a:lnTo>
                    <a:lnTo>
                      <a:pt x="33" y="336"/>
                    </a:lnTo>
                    <a:lnTo>
                      <a:pt x="37" y="334"/>
                    </a:lnTo>
                    <a:lnTo>
                      <a:pt x="40" y="332"/>
                    </a:lnTo>
                    <a:lnTo>
                      <a:pt x="43" y="330"/>
                    </a:lnTo>
                    <a:lnTo>
                      <a:pt x="45" y="327"/>
                    </a:lnTo>
                    <a:lnTo>
                      <a:pt x="47" y="324"/>
                    </a:lnTo>
                    <a:lnTo>
                      <a:pt x="48" y="320"/>
                    </a:lnTo>
                    <a:lnTo>
                      <a:pt x="49" y="311"/>
                    </a:lnTo>
                    <a:lnTo>
                      <a:pt x="49" y="301"/>
                    </a:lnTo>
                    <a:lnTo>
                      <a:pt x="49" y="287"/>
                    </a:lnTo>
                    <a:lnTo>
                      <a:pt x="49" y="104"/>
                    </a:lnTo>
                    <a:lnTo>
                      <a:pt x="49" y="87"/>
                    </a:lnTo>
                    <a:lnTo>
                      <a:pt x="49" y="74"/>
                    </a:lnTo>
                    <a:lnTo>
                      <a:pt x="48" y="63"/>
                    </a:lnTo>
                    <a:lnTo>
                      <a:pt x="47" y="56"/>
                    </a:lnTo>
                    <a:lnTo>
                      <a:pt x="46" y="52"/>
                    </a:lnTo>
                    <a:lnTo>
                      <a:pt x="44" y="49"/>
                    </a:lnTo>
                    <a:lnTo>
                      <a:pt x="43" y="46"/>
                    </a:lnTo>
                    <a:lnTo>
                      <a:pt x="41" y="44"/>
                    </a:lnTo>
                    <a:lnTo>
                      <a:pt x="38" y="43"/>
                    </a:lnTo>
                    <a:lnTo>
                      <a:pt x="36" y="42"/>
                    </a:lnTo>
                    <a:lnTo>
                      <a:pt x="33" y="41"/>
                    </a:lnTo>
                    <a:lnTo>
                      <a:pt x="30" y="41"/>
                    </a:lnTo>
                    <a:lnTo>
                      <a:pt x="24" y="41"/>
                    </a:lnTo>
                    <a:lnTo>
                      <a:pt x="18" y="43"/>
                    </a:lnTo>
                    <a:lnTo>
                      <a:pt x="11" y="45"/>
                    </a:lnTo>
                    <a:lnTo>
                      <a:pt x="3" y="4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75"/>
              <p:cNvSpPr/>
              <p:nvPr/>
            </p:nvSpPr>
            <p:spPr>
              <a:xfrm>
                <a:off x="4267" y="3149"/>
                <a:ext cx="74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53" extrusionOk="0">
                    <a:moveTo>
                      <a:pt x="0" y="180"/>
                    </a:moveTo>
                    <a:lnTo>
                      <a:pt x="0" y="165"/>
                    </a:lnTo>
                    <a:lnTo>
                      <a:pt x="1" y="151"/>
                    </a:lnTo>
                    <a:lnTo>
                      <a:pt x="3" y="138"/>
                    </a:lnTo>
                    <a:lnTo>
                      <a:pt x="5" y="125"/>
                    </a:lnTo>
                    <a:lnTo>
                      <a:pt x="7" y="112"/>
                    </a:lnTo>
                    <a:lnTo>
                      <a:pt x="10" y="101"/>
                    </a:lnTo>
                    <a:lnTo>
                      <a:pt x="14" y="90"/>
                    </a:lnTo>
                    <a:lnTo>
                      <a:pt x="18" y="79"/>
                    </a:lnTo>
                    <a:lnTo>
                      <a:pt x="22" y="69"/>
                    </a:lnTo>
                    <a:lnTo>
                      <a:pt x="27" y="59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4" y="35"/>
                    </a:lnTo>
                    <a:lnTo>
                      <a:pt x="51" y="28"/>
                    </a:lnTo>
                    <a:lnTo>
                      <a:pt x="58" y="22"/>
                    </a:lnTo>
                    <a:lnTo>
                      <a:pt x="65" y="16"/>
                    </a:lnTo>
                    <a:lnTo>
                      <a:pt x="76" y="9"/>
                    </a:lnTo>
                    <a:lnTo>
                      <a:pt x="87" y="4"/>
                    </a:lnTo>
                    <a:lnTo>
                      <a:pt x="99" y="1"/>
                    </a:lnTo>
                    <a:lnTo>
                      <a:pt x="111" y="0"/>
                    </a:lnTo>
                    <a:lnTo>
                      <a:pt x="121" y="1"/>
                    </a:lnTo>
                    <a:lnTo>
                      <a:pt x="130" y="2"/>
                    </a:lnTo>
                    <a:lnTo>
                      <a:pt x="139" y="6"/>
                    </a:lnTo>
                    <a:lnTo>
                      <a:pt x="149" y="10"/>
                    </a:lnTo>
                    <a:lnTo>
                      <a:pt x="157" y="15"/>
                    </a:lnTo>
                    <a:lnTo>
                      <a:pt x="165" y="23"/>
                    </a:lnTo>
                    <a:lnTo>
                      <a:pt x="173" y="31"/>
                    </a:lnTo>
                    <a:lnTo>
                      <a:pt x="181" y="40"/>
                    </a:lnTo>
                    <a:lnTo>
                      <a:pt x="190" y="53"/>
                    </a:lnTo>
                    <a:lnTo>
                      <a:pt x="199" y="66"/>
                    </a:lnTo>
                    <a:lnTo>
                      <a:pt x="205" y="82"/>
                    </a:lnTo>
                    <a:lnTo>
                      <a:pt x="211" y="98"/>
                    </a:lnTo>
                    <a:lnTo>
                      <a:pt x="215" y="115"/>
                    </a:lnTo>
                    <a:lnTo>
                      <a:pt x="218" y="134"/>
                    </a:lnTo>
                    <a:lnTo>
                      <a:pt x="219" y="153"/>
                    </a:lnTo>
                    <a:lnTo>
                      <a:pt x="220" y="174"/>
                    </a:lnTo>
                    <a:lnTo>
                      <a:pt x="220" y="189"/>
                    </a:lnTo>
                    <a:lnTo>
                      <a:pt x="219" y="202"/>
                    </a:lnTo>
                    <a:lnTo>
                      <a:pt x="218" y="215"/>
                    </a:lnTo>
                    <a:lnTo>
                      <a:pt x="216" y="229"/>
                    </a:lnTo>
                    <a:lnTo>
                      <a:pt x="214" y="241"/>
                    </a:lnTo>
                    <a:lnTo>
                      <a:pt x="211" y="253"/>
                    </a:lnTo>
                    <a:lnTo>
                      <a:pt x="207" y="263"/>
                    </a:lnTo>
                    <a:lnTo>
                      <a:pt x="203" y="275"/>
                    </a:lnTo>
                    <a:lnTo>
                      <a:pt x="199" y="285"/>
                    </a:lnTo>
                    <a:lnTo>
                      <a:pt x="194" y="294"/>
                    </a:lnTo>
                    <a:lnTo>
                      <a:pt x="189" y="302"/>
                    </a:lnTo>
                    <a:lnTo>
                      <a:pt x="183" y="310"/>
                    </a:lnTo>
                    <a:lnTo>
                      <a:pt x="178" y="318"/>
                    </a:lnTo>
                    <a:lnTo>
                      <a:pt x="172" y="324"/>
                    </a:lnTo>
                    <a:lnTo>
                      <a:pt x="166" y="330"/>
                    </a:lnTo>
                    <a:lnTo>
                      <a:pt x="160" y="335"/>
                    </a:lnTo>
                    <a:lnTo>
                      <a:pt x="147" y="343"/>
                    </a:lnTo>
                    <a:lnTo>
                      <a:pt x="133" y="349"/>
                    </a:lnTo>
                    <a:lnTo>
                      <a:pt x="127" y="351"/>
                    </a:lnTo>
                    <a:lnTo>
                      <a:pt x="121" y="352"/>
                    </a:lnTo>
                    <a:lnTo>
                      <a:pt x="115" y="353"/>
                    </a:lnTo>
                    <a:lnTo>
                      <a:pt x="109" y="353"/>
                    </a:lnTo>
                    <a:lnTo>
                      <a:pt x="96" y="352"/>
                    </a:lnTo>
                    <a:lnTo>
                      <a:pt x="85" y="350"/>
                    </a:lnTo>
                    <a:lnTo>
                      <a:pt x="74" y="345"/>
                    </a:lnTo>
                    <a:lnTo>
                      <a:pt x="64" y="339"/>
                    </a:lnTo>
                    <a:lnTo>
                      <a:pt x="54" y="331"/>
                    </a:lnTo>
                    <a:lnTo>
                      <a:pt x="44" y="321"/>
                    </a:lnTo>
                    <a:lnTo>
                      <a:pt x="36" y="309"/>
                    </a:lnTo>
                    <a:lnTo>
                      <a:pt x="27" y="296"/>
                    </a:lnTo>
                    <a:lnTo>
                      <a:pt x="21" y="284"/>
                    </a:lnTo>
                    <a:lnTo>
                      <a:pt x="16" y="271"/>
                    </a:lnTo>
                    <a:lnTo>
                      <a:pt x="11" y="256"/>
                    </a:lnTo>
                    <a:lnTo>
                      <a:pt x="7" y="242"/>
                    </a:lnTo>
                    <a:lnTo>
                      <a:pt x="4" y="228"/>
                    </a:lnTo>
                    <a:lnTo>
                      <a:pt x="1" y="212"/>
                    </a:lnTo>
                    <a:lnTo>
                      <a:pt x="0" y="196"/>
                    </a:lnTo>
                    <a:lnTo>
                      <a:pt x="0" y="180"/>
                    </a:lnTo>
                    <a:close/>
                    <a:moveTo>
                      <a:pt x="49" y="186"/>
                    </a:moveTo>
                    <a:lnTo>
                      <a:pt x="49" y="202"/>
                    </a:lnTo>
                    <a:lnTo>
                      <a:pt x="51" y="219"/>
                    </a:lnTo>
                    <a:lnTo>
                      <a:pt x="52" y="235"/>
                    </a:lnTo>
                    <a:lnTo>
                      <a:pt x="54" y="249"/>
                    </a:lnTo>
                    <a:lnTo>
                      <a:pt x="56" y="263"/>
                    </a:lnTo>
                    <a:lnTo>
                      <a:pt x="59" y="277"/>
                    </a:lnTo>
                    <a:lnTo>
                      <a:pt x="63" y="289"/>
                    </a:lnTo>
                    <a:lnTo>
                      <a:pt x="67" y="300"/>
                    </a:lnTo>
                    <a:lnTo>
                      <a:pt x="70" y="309"/>
                    </a:lnTo>
                    <a:lnTo>
                      <a:pt x="75" y="317"/>
                    </a:lnTo>
                    <a:lnTo>
                      <a:pt x="79" y="323"/>
                    </a:lnTo>
                    <a:lnTo>
                      <a:pt x="84" y="328"/>
                    </a:lnTo>
                    <a:lnTo>
                      <a:pt x="90" y="332"/>
                    </a:lnTo>
                    <a:lnTo>
                      <a:pt x="95" y="335"/>
                    </a:lnTo>
                    <a:lnTo>
                      <a:pt x="103" y="337"/>
                    </a:lnTo>
                    <a:lnTo>
                      <a:pt x="109" y="338"/>
                    </a:lnTo>
                    <a:lnTo>
                      <a:pt x="116" y="337"/>
                    </a:lnTo>
                    <a:lnTo>
                      <a:pt x="123" y="335"/>
                    </a:lnTo>
                    <a:lnTo>
                      <a:pt x="130" y="331"/>
                    </a:lnTo>
                    <a:lnTo>
                      <a:pt x="137" y="326"/>
                    </a:lnTo>
                    <a:lnTo>
                      <a:pt x="144" y="319"/>
                    </a:lnTo>
                    <a:lnTo>
                      <a:pt x="151" y="309"/>
                    </a:lnTo>
                    <a:lnTo>
                      <a:pt x="156" y="298"/>
                    </a:lnTo>
                    <a:lnTo>
                      <a:pt x="160" y="285"/>
                    </a:lnTo>
                    <a:lnTo>
                      <a:pt x="162" y="274"/>
                    </a:lnTo>
                    <a:lnTo>
                      <a:pt x="165" y="260"/>
                    </a:lnTo>
                    <a:lnTo>
                      <a:pt x="167" y="247"/>
                    </a:lnTo>
                    <a:lnTo>
                      <a:pt x="168" y="233"/>
                    </a:lnTo>
                    <a:lnTo>
                      <a:pt x="170" y="200"/>
                    </a:lnTo>
                    <a:lnTo>
                      <a:pt x="171" y="163"/>
                    </a:lnTo>
                    <a:lnTo>
                      <a:pt x="170" y="135"/>
                    </a:lnTo>
                    <a:lnTo>
                      <a:pt x="168" y="109"/>
                    </a:lnTo>
                    <a:lnTo>
                      <a:pt x="164" y="87"/>
                    </a:lnTo>
                    <a:lnTo>
                      <a:pt x="159" y="65"/>
                    </a:lnTo>
                    <a:lnTo>
                      <a:pt x="154" y="52"/>
                    </a:lnTo>
                    <a:lnTo>
                      <a:pt x="149" y="41"/>
                    </a:lnTo>
                    <a:lnTo>
                      <a:pt x="142" y="32"/>
                    </a:lnTo>
                    <a:lnTo>
                      <a:pt x="135" y="25"/>
                    </a:lnTo>
                    <a:lnTo>
                      <a:pt x="130" y="22"/>
                    </a:lnTo>
                    <a:lnTo>
                      <a:pt x="124" y="19"/>
                    </a:lnTo>
                    <a:lnTo>
                      <a:pt x="118" y="17"/>
                    </a:lnTo>
                    <a:lnTo>
                      <a:pt x="111" y="16"/>
                    </a:lnTo>
                    <a:lnTo>
                      <a:pt x="103" y="17"/>
                    </a:lnTo>
                    <a:lnTo>
                      <a:pt x="94" y="21"/>
                    </a:lnTo>
                    <a:lnTo>
                      <a:pt x="87" y="26"/>
                    </a:lnTo>
                    <a:lnTo>
                      <a:pt x="80" y="32"/>
                    </a:lnTo>
                    <a:lnTo>
                      <a:pt x="76" y="38"/>
                    </a:lnTo>
                    <a:lnTo>
                      <a:pt x="72" y="44"/>
                    </a:lnTo>
                    <a:lnTo>
                      <a:pt x="69" y="51"/>
                    </a:lnTo>
                    <a:lnTo>
                      <a:pt x="65" y="58"/>
                    </a:lnTo>
                    <a:lnTo>
                      <a:pt x="62" y="68"/>
                    </a:lnTo>
                    <a:lnTo>
                      <a:pt x="60" y="77"/>
                    </a:lnTo>
                    <a:lnTo>
                      <a:pt x="58" y="87"/>
                    </a:lnTo>
                    <a:lnTo>
                      <a:pt x="56" y="97"/>
                    </a:lnTo>
                    <a:lnTo>
                      <a:pt x="53" y="120"/>
                    </a:lnTo>
                    <a:lnTo>
                      <a:pt x="51" y="142"/>
                    </a:lnTo>
                    <a:lnTo>
                      <a:pt x="49" y="163"/>
                    </a:lnTo>
                    <a:lnTo>
                      <a:pt x="49" y="1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75"/>
              <p:cNvSpPr/>
              <p:nvPr/>
            </p:nvSpPr>
            <p:spPr>
              <a:xfrm>
                <a:off x="2601" y="3149"/>
                <a:ext cx="72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53" extrusionOk="0">
                    <a:moveTo>
                      <a:pt x="209" y="0"/>
                    </a:moveTo>
                    <a:lnTo>
                      <a:pt x="209" y="9"/>
                    </a:lnTo>
                    <a:lnTo>
                      <a:pt x="193" y="11"/>
                    </a:lnTo>
                    <a:lnTo>
                      <a:pt x="179" y="14"/>
                    </a:lnTo>
                    <a:lnTo>
                      <a:pt x="166" y="19"/>
                    </a:lnTo>
                    <a:lnTo>
                      <a:pt x="154" y="23"/>
                    </a:lnTo>
                    <a:lnTo>
                      <a:pt x="144" y="29"/>
                    </a:lnTo>
                    <a:lnTo>
                      <a:pt x="134" y="35"/>
                    </a:lnTo>
                    <a:lnTo>
                      <a:pt x="124" y="43"/>
                    </a:lnTo>
                    <a:lnTo>
                      <a:pt x="114" y="53"/>
                    </a:lnTo>
                    <a:lnTo>
                      <a:pt x="103" y="63"/>
                    </a:lnTo>
                    <a:lnTo>
                      <a:pt x="95" y="75"/>
                    </a:lnTo>
                    <a:lnTo>
                      <a:pt x="87" y="86"/>
                    </a:lnTo>
                    <a:lnTo>
                      <a:pt x="80" y="98"/>
                    </a:lnTo>
                    <a:lnTo>
                      <a:pt x="73" y="111"/>
                    </a:lnTo>
                    <a:lnTo>
                      <a:pt x="68" y="126"/>
                    </a:lnTo>
                    <a:lnTo>
                      <a:pt x="62" y="141"/>
                    </a:lnTo>
                    <a:lnTo>
                      <a:pt x="57" y="157"/>
                    </a:lnTo>
                    <a:lnTo>
                      <a:pt x="67" y="151"/>
                    </a:lnTo>
                    <a:lnTo>
                      <a:pt x="75" y="147"/>
                    </a:lnTo>
                    <a:lnTo>
                      <a:pt x="84" y="142"/>
                    </a:lnTo>
                    <a:lnTo>
                      <a:pt x="93" y="139"/>
                    </a:lnTo>
                    <a:lnTo>
                      <a:pt x="102" y="136"/>
                    </a:lnTo>
                    <a:lnTo>
                      <a:pt x="112" y="134"/>
                    </a:lnTo>
                    <a:lnTo>
                      <a:pt x="121" y="133"/>
                    </a:lnTo>
                    <a:lnTo>
                      <a:pt x="130" y="133"/>
                    </a:lnTo>
                    <a:lnTo>
                      <a:pt x="138" y="133"/>
                    </a:lnTo>
                    <a:lnTo>
                      <a:pt x="146" y="135"/>
                    </a:lnTo>
                    <a:lnTo>
                      <a:pt x="154" y="137"/>
                    </a:lnTo>
                    <a:lnTo>
                      <a:pt x="163" y="140"/>
                    </a:lnTo>
                    <a:lnTo>
                      <a:pt x="170" y="144"/>
                    </a:lnTo>
                    <a:lnTo>
                      <a:pt x="177" y="148"/>
                    </a:lnTo>
                    <a:lnTo>
                      <a:pt x="184" y="154"/>
                    </a:lnTo>
                    <a:lnTo>
                      <a:pt x="190" y="160"/>
                    </a:lnTo>
                    <a:lnTo>
                      <a:pt x="196" y="168"/>
                    </a:lnTo>
                    <a:lnTo>
                      <a:pt x="201" y="176"/>
                    </a:lnTo>
                    <a:lnTo>
                      <a:pt x="206" y="184"/>
                    </a:lnTo>
                    <a:lnTo>
                      <a:pt x="210" y="193"/>
                    </a:lnTo>
                    <a:lnTo>
                      <a:pt x="213" y="202"/>
                    </a:lnTo>
                    <a:lnTo>
                      <a:pt x="215" y="211"/>
                    </a:lnTo>
                    <a:lnTo>
                      <a:pt x="216" y="223"/>
                    </a:lnTo>
                    <a:lnTo>
                      <a:pt x="216" y="233"/>
                    </a:lnTo>
                    <a:lnTo>
                      <a:pt x="216" y="243"/>
                    </a:lnTo>
                    <a:lnTo>
                      <a:pt x="215" y="254"/>
                    </a:lnTo>
                    <a:lnTo>
                      <a:pt x="213" y="263"/>
                    </a:lnTo>
                    <a:lnTo>
                      <a:pt x="210" y="274"/>
                    </a:lnTo>
                    <a:lnTo>
                      <a:pt x="206" y="283"/>
                    </a:lnTo>
                    <a:lnTo>
                      <a:pt x="201" y="293"/>
                    </a:lnTo>
                    <a:lnTo>
                      <a:pt x="196" y="302"/>
                    </a:lnTo>
                    <a:lnTo>
                      <a:pt x="190" y="310"/>
                    </a:lnTo>
                    <a:lnTo>
                      <a:pt x="182" y="321"/>
                    </a:lnTo>
                    <a:lnTo>
                      <a:pt x="173" y="330"/>
                    </a:lnTo>
                    <a:lnTo>
                      <a:pt x="164" y="337"/>
                    </a:lnTo>
                    <a:lnTo>
                      <a:pt x="153" y="343"/>
                    </a:lnTo>
                    <a:lnTo>
                      <a:pt x="143" y="347"/>
                    </a:lnTo>
                    <a:lnTo>
                      <a:pt x="132" y="350"/>
                    </a:lnTo>
                    <a:lnTo>
                      <a:pt x="120" y="352"/>
                    </a:lnTo>
                    <a:lnTo>
                      <a:pt x="107" y="353"/>
                    </a:lnTo>
                    <a:lnTo>
                      <a:pt x="99" y="353"/>
                    </a:lnTo>
                    <a:lnTo>
                      <a:pt x="91" y="352"/>
                    </a:lnTo>
                    <a:lnTo>
                      <a:pt x="83" y="350"/>
                    </a:lnTo>
                    <a:lnTo>
                      <a:pt x="76" y="347"/>
                    </a:lnTo>
                    <a:lnTo>
                      <a:pt x="68" y="344"/>
                    </a:lnTo>
                    <a:lnTo>
                      <a:pt x="62" y="340"/>
                    </a:lnTo>
                    <a:lnTo>
                      <a:pt x="54" y="336"/>
                    </a:lnTo>
                    <a:lnTo>
                      <a:pt x="48" y="330"/>
                    </a:lnTo>
                    <a:lnTo>
                      <a:pt x="37" y="319"/>
                    </a:lnTo>
                    <a:lnTo>
                      <a:pt x="28" y="306"/>
                    </a:lnTo>
                    <a:lnTo>
                      <a:pt x="20" y="293"/>
                    </a:lnTo>
                    <a:lnTo>
                      <a:pt x="12" y="279"/>
                    </a:lnTo>
                    <a:lnTo>
                      <a:pt x="7" y="263"/>
                    </a:lnTo>
                    <a:lnTo>
                      <a:pt x="3" y="248"/>
                    </a:lnTo>
                    <a:lnTo>
                      <a:pt x="1" y="232"/>
                    </a:lnTo>
                    <a:lnTo>
                      <a:pt x="0" y="213"/>
                    </a:lnTo>
                    <a:lnTo>
                      <a:pt x="1" y="202"/>
                    </a:lnTo>
                    <a:lnTo>
                      <a:pt x="2" y="191"/>
                    </a:lnTo>
                    <a:lnTo>
                      <a:pt x="3" y="181"/>
                    </a:lnTo>
                    <a:lnTo>
                      <a:pt x="5" y="170"/>
                    </a:lnTo>
                    <a:lnTo>
                      <a:pt x="7" y="158"/>
                    </a:lnTo>
                    <a:lnTo>
                      <a:pt x="11" y="148"/>
                    </a:lnTo>
                    <a:lnTo>
                      <a:pt x="15" y="138"/>
                    </a:lnTo>
                    <a:lnTo>
                      <a:pt x="19" y="127"/>
                    </a:lnTo>
                    <a:lnTo>
                      <a:pt x="24" y="116"/>
                    </a:lnTo>
                    <a:lnTo>
                      <a:pt x="29" y="107"/>
                    </a:lnTo>
                    <a:lnTo>
                      <a:pt x="35" y="97"/>
                    </a:lnTo>
                    <a:lnTo>
                      <a:pt x="41" y="88"/>
                    </a:lnTo>
                    <a:lnTo>
                      <a:pt x="48" y="80"/>
                    </a:lnTo>
                    <a:lnTo>
                      <a:pt x="55" y="71"/>
                    </a:lnTo>
                    <a:lnTo>
                      <a:pt x="64" y="62"/>
                    </a:lnTo>
                    <a:lnTo>
                      <a:pt x="72" y="54"/>
                    </a:lnTo>
                    <a:lnTo>
                      <a:pt x="88" y="40"/>
                    </a:lnTo>
                    <a:lnTo>
                      <a:pt x="104" y="28"/>
                    </a:lnTo>
                    <a:lnTo>
                      <a:pt x="113" y="23"/>
                    </a:lnTo>
                    <a:lnTo>
                      <a:pt x="121" y="19"/>
                    </a:lnTo>
                    <a:lnTo>
                      <a:pt x="129" y="14"/>
                    </a:lnTo>
                    <a:lnTo>
                      <a:pt x="136" y="11"/>
                    </a:lnTo>
                    <a:lnTo>
                      <a:pt x="151" y="6"/>
                    </a:lnTo>
                    <a:lnTo>
                      <a:pt x="167" y="3"/>
                    </a:lnTo>
                    <a:lnTo>
                      <a:pt x="181" y="1"/>
                    </a:lnTo>
                    <a:lnTo>
                      <a:pt x="194" y="0"/>
                    </a:lnTo>
                    <a:lnTo>
                      <a:pt x="209" y="0"/>
                    </a:lnTo>
                    <a:close/>
                    <a:moveTo>
                      <a:pt x="53" y="176"/>
                    </a:moveTo>
                    <a:lnTo>
                      <a:pt x="51" y="192"/>
                    </a:lnTo>
                    <a:lnTo>
                      <a:pt x="49" y="206"/>
                    </a:lnTo>
                    <a:lnTo>
                      <a:pt x="48" y="220"/>
                    </a:lnTo>
                    <a:lnTo>
                      <a:pt x="48" y="231"/>
                    </a:lnTo>
                    <a:lnTo>
                      <a:pt x="49" y="243"/>
                    </a:lnTo>
                    <a:lnTo>
                      <a:pt x="50" y="255"/>
                    </a:lnTo>
                    <a:lnTo>
                      <a:pt x="53" y="269"/>
                    </a:lnTo>
                    <a:lnTo>
                      <a:pt x="57" y="283"/>
                    </a:lnTo>
                    <a:lnTo>
                      <a:pt x="63" y="296"/>
                    </a:lnTo>
                    <a:lnTo>
                      <a:pt x="69" y="308"/>
                    </a:lnTo>
                    <a:lnTo>
                      <a:pt x="76" y="319"/>
                    </a:lnTo>
                    <a:lnTo>
                      <a:pt x="84" y="328"/>
                    </a:lnTo>
                    <a:lnTo>
                      <a:pt x="90" y="333"/>
                    </a:lnTo>
                    <a:lnTo>
                      <a:pt x="98" y="336"/>
                    </a:lnTo>
                    <a:lnTo>
                      <a:pt x="106" y="339"/>
                    </a:lnTo>
                    <a:lnTo>
                      <a:pt x="115" y="339"/>
                    </a:lnTo>
                    <a:lnTo>
                      <a:pt x="121" y="339"/>
                    </a:lnTo>
                    <a:lnTo>
                      <a:pt x="126" y="338"/>
                    </a:lnTo>
                    <a:lnTo>
                      <a:pt x="131" y="336"/>
                    </a:lnTo>
                    <a:lnTo>
                      <a:pt x="136" y="334"/>
                    </a:lnTo>
                    <a:lnTo>
                      <a:pt x="140" y="331"/>
                    </a:lnTo>
                    <a:lnTo>
                      <a:pt x="145" y="328"/>
                    </a:lnTo>
                    <a:lnTo>
                      <a:pt x="149" y="324"/>
                    </a:lnTo>
                    <a:lnTo>
                      <a:pt x="153" y="319"/>
                    </a:lnTo>
                    <a:lnTo>
                      <a:pt x="158" y="313"/>
                    </a:lnTo>
                    <a:lnTo>
                      <a:pt x="162" y="307"/>
                    </a:lnTo>
                    <a:lnTo>
                      <a:pt x="165" y="301"/>
                    </a:lnTo>
                    <a:lnTo>
                      <a:pt x="167" y="294"/>
                    </a:lnTo>
                    <a:lnTo>
                      <a:pt x="169" y="286"/>
                    </a:lnTo>
                    <a:lnTo>
                      <a:pt x="170" y="278"/>
                    </a:lnTo>
                    <a:lnTo>
                      <a:pt x="171" y="270"/>
                    </a:lnTo>
                    <a:lnTo>
                      <a:pt x="171" y="260"/>
                    </a:lnTo>
                    <a:lnTo>
                      <a:pt x="171" y="249"/>
                    </a:lnTo>
                    <a:lnTo>
                      <a:pt x="170" y="239"/>
                    </a:lnTo>
                    <a:lnTo>
                      <a:pt x="169" y="230"/>
                    </a:lnTo>
                    <a:lnTo>
                      <a:pt x="167" y="220"/>
                    </a:lnTo>
                    <a:lnTo>
                      <a:pt x="165" y="211"/>
                    </a:lnTo>
                    <a:lnTo>
                      <a:pt x="162" y="202"/>
                    </a:lnTo>
                    <a:lnTo>
                      <a:pt x="159" y="194"/>
                    </a:lnTo>
                    <a:lnTo>
                      <a:pt x="154" y="186"/>
                    </a:lnTo>
                    <a:lnTo>
                      <a:pt x="149" y="179"/>
                    </a:lnTo>
                    <a:lnTo>
                      <a:pt x="144" y="172"/>
                    </a:lnTo>
                    <a:lnTo>
                      <a:pt x="139" y="167"/>
                    </a:lnTo>
                    <a:lnTo>
                      <a:pt x="133" y="162"/>
                    </a:lnTo>
                    <a:lnTo>
                      <a:pt x="127" y="159"/>
                    </a:lnTo>
                    <a:lnTo>
                      <a:pt x="121" y="156"/>
                    </a:lnTo>
                    <a:lnTo>
                      <a:pt x="114" y="155"/>
                    </a:lnTo>
                    <a:lnTo>
                      <a:pt x="105" y="154"/>
                    </a:lnTo>
                    <a:lnTo>
                      <a:pt x="96" y="155"/>
                    </a:lnTo>
                    <a:lnTo>
                      <a:pt x="85" y="158"/>
                    </a:lnTo>
                    <a:lnTo>
                      <a:pt x="79" y="161"/>
                    </a:lnTo>
                    <a:lnTo>
                      <a:pt x="72" y="164"/>
                    </a:lnTo>
                    <a:lnTo>
                      <a:pt x="63" y="170"/>
                    </a:lnTo>
                    <a:lnTo>
                      <a:pt x="53" y="17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75"/>
              <p:cNvSpPr/>
              <p:nvPr/>
            </p:nvSpPr>
            <p:spPr>
              <a:xfrm>
                <a:off x="3400" y="3149"/>
                <a:ext cx="66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353" extrusionOk="0">
                    <a:moveTo>
                      <a:pt x="67" y="176"/>
                    </a:moveTo>
                    <a:lnTo>
                      <a:pt x="49" y="160"/>
                    </a:lnTo>
                    <a:lnTo>
                      <a:pt x="34" y="146"/>
                    </a:lnTo>
                    <a:lnTo>
                      <a:pt x="23" y="134"/>
                    </a:lnTo>
                    <a:lnTo>
                      <a:pt x="15" y="123"/>
                    </a:lnTo>
                    <a:lnTo>
                      <a:pt x="10" y="112"/>
                    </a:lnTo>
                    <a:lnTo>
                      <a:pt x="7" y="102"/>
                    </a:lnTo>
                    <a:lnTo>
                      <a:pt x="5" y="92"/>
                    </a:lnTo>
                    <a:lnTo>
                      <a:pt x="4" y="81"/>
                    </a:lnTo>
                    <a:lnTo>
                      <a:pt x="4" y="74"/>
                    </a:lnTo>
                    <a:lnTo>
                      <a:pt x="6" y="65"/>
                    </a:lnTo>
                    <a:lnTo>
                      <a:pt x="7" y="57"/>
                    </a:lnTo>
                    <a:lnTo>
                      <a:pt x="10" y="50"/>
                    </a:lnTo>
                    <a:lnTo>
                      <a:pt x="14" y="43"/>
                    </a:lnTo>
                    <a:lnTo>
                      <a:pt x="18" y="37"/>
                    </a:lnTo>
                    <a:lnTo>
                      <a:pt x="23" y="31"/>
                    </a:lnTo>
                    <a:lnTo>
                      <a:pt x="29" y="25"/>
                    </a:lnTo>
                    <a:lnTo>
                      <a:pt x="36" y="19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9" y="6"/>
                    </a:lnTo>
                    <a:lnTo>
                      <a:pt x="68" y="3"/>
                    </a:lnTo>
                    <a:lnTo>
                      <a:pt x="77" y="2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7" y="1"/>
                    </a:lnTo>
                    <a:lnTo>
                      <a:pt x="126" y="3"/>
                    </a:lnTo>
                    <a:lnTo>
                      <a:pt x="135" y="6"/>
                    </a:lnTo>
                    <a:lnTo>
                      <a:pt x="143" y="9"/>
                    </a:lnTo>
                    <a:lnTo>
                      <a:pt x="150" y="12"/>
                    </a:lnTo>
                    <a:lnTo>
                      <a:pt x="157" y="17"/>
                    </a:lnTo>
                    <a:lnTo>
                      <a:pt x="163" y="23"/>
                    </a:lnTo>
                    <a:lnTo>
                      <a:pt x="169" y="28"/>
                    </a:lnTo>
                    <a:lnTo>
                      <a:pt x="174" y="34"/>
                    </a:lnTo>
                    <a:lnTo>
                      <a:pt x="178" y="40"/>
                    </a:lnTo>
                    <a:lnTo>
                      <a:pt x="183" y="46"/>
                    </a:lnTo>
                    <a:lnTo>
                      <a:pt x="186" y="53"/>
                    </a:lnTo>
                    <a:lnTo>
                      <a:pt x="188" y="59"/>
                    </a:lnTo>
                    <a:lnTo>
                      <a:pt x="189" y="66"/>
                    </a:lnTo>
                    <a:lnTo>
                      <a:pt x="189" y="74"/>
                    </a:lnTo>
                    <a:lnTo>
                      <a:pt x="188" y="83"/>
                    </a:lnTo>
                    <a:lnTo>
                      <a:pt x="186" y="93"/>
                    </a:lnTo>
                    <a:lnTo>
                      <a:pt x="182" y="102"/>
                    </a:lnTo>
                    <a:lnTo>
                      <a:pt x="175" y="112"/>
                    </a:lnTo>
                    <a:lnTo>
                      <a:pt x="166" y="123"/>
                    </a:lnTo>
                    <a:lnTo>
                      <a:pt x="154" y="134"/>
                    </a:lnTo>
                    <a:lnTo>
                      <a:pt x="139" y="146"/>
                    </a:lnTo>
                    <a:lnTo>
                      <a:pt x="119" y="159"/>
                    </a:lnTo>
                    <a:lnTo>
                      <a:pt x="139" y="175"/>
                    </a:lnTo>
                    <a:lnTo>
                      <a:pt x="155" y="189"/>
                    </a:lnTo>
                    <a:lnTo>
                      <a:pt x="168" y="202"/>
                    </a:lnTo>
                    <a:lnTo>
                      <a:pt x="177" y="212"/>
                    </a:lnTo>
                    <a:lnTo>
                      <a:pt x="182" y="220"/>
                    </a:lnTo>
                    <a:lnTo>
                      <a:pt x="186" y="226"/>
                    </a:lnTo>
                    <a:lnTo>
                      <a:pt x="189" y="232"/>
                    </a:lnTo>
                    <a:lnTo>
                      <a:pt x="192" y="239"/>
                    </a:lnTo>
                    <a:lnTo>
                      <a:pt x="194" y="246"/>
                    </a:lnTo>
                    <a:lnTo>
                      <a:pt x="195" y="252"/>
                    </a:lnTo>
                    <a:lnTo>
                      <a:pt x="196" y="259"/>
                    </a:lnTo>
                    <a:lnTo>
                      <a:pt x="196" y="267"/>
                    </a:lnTo>
                    <a:lnTo>
                      <a:pt x="196" y="276"/>
                    </a:lnTo>
                    <a:lnTo>
                      <a:pt x="195" y="284"/>
                    </a:lnTo>
                    <a:lnTo>
                      <a:pt x="193" y="292"/>
                    </a:lnTo>
                    <a:lnTo>
                      <a:pt x="190" y="300"/>
                    </a:lnTo>
                    <a:lnTo>
                      <a:pt x="186" y="307"/>
                    </a:lnTo>
                    <a:lnTo>
                      <a:pt x="181" y="314"/>
                    </a:lnTo>
                    <a:lnTo>
                      <a:pt x="175" y="322"/>
                    </a:lnTo>
                    <a:lnTo>
                      <a:pt x="169" y="328"/>
                    </a:lnTo>
                    <a:lnTo>
                      <a:pt x="162" y="334"/>
                    </a:lnTo>
                    <a:lnTo>
                      <a:pt x="154" y="339"/>
                    </a:lnTo>
                    <a:lnTo>
                      <a:pt x="146" y="343"/>
                    </a:lnTo>
                    <a:lnTo>
                      <a:pt x="138" y="347"/>
                    </a:lnTo>
                    <a:lnTo>
                      <a:pt x="128" y="350"/>
                    </a:lnTo>
                    <a:lnTo>
                      <a:pt x="118" y="352"/>
                    </a:lnTo>
                    <a:lnTo>
                      <a:pt x="108" y="353"/>
                    </a:lnTo>
                    <a:lnTo>
                      <a:pt x="97" y="353"/>
                    </a:lnTo>
                    <a:lnTo>
                      <a:pt x="86" y="353"/>
                    </a:lnTo>
                    <a:lnTo>
                      <a:pt x="74" y="351"/>
                    </a:lnTo>
                    <a:lnTo>
                      <a:pt x="64" y="349"/>
                    </a:lnTo>
                    <a:lnTo>
                      <a:pt x="54" y="346"/>
                    </a:lnTo>
                    <a:lnTo>
                      <a:pt x="45" y="341"/>
                    </a:lnTo>
                    <a:lnTo>
                      <a:pt x="36" y="336"/>
                    </a:lnTo>
                    <a:lnTo>
                      <a:pt x="28" y="330"/>
                    </a:lnTo>
                    <a:lnTo>
                      <a:pt x="21" y="323"/>
                    </a:lnTo>
                    <a:lnTo>
                      <a:pt x="16" y="317"/>
                    </a:lnTo>
                    <a:lnTo>
                      <a:pt x="12" y="310"/>
                    </a:lnTo>
                    <a:lnTo>
                      <a:pt x="9" y="304"/>
                    </a:lnTo>
                    <a:lnTo>
                      <a:pt x="6" y="297"/>
                    </a:lnTo>
                    <a:lnTo>
                      <a:pt x="3" y="291"/>
                    </a:lnTo>
                    <a:lnTo>
                      <a:pt x="2" y="284"/>
                    </a:lnTo>
                    <a:lnTo>
                      <a:pt x="1" y="277"/>
                    </a:lnTo>
                    <a:lnTo>
                      <a:pt x="0" y="270"/>
                    </a:lnTo>
                    <a:lnTo>
                      <a:pt x="1" y="258"/>
                    </a:lnTo>
                    <a:lnTo>
                      <a:pt x="4" y="247"/>
                    </a:lnTo>
                    <a:lnTo>
                      <a:pt x="9" y="236"/>
                    </a:lnTo>
                    <a:lnTo>
                      <a:pt x="15" y="225"/>
                    </a:lnTo>
                    <a:lnTo>
                      <a:pt x="24" y="213"/>
                    </a:lnTo>
                    <a:lnTo>
                      <a:pt x="35" y="202"/>
                    </a:lnTo>
                    <a:lnTo>
                      <a:pt x="51" y="189"/>
                    </a:lnTo>
                    <a:lnTo>
                      <a:pt x="67" y="176"/>
                    </a:lnTo>
                    <a:close/>
                    <a:moveTo>
                      <a:pt x="107" y="149"/>
                    </a:moveTo>
                    <a:lnTo>
                      <a:pt x="120" y="137"/>
                    </a:lnTo>
                    <a:lnTo>
                      <a:pt x="131" y="125"/>
                    </a:lnTo>
                    <a:lnTo>
                      <a:pt x="140" y="115"/>
                    </a:lnTo>
                    <a:lnTo>
                      <a:pt x="145" y="106"/>
                    </a:lnTo>
                    <a:lnTo>
                      <a:pt x="149" y="98"/>
                    </a:lnTo>
                    <a:lnTo>
                      <a:pt x="151" y="90"/>
                    </a:lnTo>
                    <a:lnTo>
                      <a:pt x="153" y="81"/>
                    </a:lnTo>
                    <a:lnTo>
                      <a:pt x="153" y="71"/>
                    </a:lnTo>
                    <a:lnTo>
                      <a:pt x="152" y="58"/>
                    </a:lnTo>
                    <a:lnTo>
                      <a:pt x="150" y="47"/>
                    </a:lnTo>
                    <a:lnTo>
                      <a:pt x="148" y="42"/>
                    </a:lnTo>
                    <a:lnTo>
                      <a:pt x="145" y="38"/>
                    </a:lnTo>
                    <a:lnTo>
                      <a:pt x="142" y="34"/>
                    </a:lnTo>
                    <a:lnTo>
                      <a:pt x="139" y="30"/>
                    </a:lnTo>
                    <a:lnTo>
                      <a:pt x="135" y="27"/>
                    </a:lnTo>
                    <a:lnTo>
                      <a:pt x="130" y="24"/>
                    </a:lnTo>
                    <a:lnTo>
                      <a:pt x="125" y="21"/>
                    </a:lnTo>
                    <a:lnTo>
                      <a:pt x="121" y="19"/>
                    </a:lnTo>
                    <a:lnTo>
                      <a:pt x="115" y="16"/>
                    </a:lnTo>
                    <a:lnTo>
                      <a:pt x="110" y="15"/>
                    </a:lnTo>
                    <a:lnTo>
                      <a:pt x="104" y="15"/>
                    </a:lnTo>
                    <a:lnTo>
                      <a:pt x="98" y="14"/>
                    </a:lnTo>
                    <a:lnTo>
                      <a:pt x="86" y="15"/>
                    </a:lnTo>
                    <a:lnTo>
                      <a:pt x="74" y="19"/>
                    </a:lnTo>
                    <a:lnTo>
                      <a:pt x="69" y="21"/>
                    </a:lnTo>
                    <a:lnTo>
                      <a:pt x="65" y="23"/>
                    </a:lnTo>
                    <a:lnTo>
                      <a:pt x="60" y="26"/>
                    </a:lnTo>
                    <a:lnTo>
                      <a:pt x="56" y="30"/>
                    </a:lnTo>
                    <a:lnTo>
                      <a:pt x="49" y="37"/>
                    </a:lnTo>
                    <a:lnTo>
                      <a:pt x="45" y="46"/>
                    </a:lnTo>
                    <a:lnTo>
                      <a:pt x="43" y="50"/>
                    </a:lnTo>
                    <a:lnTo>
                      <a:pt x="42" y="54"/>
                    </a:lnTo>
                    <a:lnTo>
                      <a:pt x="41" y="59"/>
                    </a:lnTo>
                    <a:lnTo>
                      <a:pt x="41" y="64"/>
                    </a:lnTo>
                    <a:lnTo>
                      <a:pt x="41" y="71"/>
                    </a:lnTo>
                    <a:lnTo>
                      <a:pt x="42" y="77"/>
                    </a:lnTo>
                    <a:lnTo>
                      <a:pt x="44" y="84"/>
                    </a:lnTo>
                    <a:lnTo>
                      <a:pt x="47" y="90"/>
                    </a:lnTo>
                    <a:lnTo>
                      <a:pt x="51" y="97"/>
                    </a:lnTo>
                    <a:lnTo>
                      <a:pt x="55" y="103"/>
                    </a:lnTo>
                    <a:lnTo>
                      <a:pt x="60" y="109"/>
                    </a:lnTo>
                    <a:lnTo>
                      <a:pt x="66" y="115"/>
                    </a:lnTo>
                    <a:lnTo>
                      <a:pt x="107" y="149"/>
                    </a:lnTo>
                    <a:close/>
                    <a:moveTo>
                      <a:pt x="79" y="186"/>
                    </a:moveTo>
                    <a:lnTo>
                      <a:pt x="69" y="194"/>
                    </a:lnTo>
                    <a:lnTo>
                      <a:pt x="61" y="204"/>
                    </a:lnTo>
                    <a:lnTo>
                      <a:pt x="54" y="213"/>
                    </a:lnTo>
                    <a:lnTo>
                      <a:pt x="49" y="224"/>
                    </a:lnTo>
                    <a:lnTo>
                      <a:pt x="44" y="234"/>
                    </a:lnTo>
                    <a:lnTo>
                      <a:pt x="41" y="245"/>
                    </a:lnTo>
                    <a:lnTo>
                      <a:pt x="40" y="256"/>
                    </a:lnTo>
                    <a:lnTo>
                      <a:pt x="39" y="269"/>
                    </a:lnTo>
                    <a:lnTo>
                      <a:pt x="39" y="277"/>
                    </a:lnTo>
                    <a:lnTo>
                      <a:pt x="40" y="284"/>
                    </a:lnTo>
                    <a:lnTo>
                      <a:pt x="41" y="291"/>
                    </a:lnTo>
                    <a:lnTo>
                      <a:pt x="43" y="298"/>
                    </a:lnTo>
                    <a:lnTo>
                      <a:pt x="46" y="304"/>
                    </a:lnTo>
                    <a:lnTo>
                      <a:pt x="49" y="309"/>
                    </a:lnTo>
                    <a:lnTo>
                      <a:pt x="52" y="316"/>
                    </a:lnTo>
                    <a:lnTo>
                      <a:pt x="56" y="321"/>
                    </a:lnTo>
                    <a:lnTo>
                      <a:pt x="61" y="325"/>
                    </a:lnTo>
                    <a:lnTo>
                      <a:pt x="65" y="329"/>
                    </a:lnTo>
                    <a:lnTo>
                      <a:pt x="71" y="332"/>
                    </a:lnTo>
                    <a:lnTo>
                      <a:pt x="76" y="335"/>
                    </a:lnTo>
                    <a:lnTo>
                      <a:pt x="82" y="337"/>
                    </a:lnTo>
                    <a:lnTo>
                      <a:pt x="89" y="339"/>
                    </a:lnTo>
                    <a:lnTo>
                      <a:pt x="95" y="340"/>
                    </a:lnTo>
                    <a:lnTo>
                      <a:pt x="101" y="340"/>
                    </a:lnTo>
                    <a:lnTo>
                      <a:pt x="108" y="340"/>
                    </a:lnTo>
                    <a:lnTo>
                      <a:pt x="114" y="339"/>
                    </a:lnTo>
                    <a:lnTo>
                      <a:pt x="120" y="338"/>
                    </a:lnTo>
                    <a:lnTo>
                      <a:pt x="125" y="336"/>
                    </a:lnTo>
                    <a:lnTo>
                      <a:pt x="130" y="334"/>
                    </a:lnTo>
                    <a:lnTo>
                      <a:pt x="136" y="331"/>
                    </a:lnTo>
                    <a:lnTo>
                      <a:pt x="141" y="328"/>
                    </a:lnTo>
                    <a:lnTo>
                      <a:pt x="145" y="325"/>
                    </a:lnTo>
                    <a:lnTo>
                      <a:pt x="149" y="321"/>
                    </a:lnTo>
                    <a:lnTo>
                      <a:pt x="152" y="317"/>
                    </a:lnTo>
                    <a:lnTo>
                      <a:pt x="155" y="312"/>
                    </a:lnTo>
                    <a:lnTo>
                      <a:pt x="157" y="307"/>
                    </a:lnTo>
                    <a:lnTo>
                      <a:pt x="159" y="303"/>
                    </a:lnTo>
                    <a:lnTo>
                      <a:pt x="160" y="298"/>
                    </a:lnTo>
                    <a:lnTo>
                      <a:pt x="161" y="293"/>
                    </a:lnTo>
                    <a:lnTo>
                      <a:pt x="161" y="287"/>
                    </a:lnTo>
                    <a:lnTo>
                      <a:pt x="160" y="279"/>
                    </a:lnTo>
                    <a:lnTo>
                      <a:pt x="158" y="271"/>
                    </a:lnTo>
                    <a:lnTo>
                      <a:pt x="156" y="262"/>
                    </a:lnTo>
                    <a:lnTo>
                      <a:pt x="151" y="255"/>
                    </a:lnTo>
                    <a:lnTo>
                      <a:pt x="141" y="241"/>
                    </a:lnTo>
                    <a:lnTo>
                      <a:pt x="124" y="225"/>
                    </a:lnTo>
                    <a:lnTo>
                      <a:pt x="104" y="206"/>
                    </a:lnTo>
                    <a:lnTo>
                      <a:pt x="79" y="18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75"/>
              <p:cNvSpPr/>
              <p:nvPr/>
            </p:nvSpPr>
            <p:spPr>
              <a:xfrm>
                <a:off x="412" y="116"/>
                <a:ext cx="101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30" extrusionOk="0">
                    <a:moveTo>
                      <a:pt x="153" y="169"/>
                    </a:moveTo>
                    <a:lnTo>
                      <a:pt x="225" y="0"/>
                    </a:lnTo>
                    <a:lnTo>
                      <a:pt x="302" y="0"/>
                    </a:lnTo>
                    <a:lnTo>
                      <a:pt x="302" y="9"/>
                    </a:lnTo>
                    <a:lnTo>
                      <a:pt x="295" y="9"/>
                    </a:lnTo>
                    <a:lnTo>
                      <a:pt x="288" y="10"/>
                    </a:lnTo>
                    <a:lnTo>
                      <a:pt x="284" y="11"/>
                    </a:lnTo>
                    <a:lnTo>
                      <a:pt x="280" y="12"/>
                    </a:lnTo>
                    <a:lnTo>
                      <a:pt x="275" y="16"/>
                    </a:lnTo>
                    <a:lnTo>
                      <a:pt x="271" y="21"/>
                    </a:lnTo>
                    <a:lnTo>
                      <a:pt x="270" y="26"/>
                    </a:lnTo>
                    <a:lnTo>
                      <a:pt x="269" y="32"/>
                    </a:lnTo>
                    <a:lnTo>
                      <a:pt x="268" y="42"/>
                    </a:lnTo>
                    <a:lnTo>
                      <a:pt x="268" y="54"/>
                    </a:lnTo>
                    <a:lnTo>
                      <a:pt x="268" y="176"/>
                    </a:lnTo>
                    <a:lnTo>
                      <a:pt x="268" y="187"/>
                    </a:lnTo>
                    <a:lnTo>
                      <a:pt x="269" y="195"/>
                    </a:lnTo>
                    <a:lnTo>
                      <a:pt x="269" y="202"/>
                    </a:lnTo>
                    <a:lnTo>
                      <a:pt x="270" y="206"/>
                    </a:lnTo>
                    <a:lnTo>
                      <a:pt x="272" y="209"/>
                    </a:lnTo>
                    <a:lnTo>
                      <a:pt x="274" y="212"/>
                    </a:lnTo>
                    <a:lnTo>
                      <a:pt x="277" y="215"/>
                    </a:lnTo>
                    <a:lnTo>
                      <a:pt x="280" y="216"/>
                    </a:lnTo>
                    <a:lnTo>
                      <a:pt x="284" y="218"/>
                    </a:lnTo>
                    <a:lnTo>
                      <a:pt x="289" y="219"/>
                    </a:lnTo>
                    <a:lnTo>
                      <a:pt x="295" y="221"/>
                    </a:lnTo>
                    <a:lnTo>
                      <a:pt x="302" y="221"/>
                    </a:lnTo>
                    <a:lnTo>
                      <a:pt x="302" y="230"/>
                    </a:lnTo>
                    <a:lnTo>
                      <a:pt x="191" y="230"/>
                    </a:lnTo>
                    <a:lnTo>
                      <a:pt x="191" y="221"/>
                    </a:lnTo>
                    <a:lnTo>
                      <a:pt x="201" y="219"/>
                    </a:lnTo>
                    <a:lnTo>
                      <a:pt x="208" y="218"/>
                    </a:lnTo>
                    <a:lnTo>
                      <a:pt x="215" y="216"/>
                    </a:lnTo>
                    <a:lnTo>
                      <a:pt x="219" y="212"/>
                    </a:lnTo>
                    <a:lnTo>
                      <a:pt x="222" y="207"/>
                    </a:lnTo>
                    <a:lnTo>
                      <a:pt x="225" y="200"/>
                    </a:lnTo>
                    <a:lnTo>
                      <a:pt x="226" y="189"/>
                    </a:lnTo>
                    <a:lnTo>
                      <a:pt x="226" y="176"/>
                    </a:lnTo>
                    <a:lnTo>
                      <a:pt x="226" y="38"/>
                    </a:lnTo>
                    <a:lnTo>
                      <a:pt x="145" y="230"/>
                    </a:lnTo>
                    <a:lnTo>
                      <a:pt x="136" y="230"/>
                    </a:lnTo>
                    <a:lnTo>
                      <a:pt x="53" y="38"/>
                    </a:lnTo>
                    <a:lnTo>
                      <a:pt x="53" y="176"/>
                    </a:lnTo>
                    <a:lnTo>
                      <a:pt x="53" y="187"/>
                    </a:lnTo>
                    <a:lnTo>
                      <a:pt x="54" y="195"/>
                    </a:lnTo>
                    <a:lnTo>
                      <a:pt x="54" y="202"/>
                    </a:lnTo>
                    <a:lnTo>
                      <a:pt x="55" y="206"/>
                    </a:lnTo>
                    <a:lnTo>
                      <a:pt x="57" y="209"/>
                    </a:lnTo>
                    <a:lnTo>
                      <a:pt x="59" y="212"/>
                    </a:lnTo>
                    <a:lnTo>
                      <a:pt x="62" y="215"/>
                    </a:lnTo>
                    <a:lnTo>
                      <a:pt x="65" y="216"/>
                    </a:lnTo>
                    <a:lnTo>
                      <a:pt x="69" y="218"/>
                    </a:lnTo>
                    <a:lnTo>
                      <a:pt x="75" y="219"/>
                    </a:lnTo>
                    <a:lnTo>
                      <a:pt x="81" y="221"/>
                    </a:lnTo>
                    <a:lnTo>
                      <a:pt x="88" y="221"/>
                    </a:lnTo>
                    <a:lnTo>
                      <a:pt x="88" y="230"/>
                    </a:lnTo>
                    <a:lnTo>
                      <a:pt x="0" y="230"/>
                    </a:lnTo>
                    <a:lnTo>
                      <a:pt x="0" y="221"/>
                    </a:lnTo>
                    <a:lnTo>
                      <a:pt x="10" y="219"/>
                    </a:lnTo>
                    <a:lnTo>
                      <a:pt x="18" y="218"/>
                    </a:lnTo>
                    <a:lnTo>
                      <a:pt x="25" y="215"/>
                    </a:lnTo>
                    <a:lnTo>
                      <a:pt x="29" y="212"/>
                    </a:lnTo>
                    <a:lnTo>
                      <a:pt x="32" y="207"/>
                    </a:lnTo>
                    <a:lnTo>
                      <a:pt x="34" y="199"/>
                    </a:lnTo>
                    <a:lnTo>
                      <a:pt x="35" y="189"/>
                    </a:lnTo>
                    <a:lnTo>
                      <a:pt x="35" y="176"/>
                    </a:lnTo>
                    <a:lnTo>
                      <a:pt x="35" y="54"/>
                    </a:lnTo>
                    <a:lnTo>
                      <a:pt x="35" y="42"/>
                    </a:lnTo>
                    <a:lnTo>
                      <a:pt x="35" y="33"/>
                    </a:lnTo>
                    <a:lnTo>
                      <a:pt x="34" y="26"/>
                    </a:lnTo>
                    <a:lnTo>
                      <a:pt x="33" y="22"/>
                    </a:lnTo>
                    <a:lnTo>
                      <a:pt x="29" y="17"/>
                    </a:lnTo>
                    <a:lnTo>
                      <a:pt x="24" y="13"/>
                    </a:lnTo>
                    <a:lnTo>
                      <a:pt x="20" y="11"/>
                    </a:lnTo>
                    <a:lnTo>
                      <a:pt x="15" y="10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153" y="16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75"/>
              <p:cNvSpPr/>
              <p:nvPr/>
            </p:nvSpPr>
            <p:spPr>
              <a:xfrm>
                <a:off x="518" y="77"/>
                <a:ext cx="121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361" h="348" extrusionOk="0">
                    <a:moveTo>
                      <a:pt x="232" y="233"/>
                    </a:moveTo>
                    <a:lnTo>
                      <a:pt x="100" y="233"/>
                    </a:lnTo>
                    <a:lnTo>
                      <a:pt x="76" y="287"/>
                    </a:lnTo>
                    <a:lnTo>
                      <a:pt x="72" y="297"/>
                    </a:lnTo>
                    <a:lnTo>
                      <a:pt x="70" y="305"/>
                    </a:lnTo>
                    <a:lnTo>
                      <a:pt x="68" y="312"/>
                    </a:lnTo>
                    <a:lnTo>
                      <a:pt x="68" y="317"/>
                    </a:lnTo>
                    <a:lnTo>
                      <a:pt x="68" y="321"/>
                    </a:lnTo>
                    <a:lnTo>
                      <a:pt x="69" y="324"/>
                    </a:lnTo>
                    <a:lnTo>
                      <a:pt x="72" y="327"/>
                    </a:lnTo>
                    <a:lnTo>
                      <a:pt x="75" y="330"/>
                    </a:lnTo>
                    <a:lnTo>
                      <a:pt x="80" y="333"/>
                    </a:lnTo>
                    <a:lnTo>
                      <a:pt x="87" y="335"/>
                    </a:lnTo>
                    <a:lnTo>
                      <a:pt x="96" y="337"/>
                    </a:lnTo>
                    <a:lnTo>
                      <a:pt x="107" y="339"/>
                    </a:lnTo>
                    <a:lnTo>
                      <a:pt x="107" y="348"/>
                    </a:lnTo>
                    <a:lnTo>
                      <a:pt x="0" y="348"/>
                    </a:lnTo>
                    <a:lnTo>
                      <a:pt x="0" y="339"/>
                    </a:lnTo>
                    <a:lnTo>
                      <a:pt x="10" y="336"/>
                    </a:lnTo>
                    <a:lnTo>
                      <a:pt x="17" y="334"/>
                    </a:lnTo>
                    <a:lnTo>
                      <a:pt x="23" y="331"/>
                    </a:lnTo>
                    <a:lnTo>
                      <a:pt x="27" y="328"/>
                    </a:lnTo>
                    <a:lnTo>
                      <a:pt x="34" y="321"/>
                    </a:lnTo>
                    <a:lnTo>
                      <a:pt x="42" y="310"/>
                    </a:lnTo>
                    <a:lnTo>
                      <a:pt x="49" y="297"/>
                    </a:lnTo>
                    <a:lnTo>
                      <a:pt x="56" y="279"/>
                    </a:lnTo>
                    <a:lnTo>
                      <a:pt x="175" y="0"/>
                    </a:lnTo>
                    <a:lnTo>
                      <a:pt x="185" y="0"/>
                    </a:lnTo>
                    <a:lnTo>
                      <a:pt x="303" y="282"/>
                    </a:lnTo>
                    <a:lnTo>
                      <a:pt x="310" y="299"/>
                    </a:lnTo>
                    <a:lnTo>
                      <a:pt x="316" y="311"/>
                    </a:lnTo>
                    <a:lnTo>
                      <a:pt x="323" y="320"/>
                    </a:lnTo>
                    <a:lnTo>
                      <a:pt x="329" y="327"/>
                    </a:lnTo>
                    <a:lnTo>
                      <a:pt x="336" y="331"/>
                    </a:lnTo>
                    <a:lnTo>
                      <a:pt x="343" y="334"/>
                    </a:lnTo>
                    <a:lnTo>
                      <a:pt x="352" y="337"/>
                    </a:lnTo>
                    <a:lnTo>
                      <a:pt x="361" y="339"/>
                    </a:lnTo>
                    <a:lnTo>
                      <a:pt x="361" y="348"/>
                    </a:lnTo>
                    <a:lnTo>
                      <a:pt x="228" y="348"/>
                    </a:lnTo>
                    <a:lnTo>
                      <a:pt x="228" y="339"/>
                    </a:lnTo>
                    <a:lnTo>
                      <a:pt x="237" y="337"/>
                    </a:lnTo>
                    <a:lnTo>
                      <a:pt x="244" y="336"/>
                    </a:lnTo>
                    <a:lnTo>
                      <a:pt x="250" y="334"/>
                    </a:lnTo>
                    <a:lnTo>
                      <a:pt x="255" y="331"/>
                    </a:lnTo>
                    <a:lnTo>
                      <a:pt x="258" y="328"/>
                    </a:lnTo>
                    <a:lnTo>
                      <a:pt x="260" y="325"/>
                    </a:lnTo>
                    <a:lnTo>
                      <a:pt x="261" y="321"/>
                    </a:lnTo>
                    <a:lnTo>
                      <a:pt x="262" y="317"/>
                    </a:lnTo>
                    <a:lnTo>
                      <a:pt x="261" y="311"/>
                    </a:lnTo>
                    <a:lnTo>
                      <a:pt x="259" y="304"/>
                    </a:lnTo>
                    <a:lnTo>
                      <a:pt x="256" y="294"/>
                    </a:lnTo>
                    <a:lnTo>
                      <a:pt x="252" y="282"/>
                    </a:lnTo>
                    <a:lnTo>
                      <a:pt x="232" y="233"/>
                    </a:lnTo>
                    <a:close/>
                    <a:moveTo>
                      <a:pt x="224" y="215"/>
                    </a:moveTo>
                    <a:lnTo>
                      <a:pt x="166" y="78"/>
                    </a:lnTo>
                    <a:lnTo>
                      <a:pt x="107" y="215"/>
                    </a:lnTo>
                    <a:lnTo>
                      <a:pt x="224" y="2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75"/>
              <p:cNvSpPr txBox="1"/>
              <p:nvPr/>
            </p:nvSpPr>
            <p:spPr>
              <a:xfrm>
                <a:off x="1175" y="1983"/>
                <a:ext cx="346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75"/>
              <p:cNvSpPr/>
              <p:nvPr/>
            </p:nvSpPr>
            <p:spPr>
              <a:xfrm>
                <a:off x="257" y="1984"/>
                <a:ext cx="920" cy="1055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3166" extrusionOk="0">
                    <a:moveTo>
                      <a:pt x="0" y="3133"/>
                    </a:moveTo>
                    <a:lnTo>
                      <a:pt x="1" y="3132"/>
                    </a:lnTo>
                    <a:lnTo>
                      <a:pt x="3" y="3131"/>
                    </a:lnTo>
                    <a:lnTo>
                      <a:pt x="28" y="3166"/>
                    </a:lnTo>
                    <a:lnTo>
                      <a:pt x="29" y="3164"/>
                    </a:lnTo>
                    <a:lnTo>
                      <a:pt x="31" y="3163"/>
                    </a:lnTo>
                    <a:lnTo>
                      <a:pt x="0" y="3133"/>
                    </a:lnTo>
                    <a:close/>
                    <a:moveTo>
                      <a:pt x="30" y="3163"/>
                    </a:moveTo>
                    <a:lnTo>
                      <a:pt x="29" y="3165"/>
                    </a:lnTo>
                    <a:lnTo>
                      <a:pt x="28" y="3166"/>
                    </a:lnTo>
                    <a:lnTo>
                      <a:pt x="16" y="3148"/>
                    </a:lnTo>
                    <a:lnTo>
                      <a:pt x="30" y="3163"/>
                    </a:lnTo>
                    <a:close/>
                    <a:moveTo>
                      <a:pt x="0" y="3133"/>
                    </a:moveTo>
                    <a:lnTo>
                      <a:pt x="29" y="3105"/>
                    </a:lnTo>
                    <a:lnTo>
                      <a:pt x="57" y="3077"/>
                    </a:lnTo>
                    <a:lnTo>
                      <a:pt x="87" y="3045"/>
                    </a:lnTo>
                    <a:lnTo>
                      <a:pt x="118" y="3012"/>
                    </a:lnTo>
                    <a:lnTo>
                      <a:pt x="181" y="2942"/>
                    </a:lnTo>
                    <a:lnTo>
                      <a:pt x="248" y="2865"/>
                    </a:lnTo>
                    <a:lnTo>
                      <a:pt x="317" y="2783"/>
                    </a:lnTo>
                    <a:lnTo>
                      <a:pt x="389" y="2696"/>
                    </a:lnTo>
                    <a:lnTo>
                      <a:pt x="463" y="2604"/>
                    </a:lnTo>
                    <a:lnTo>
                      <a:pt x="539" y="2508"/>
                    </a:lnTo>
                    <a:lnTo>
                      <a:pt x="616" y="2409"/>
                    </a:lnTo>
                    <a:lnTo>
                      <a:pt x="696" y="2306"/>
                    </a:lnTo>
                    <a:lnTo>
                      <a:pt x="776" y="2201"/>
                    </a:lnTo>
                    <a:lnTo>
                      <a:pt x="857" y="2094"/>
                    </a:lnTo>
                    <a:lnTo>
                      <a:pt x="939" y="1985"/>
                    </a:lnTo>
                    <a:lnTo>
                      <a:pt x="1021" y="1874"/>
                    </a:lnTo>
                    <a:lnTo>
                      <a:pt x="1103" y="1764"/>
                    </a:lnTo>
                    <a:lnTo>
                      <a:pt x="1186" y="1654"/>
                    </a:lnTo>
                    <a:lnTo>
                      <a:pt x="1220" y="1679"/>
                    </a:lnTo>
                    <a:lnTo>
                      <a:pt x="1137" y="1790"/>
                    </a:lnTo>
                    <a:lnTo>
                      <a:pt x="1055" y="1901"/>
                    </a:lnTo>
                    <a:lnTo>
                      <a:pt x="973" y="2011"/>
                    </a:lnTo>
                    <a:lnTo>
                      <a:pt x="890" y="2120"/>
                    </a:lnTo>
                    <a:lnTo>
                      <a:pt x="809" y="2227"/>
                    </a:lnTo>
                    <a:lnTo>
                      <a:pt x="729" y="2334"/>
                    </a:lnTo>
                    <a:lnTo>
                      <a:pt x="649" y="2436"/>
                    </a:lnTo>
                    <a:lnTo>
                      <a:pt x="571" y="2536"/>
                    </a:lnTo>
                    <a:lnTo>
                      <a:pt x="496" y="2633"/>
                    </a:lnTo>
                    <a:lnTo>
                      <a:pt x="421" y="2725"/>
                    </a:lnTo>
                    <a:lnTo>
                      <a:pt x="349" y="2812"/>
                    </a:lnTo>
                    <a:lnTo>
                      <a:pt x="279" y="2895"/>
                    </a:lnTo>
                    <a:lnTo>
                      <a:pt x="213" y="2972"/>
                    </a:lnTo>
                    <a:lnTo>
                      <a:pt x="148" y="3042"/>
                    </a:lnTo>
                    <a:lnTo>
                      <a:pt x="118" y="3076"/>
                    </a:lnTo>
                    <a:lnTo>
                      <a:pt x="88" y="3106"/>
                    </a:lnTo>
                    <a:lnTo>
                      <a:pt x="58" y="3136"/>
                    </a:lnTo>
                    <a:lnTo>
                      <a:pt x="30" y="3163"/>
                    </a:lnTo>
                    <a:lnTo>
                      <a:pt x="0" y="3133"/>
                    </a:lnTo>
                    <a:close/>
                    <a:moveTo>
                      <a:pt x="1186" y="1654"/>
                    </a:moveTo>
                    <a:lnTo>
                      <a:pt x="1261" y="1553"/>
                    </a:lnTo>
                    <a:lnTo>
                      <a:pt x="1336" y="1453"/>
                    </a:lnTo>
                    <a:lnTo>
                      <a:pt x="1410" y="1354"/>
                    </a:lnTo>
                    <a:lnTo>
                      <a:pt x="1483" y="1256"/>
                    </a:lnTo>
                    <a:lnTo>
                      <a:pt x="1556" y="1160"/>
                    </a:lnTo>
                    <a:lnTo>
                      <a:pt x="1626" y="1067"/>
                    </a:lnTo>
                    <a:lnTo>
                      <a:pt x="1696" y="976"/>
                    </a:lnTo>
                    <a:lnTo>
                      <a:pt x="1764" y="888"/>
                    </a:lnTo>
                    <a:lnTo>
                      <a:pt x="1831" y="804"/>
                    </a:lnTo>
                    <a:lnTo>
                      <a:pt x="1895" y="723"/>
                    </a:lnTo>
                    <a:lnTo>
                      <a:pt x="1956" y="646"/>
                    </a:lnTo>
                    <a:lnTo>
                      <a:pt x="2017" y="575"/>
                    </a:lnTo>
                    <a:lnTo>
                      <a:pt x="2074" y="508"/>
                    </a:lnTo>
                    <a:lnTo>
                      <a:pt x="2128" y="446"/>
                    </a:lnTo>
                    <a:lnTo>
                      <a:pt x="2180" y="390"/>
                    </a:lnTo>
                    <a:lnTo>
                      <a:pt x="2228" y="341"/>
                    </a:lnTo>
                    <a:lnTo>
                      <a:pt x="2258" y="371"/>
                    </a:lnTo>
                    <a:lnTo>
                      <a:pt x="2210" y="421"/>
                    </a:lnTo>
                    <a:lnTo>
                      <a:pt x="2159" y="476"/>
                    </a:lnTo>
                    <a:lnTo>
                      <a:pt x="2105" y="537"/>
                    </a:lnTo>
                    <a:lnTo>
                      <a:pt x="2048" y="604"/>
                    </a:lnTo>
                    <a:lnTo>
                      <a:pt x="1989" y="675"/>
                    </a:lnTo>
                    <a:lnTo>
                      <a:pt x="1927" y="752"/>
                    </a:lnTo>
                    <a:lnTo>
                      <a:pt x="1862" y="831"/>
                    </a:lnTo>
                    <a:lnTo>
                      <a:pt x="1797" y="916"/>
                    </a:lnTo>
                    <a:lnTo>
                      <a:pt x="1730" y="1004"/>
                    </a:lnTo>
                    <a:lnTo>
                      <a:pt x="1660" y="1094"/>
                    </a:lnTo>
                    <a:lnTo>
                      <a:pt x="1589" y="1186"/>
                    </a:lnTo>
                    <a:lnTo>
                      <a:pt x="1517" y="1282"/>
                    </a:lnTo>
                    <a:lnTo>
                      <a:pt x="1444" y="1379"/>
                    </a:lnTo>
                    <a:lnTo>
                      <a:pt x="1370" y="1478"/>
                    </a:lnTo>
                    <a:lnTo>
                      <a:pt x="1295" y="1578"/>
                    </a:lnTo>
                    <a:lnTo>
                      <a:pt x="1220" y="1679"/>
                    </a:lnTo>
                    <a:lnTo>
                      <a:pt x="1186" y="1654"/>
                    </a:lnTo>
                    <a:close/>
                    <a:moveTo>
                      <a:pt x="2259" y="371"/>
                    </a:moveTo>
                    <a:lnTo>
                      <a:pt x="2340" y="288"/>
                    </a:lnTo>
                    <a:lnTo>
                      <a:pt x="2258" y="371"/>
                    </a:lnTo>
                    <a:lnTo>
                      <a:pt x="2243" y="356"/>
                    </a:lnTo>
                    <a:lnTo>
                      <a:pt x="2259" y="371"/>
                    </a:lnTo>
                    <a:close/>
                    <a:moveTo>
                      <a:pt x="2228" y="341"/>
                    </a:moveTo>
                    <a:lnTo>
                      <a:pt x="2228" y="340"/>
                    </a:lnTo>
                    <a:lnTo>
                      <a:pt x="2259" y="371"/>
                    </a:lnTo>
                    <a:lnTo>
                      <a:pt x="2228" y="341"/>
                    </a:lnTo>
                    <a:close/>
                    <a:moveTo>
                      <a:pt x="2228" y="340"/>
                    </a:moveTo>
                    <a:lnTo>
                      <a:pt x="2181" y="388"/>
                    </a:lnTo>
                    <a:lnTo>
                      <a:pt x="2228" y="340"/>
                    </a:lnTo>
                    <a:lnTo>
                      <a:pt x="2243" y="356"/>
                    </a:lnTo>
                    <a:lnTo>
                      <a:pt x="2228" y="340"/>
                    </a:lnTo>
                    <a:close/>
                    <a:moveTo>
                      <a:pt x="2228" y="340"/>
                    </a:moveTo>
                    <a:lnTo>
                      <a:pt x="2244" y="325"/>
                    </a:lnTo>
                    <a:lnTo>
                      <a:pt x="2261" y="310"/>
                    </a:lnTo>
                    <a:lnTo>
                      <a:pt x="2278" y="294"/>
                    </a:lnTo>
                    <a:lnTo>
                      <a:pt x="2296" y="279"/>
                    </a:lnTo>
                    <a:lnTo>
                      <a:pt x="2323" y="311"/>
                    </a:lnTo>
                    <a:lnTo>
                      <a:pt x="2306" y="326"/>
                    </a:lnTo>
                    <a:lnTo>
                      <a:pt x="2289" y="341"/>
                    </a:lnTo>
                    <a:lnTo>
                      <a:pt x="2274" y="356"/>
                    </a:lnTo>
                    <a:lnTo>
                      <a:pt x="2259" y="371"/>
                    </a:lnTo>
                    <a:lnTo>
                      <a:pt x="2228" y="340"/>
                    </a:lnTo>
                    <a:close/>
                    <a:moveTo>
                      <a:pt x="2323" y="311"/>
                    </a:moveTo>
                    <a:lnTo>
                      <a:pt x="2297" y="334"/>
                    </a:lnTo>
                    <a:lnTo>
                      <a:pt x="2323" y="311"/>
                    </a:lnTo>
                    <a:lnTo>
                      <a:pt x="2310" y="294"/>
                    </a:lnTo>
                    <a:lnTo>
                      <a:pt x="2323" y="311"/>
                    </a:lnTo>
                    <a:close/>
                    <a:moveTo>
                      <a:pt x="2296" y="279"/>
                    </a:moveTo>
                    <a:lnTo>
                      <a:pt x="2314" y="264"/>
                    </a:lnTo>
                    <a:lnTo>
                      <a:pt x="2332" y="248"/>
                    </a:lnTo>
                    <a:lnTo>
                      <a:pt x="2351" y="233"/>
                    </a:lnTo>
                    <a:lnTo>
                      <a:pt x="2370" y="218"/>
                    </a:lnTo>
                    <a:lnTo>
                      <a:pt x="2397" y="251"/>
                    </a:lnTo>
                    <a:lnTo>
                      <a:pt x="2377" y="267"/>
                    </a:lnTo>
                    <a:lnTo>
                      <a:pt x="2359" y="281"/>
                    </a:lnTo>
                    <a:lnTo>
                      <a:pt x="2340" y="296"/>
                    </a:lnTo>
                    <a:lnTo>
                      <a:pt x="2323" y="311"/>
                    </a:lnTo>
                    <a:lnTo>
                      <a:pt x="2296" y="279"/>
                    </a:lnTo>
                    <a:close/>
                    <a:moveTo>
                      <a:pt x="2370" y="218"/>
                    </a:moveTo>
                    <a:lnTo>
                      <a:pt x="2396" y="199"/>
                    </a:lnTo>
                    <a:lnTo>
                      <a:pt x="2421" y="180"/>
                    </a:lnTo>
                    <a:lnTo>
                      <a:pt x="2447" y="163"/>
                    </a:lnTo>
                    <a:lnTo>
                      <a:pt x="2473" y="145"/>
                    </a:lnTo>
                    <a:lnTo>
                      <a:pt x="2524" y="112"/>
                    </a:lnTo>
                    <a:lnTo>
                      <a:pt x="2575" y="81"/>
                    </a:lnTo>
                    <a:lnTo>
                      <a:pt x="2600" y="68"/>
                    </a:lnTo>
                    <a:lnTo>
                      <a:pt x="2624" y="55"/>
                    </a:lnTo>
                    <a:lnTo>
                      <a:pt x="2648" y="42"/>
                    </a:lnTo>
                    <a:lnTo>
                      <a:pt x="2670" y="32"/>
                    </a:lnTo>
                    <a:lnTo>
                      <a:pt x="2692" y="22"/>
                    </a:lnTo>
                    <a:lnTo>
                      <a:pt x="2712" y="14"/>
                    </a:lnTo>
                    <a:lnTo>
                      <a:pt x="2732" y="7"/>
                    </a:lnTo>
                    <a:lnTo>
                      <a:pt x="2750" y="0"/>
                    </a:lnTo>
                    <a:lnTo>
                      <a:pt x="2762" y="41"/>
                    </a:lnTo>
                    <a:lnTo>
                      <a:pt x="2745" y="47"/>
                    </a:lnTo>
                    <a:lnTo>
                      <a:pt x="2727" y="53"/>
                    </a:lnTo>
                    <a:lnTo>
                      <a:pt x="2706" y="62"/>
                    </a:lnTo>
                    <a:lnTo>
                      <a:pt x="2686" y="71"/>
                    </a:lnTo>
                    <a:lnTo>
                      <a:pt x="2664" y="82"/>
                    </a:lnTo>
                    <a:lnTo>
                      <a:pt x="2642" y="93"/>
                    </a:lnTo>
                    <a:lnTo>
                      <a:pt x="2618" y="106"/>
                    </a:lnTo>
                    <a:lnTo>
                      <a:pt x="2595" y="119"/>
                    </a:lnTo>
                    <a:lnTo>
                      <a:pt x="2546" y="148"/>
                    </a:lnTo>
                    <a:lnTo>
                      <a:pt x="2496" y="181"/>
                    </a:lnTo>
                    <a:lnTo>
                      <a:pt x="2446" y="216"/>
                    </a:lnTo>
                    <a:lnTo>
                      <a:pt x="2397" y="251"/>
                    </a:lnTo>
                    <a:lnTo>
                      <a:pt x="2370" y="2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75"/>
              <p:cNvSpPr txBox="1"/>
              <p:nvPr/>
            </p:nvSpPr>
            <p:spPr>
              <a:xfrm>
                <a:off x="1482" y="1171"/>
                <a:ext cx="3236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75"/>
              <p:cNvSpPr/>
              <p:nvPr/>
            </p:nvSpPr>
            <p:spPr>
              <a:xfrm>
                <a:off x="256" y="1174"/>
                <a:ext cx="1220" cy="1863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5591" extrusionOk="0">
                    <a:moveTo>
                      <a:pt x="3659" y="42"/>
                    </a:moveTo>
                    <a:lnTo>
                      <a:pt x="3658" y="42"/>
                    </a:lnTo>
                    <a:lnTo>
                      <a:pt x="3651" y="0"/>
                    </a:lnTo>
                    <a:lnTo>
                      <a:pt x="3659" y="42"/>
                    </a:lnTo>
                    <a:close/>
                    <a:moveTo>
                      <a:pt x="3658" y="42"/>
                    </a:moveTo>
                    <a:lnTo>
                      <a:pt x="3637" y="46"/>
                    </a:lnTo>
                    <a:lnTo>
                      <a:pt x="3615" y="51"/>
                    </a:lnTo>
                    <a:lnTo>
                      <a:pt x="3595" y="57"/>
                    </a:lnTo>
                    <a:lnTo>
                      <a:pt x="3575" y="64"/>
                    </a:lnTo>
                    <a:lnTo>
                      <a:pt x="3562" y="23"/>
                    </a:lnTo>
                    <a:lnTo>
                      <a:pt x="3584" y="16"/>
                    </a:lnTo>
                    <a:lnTo>
                      <a:pt x="3605" y="10"/>
                    </a:lnTo>
                    <a:lnTo>
                      <a:pt x="3628" y="4"/>
                    </a:lnTo>
                    <a:lnTo>
                      <a:pt x="3651" y="0"/>
                    </a:lnTo>
                    <a:lnTo>
                      <a:pt x="3658" y="42"/>
                    </a:lnTo>
                    <a:close/>
                    <a:moveTo>
                      <a:pt x="3575" y="64"/>
                    </a:moveTo>
                    <a:lnTo>
                      <a:pt x="3556" y="70"/>
                    </a:lnTo>
                    <a:lnTo>
                      <a:pt x="3537" y="77"/>
                    </a:lnTo>
                    <a:lnTo>
                      <a:pt x="3518" y="84"/>
                    </a:lnTo>
                    <a:lnTo>
                      <a:pt x="3501" y="92"/>
                    </a:lnTo>
                    <a:lnTo>
                      <a:pt x="3483" y="53"/>
                    </a:lnTo>
                    <a:lnTo>
                      <a:pt x="3502" y="45"/>
                    </a:lnTo>
                    <a:lnTo>
                      <a:pt x="3521" y="37"/>
                    </a:lnTo>
                    <a:lnTo>
                      <a:pt x="3541" y="30"/>
                    </a:lnTo>
                    <a:lnTo>
                      <a:pt x="3562" y="23"/>
                    </a:lnTo>
                    <a:lnTo>
                      <a:pt x="3575" y="64"/>
                    </a:lnTo>
                    <a:close/>
                    <a:moveTo>
                      <a:pt x="3501" y="92"/>
                    </a:moveTo>
                    <a:lnTo>
                      <a:pt x="3479" y="102"/>
                    </a:lnTo>
                    <a:lnTo>
                      <a:pt x="3458" y="114"/>
                    </a:lnTo>
                    <a:lnTo>
                      <a:pt x="3439" y="125"/>
                    </a:lnTo>
                    <a:lnTo>
                      <a:pt x="3419" y="137"/>
                    </a:lnTo>
                    <a:lnTo>
                      <a:pt x="3401" y="149"/>
                    </a:lnTo>
                    <a:lnTo>
                      <a:pt x="3383" y="162"/>
                    </a:lnTo>
                    <a:lnTo>
                      <a:pt x="3367" y="175"/>
                    </a:lnTo>
                    <a:lnTo>
                      <a:pt x="3352" y="187"/>
                    </a:lnTo>
                    <a:lnTo>
                      <a:pt x="3323" y="213"/>
                    </a:lnTo>
                    <a:lnTo>
                      <a:pt x="3299" y="238"/>
                    </a:lnTo>
                    <a:lnTo>
                      <a:pt x="3276" y="262"/>
                    </a:lnTo>
                    <a:lnTo>
                      <a:pt x="3258" y="285"/>
                    </a:lnTo>
                    <a:lnTo>
                      <a:pt x="3224" y="258"/>
                    </a:lnTo>
                    <a:lnTo>
                      <a:pt x="3243" y="234"/>
                    </a:lnTo>
                    <a:lnTo>
                      <a:pt x="3267" y="208"/>
                    </a:lnTo>
                    <a:lnTo>
                      <a:pt x="3280" y="195"/>
                    </a:lnTo>
                    <a:lnTo>
                      <a:pt x="3293" y="182"/>
                    </a:lnTo>
                    <a:lnTo>
                      <a:pt x="3309" y="169"/>
                    </a:lnTo>
                    <a:lnTo>
                      <a:pt x="3324" y="154"/>
                    </a:lnTo>
                    <a:lnTo>
                      <a:pt x="3340" y="141"/>
                    </a:lnTo>
                    <a:lnTo>
                      <a:pt x="3358" y="128"/>
                    </a:lnTo>
                    <a:lnTo>
                      <a:pt x="3376" y="115"/>
                    </a:lnTo>
                    <a:lnTo>
                      <a:pt x="3396" y="101"/>
                    </a:lnTo>
                    <a:lnTo>
                      <a:pt x="3416" y="89"/>
                    </a:lnTo>
                    <a:lnTo>
                      <a:pt x="3438" y="77"/>
                    </a:lnTo>
                    <a:lnTo>
                      <a:pt x="3460" y="65"/>
                    </a:lnTo>
                    <a:lnTo>
                      <a:pt x="3483" y="53"/>
                    </a:lnTo>
                    <a:lnTo>
                      <a:pt x="3501" y="92"/>
                    </a:lnTo>
                    <a:close/>
                    <a:moveTo>
                      <a:pt x="3258" y="285"/>
                    </a:moveTo>
                    <a:lnTo>
                      <a:pt x="3242" y="304"/>
                    </a:lnTo>
                    <a:lnTo>
                      <a:pt x="3258" y="285"/>
                    </a:lnTo>
                    <a:lnTo>
                      <a:pt x="3241" y="272"/>
                    </a:lnTo>
                    <a:lnTo>
                      <a:pt x="3258" y="285"/>
                    </a:lnTo>
                    <a:close/>
                    <a:moveTo>
                      <a:pt x="3258" y="285"/>
                    </a:moveTo>
                    <a:lnTo>
                      <a:pt x="3258" y="285"/>
                    </a:lnTo>
                    <a:lnTo>
                      <a:pt x="3224" y="258"/>
                    </a:lnTo>
                    <a:lnTo>
                      <a:pt x="3258" y="285"/>
                    </a:lnTo>
                    <a:close/>
                    <a:moveTo>
                      <a:pt x="3224" y="258"/>
                    </a:moveTo>
                    <a:lnTo>
                      <a:pt x="3238" y="240"/>
                    </a:lnTo>
                    <a:lnTo>
                      <a:pt x="3224" y="258"/>
                    </a:lnTo>
                    <a:lnTo>
                      <a:pt x="3241" y="272"/>
                    </a:lnTo>
                    <a:lnTo>
                      <a:pt x="3224" y="258"/>
                    </a:lnTo>
                    <a:close/>
                    <a:moveTo>
                      <a:pt x="3258" y="285"/>
                    </a:moveTo>
                    <a:lnTo>
                      <a:pt x="3202" y="358"/>
                    </a:lnTo>
                    <a:lnTo>
                      <a:pt x="3145" y="434"/>
                    </a:lnTo>
                    <a:lnTo>
                      <a:pt x="3088" y="512"/>
                    </a:lnTo>
                    <a:lnTo>
                      <a:pt x="3032" y="590"/>
                    </a:lnTo>
                    <a:lnTo>
                      <a:pt x="2975" y="671"/>
                    </a:lnTo>
                    <a:lnTo>
                      <a:pt x="2919" y="753"/>
                    </a:lnTo>
                    <a:lnTo>
                      <a:pt x="2862" y="837"/>
                    </a:lnTo>
                    <a:lnTo>
                      <a:pt x="2805" y="922"/>
                    </a:lnTo>
                    <a:lnTo>
                      <a:pt x="2749" y="1009"/>
                    </a:lnTo>
                    <a:lnTo>
                      <a:pt x="2692" y="1096"/>
                    </a:lnTo>
                    <a:lnTo>
                      <a:pt x="2636" y="1185"/>
                    </a:lnTo>
                    <a:lnTo>
                      <a:pt x="2579" y="1275"/>
                    </a:lnTo>
                    <a:lnTo>
                      <a:pt x="2523" y="1366"/>
                    </a:lnTo>
                    <a:lnTo>
                      <a:pt x="2466" y="1458"/>
                    </a:lnTo>
                    <a:lnTo>
                      <a:pt x="2410" y="1551"/>
                    </a:lnTo>
                    <a:lnTo>
                      <a:pt x="2354" y="1645"/>
                    </a:lnTo>
                    <a:lnTo>
                      <a:pt x="2241" y="1834"/>
                    </a:lnTo>
                    <a:lnTo>
                      <a:pt x="2129" y="2027"/>
                    </a:lnTo>
                    <a:lnTo>
                      <a:pt x="2017" y="2222"/>
                    </a:lnTo>
                    <a:lnTo>
                      <a:pt x="1905" y="2419"/>
                    </a:lnTo>
                    <a:lnTo>
                      <a:pt x="1794" y="2616"/>
                    </a:lnTo>
                    <a:lnTo>
                      <a:pt x="1684" y="2815"/>
                    </a:lnTo>
                    <a:lnTo>
                      <a:pt x="1573" y="3013"/>
                    </a:lnTo>
                    <a:lnTo>
                      <a:pt x="1463" y="3210"/>
                    </a:lnTo>
                    <a:lnTo>
                      <a:pt x="1426" y="3190"/>
                    </a:lnTo>
                    <a:lnTo>
                      <a:pt x="1535" y="2992"/>
                    </a:lnTo>
                    <a:lnTo>
                      <a:pt x="1647" y="2794"/>
                    </a:lnTo>
                    <a:lnTo>
                      <a:pt x="1757" y="2595"/>
                    </a:lnTo>
                    <a:lnTo>
                      <a:pt x="1868" y="2397"/>
                    </a:lnTo>
                    <a:lnTo>
                      <a:pt x="1980" y="2201"/>
                    </a:lnTo>
                    <a:lnTo>
                      <a:pt x="2092" y="2005"/>
                    </a:lnTo>
                    <a:lnTo>
                      <a:pt x="2205" y="1812"/>
                    </a:lnTo>
                    <a:lnTo>
                      <a:pt x="2318" y="1622"/>
                    </a:lnTo>
                    <a:lnTo>
                      <a:pt x="2374" y="1528"/>
                    </a:lnTo>
                    <a:lnTo>
                      <a:pt x="2430" y="1434"/>
                    </a:lnTo>
                    <a:lnTo>
                      <a:pt x="2488" y="1342"/>
                    </a:lnTo>
                    <a:lnTo>
                      <a:pt x="2544" y="1252"/>
                    </a:lnTo>
                    <a:lnTo>
                      <a:pt x="2600" y="1161"/>
                    </a:lnTo>
                    <a:lnTo>
                      <a:pt x="2657" y="1072"/>
                    </a:lnTo>
                    <a:lnTo>
                      <a:pt x="2713" y="984"/>
                    </a:lnTo>
                    <a:lnTo>
                      <a:pt x="2770" y="897"/>
                    </a:lnTo>
                    <a:lnTo>
                      <a:pt x="2827" y="813"/>
                    </a:lnTo>
                    <a:lnTo>
                      <a:pt x="2884" y="729"/>
                    </a:lnTo>
                    <a:lnTo>
                      <a:pt x="2941" y="646"/>
                    </a:lnTo>
                    <a:lnTo>
                      <a:pt x="2997" y="566"/>
                    </a:lnTo>
                    <a:lnTo>
                      <a:pt x="3054" y="486"/>
                    </a:lnTo>
                    <a:lnTo>
                      <a:pt x="3111" y="409"/>
                    </a:lnTo>
                    <a:lnTo>
                      <a:pt x="3168" y="333"/>
                    </a:lnTo>
                    <a:lnTo>
                      <a:pt x="3224" y="258"/>
                    </a:lnTo>
                    <a:lnTo>
                      <a:pt x="3258" y="285"/>
                    </a:lnTo>
                    <a:close/>
                    <a:moveTo>
                      <a:pt x="1463" y="3210"/>
                    </a:moveTo>
                    <a:lnTo>
                      <a:pt x="1370" y="3380"/>
                    </a:lnTo>
                    <a:lnTo>
                      <a:pt x="1276" y="3547"/>
                    </a:lnTo>
                    <a:lnTo>
                      <a:pt x="1184" y="3713"/>
                    </a:lnTo>
                    <a:lnTo>
                      <a:pt x="1091" y="3878"/>
                    </a:lnTo>
                    <a:lnTo>
                      <a:pt x="1000" y="4040"/>
                    </a:lnTo>
                    <a:lnTo>
                      <a:pt x="908" y="4200"/>
                    </a:lnTo>
                    <a:lnTo>
                      <a:pt x="818" y="4357"/>
                    </a:lnTo>
                    <a:lnTo>
                      <a:pt x="728" y="4510"/>
                    </a:lnTo>
                    <a:lnTo>
                      <a:pt x="639" y="4662"/>
                    </a:lnTo>
                    <a:lnTo>
                      <a:pt x="551" y="4809"/>
                    </a:lnTo>
                    <a:lnTo>
                      <a:pt x="463" y="4951"/>
                    </a:lnTo>
                    <a:lnTo>
                      <a:pt x="375" y="5089"/>
                    </a:lnTo>
                    <a:lnTo>
                      <a:pt x="332" y="5157"/>
                    </a:lnTo>
                    <a:lnTo>
                      <a:pt x="289" y="5223"/>
                    </a:lnTo>
                    <a:lnTo>
                      <a:pt x="246" y="5287"/>
                    </a:lnTo>
                    <a:lnTo>
                      <a:pt x="203" y="5350"/>
                    </a:lnTo>
                    <a:lnTo>
                      <a:pt x="161" y="5413"/>
                    </a:lnTo>
                    <a:lnTo>
                      <a:pt x="119" y="5474"/>
                    </a:lnTo>
                    <a:lnTo>
                      <a:pt x="77" y="5533"/>
                    </a:lnTo>
                    <a:lnTo>
                      <a:pt x="35" y="5591"/>
                    </a:lnTo>
                    <a:lnTo>
                      <a:pt x="0" y="5566"/>
                    </a:lnTo>
                    <a:lnTo>
                      <a:pt x="42" y="5508"/>
                    </a:lnTo>
                    <a:lnTo>
                      <a:pt x="84" y="5449"/>
                    </a:lnTo>
                    <a:lnTo>
                      <a:pt x="126" y="5388"/>
                    </a:lnTo>
                    <a:lnTo>
                      <a:pt x="169" y="5326"/>
                    </a:lnTo>
                    <a:lnTo>
                      <a:pt x="211" y="5263"/>
                    </a:lnTo>
                    <a:lnTo>
                      <a:pt x="254" y="5198"/>
                    </a:lnTo>
                    <a:lnTo>
                      <a:pt x="296" y="5132"/>
                    </a:lnTo>
                    <a:lnTo>
                      <a:pt x="340" y="5066"/>
                    </a:lnTo>
                    <a:lnTo>
                      <a:pt x="427" y="4927"/>
                    </a:lnTo>
                    <a:lnTo>
                      <a:pt x="515" y="4785"/>
                    </a:lnTo>
                    <a:lnTo>
                      <a:pt x="603" y="4638"/>
                    </a:lnTo>
                    <a:lnTo>
                      <a:pt x="692" y="4488"/>
                    </a:lnTo>
                    <a:lnTo>
                      <a:pt x="782" y="4335"/>
                    </a:lnTo>
                    <a:lnTo>
                      <a:pt x="873" y="4178"/>
                    </a:lnTo>
                    <a:lnTo>
                      <a:pt x="963" y="4018"/>
                    </a:lnTo>
                    <a:lnTo>
                      <a:pt x="1054" y="3856"/>
                    </a:lnTo>
                    <a:lnTo>
                      <a:pt x="1147" y="3692"/>
                    </a:lnTo>
                    <a:lnTo>
                      <a:pt x="1239" y="3526"/>
                    </a:lnTo>
                    <a:lnTo>
                      <a:pt x="1332" y="3358"/>
                    </a:lnTo>
                    <a:lnTo>
                      <a:pt x="1426" y="3190"/>
                    </a:lnTo>
                    <a:lnTo>
                      <a:pt x="1463" y="32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75"/>
              <p:cNvSpPr/>
              <p:nvPr/>
            </p:nvSpPr>
            <p:spPr>
              <a:xfrm>
                <a:off x="2955" y="1741"/>
                <a:ext cx="141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06" extrusionOk="0">
                    <a:moveTo>
                      <a:pt x="283" y="11"/>
                    </a:moveTo>
                    <a:lnTo>
                      <a:pt x="283" y="0"/>
                    </a:lnTo>
                    <a:lnTo>
                      <a:pt x="423" y="0"/>
                    </a:lnTo>
                    <a:lnTo>
                      <a:pt x="423" y="11"/>
                    </a:lnTo>
                    <a:lnTo>
                      <a:pt x="408" y="11"/>
                    </a:lnTo>
                    <a:lnTo>
                      <a:pt x="403" y="11"/>
                    </a:lnTo>
                    <a:lnTo>
                      <a:pt x="397" y="12"/>
                    </a:lnTo>
                    <a:lnTo>
                      <a:pt x="393" y="13"/>
                    </a:lnTo>
                    <a:lnTo>
                      <a:pt x="388" y="15"/>
                    </a:lnTo>
                    <a:lnTo>
                      <a:pt x="384" y="18"/>
                    </a:lnTo>
                    <a:lnTo>
                      <a:pt x="380" y="21"/>
                    </a:lnTo>
                    <a:lnTo>
                      <a:pt x="375" y="25"/>
                    </a:lnTo>
                    <a:lnTo>
                      <a:pt x="372" y="30"/>
                    </a:lnTo>
                    <a:lnTo>
                      <a:pt x="369" y="36"/>
                    </a:lnTo>
                    <a:lnTo>
                      <a:pt x="368" y="45"/>
                    </a:lnTo>
                    <a:lnTo>
                      <a:pt x="366" y="57"/>
                    </a:lnTo>
                    <a:lnTo>
                      <a:pt x="366" y="72"/>
                    </a:lnTo>
                    <a:lnTo>
                      <a:pt x="366" y="233"/>
                    </a:lnTo>
                    <a:lnTo>
                      <a:pt x="365" y="261"/>
                    </a:lnTo>
                    <a:lnTo>
                      <a:pt x="363" y="286"/>
                    </a:lnTo>
                    <a:lnTo>
                      <a:pt x="361" y="298"/>
                    </a:lnTo>
                    <a:lnTo>
                      <a:pt x="359" y="308"/>
                    </a:lnTo>
                    <a:lnTo>
                      <a:pt x="357" y="317"/>
                    </a:lnTo>
                    <a:lnTo>
                      <a:pt x="354" y="325"/>
                    </a:lnTo>
                    <a:lnTo>
                      <a:pt x="351" y="333"/>
                    </a:lnTo>
                    <a:lnTo>
                      <a:pt x="347" y="342"/>
                    </a:lnTo>
                    <a:lnTo>
                      <a:pt x="343" y="349"/>
                    </a:lnTo>
                    <a:lnTo>
                      <a:pt x="337" y="356"/>
                    </a:lnTo>
                    <a:lnTo>
                      <a:pt x="331" y="363"/>
                    </a:lnTo>
                    <a:lnTo>
                      <a:pt x="323" y="370"/>
                    </a:lnTo>
                    <a:lnTo>
                      <a:pt x="316" y="376"/>
                    </a:lnTo>
                    <a:lnTo>
                      <a:pt x="308" y="382"/>
                    </a:lnTo>
                    <a:lnTo>
                      <a:pt x="299" y="388"/>
                    </a:lnTo>
                    <a:lnTo>
                      <a:pt x="289" y="393"/>
                    </a:lnTo>
                    <a:lnTo>
                      <a:pt x="278" y="397"/>
                    </a:lnTo>
                    <a:lnTo>
                      <a:pt x="267" y="400"/>
                    </a:lnTo>
                    <a:lnTo>
                      <a:pt x="255" y="403"/>
                    </a:lnTo>
                    <a:lnTo>
                      <a:pt x="242" y="404"/>
                    </a:lnTo>
                    <a:lnTo>
                      <a:pt x="228" y="406"/>
                    </a:lnTo>
                    <a:lnTo>
                      <a:pt x="213" y="406"/>
                    </a:lnTo>
                    <a:lnTo>
                      <a:pt x="198" y="406"/>
                    </a:lnTo>
                    <a:lnTo>
                      <a:pt x="182" y="405"/>
                    </a:lnTo>
                    <a:lnTo>
                      <a:pt x="169" y="403"/>
                    </a:lnTo>
                    <a:lnTo>
                      <a:pt x="156" y="400"/>
                    </a:lnTo>
                    <a:lnTo>
                      <a:pt x="145" y="397"/>
                    </a:lnTo>
                    <a:lnTo>
                      <a:pt x="133" y="393"/>
                    </a:lnTo>
                    <a:lnTo>
                      <a:pt x="123" y="389"/>
                    </a:lnTo>
                    <a:lnTo>
                      <a:pt x="115" y="383"/>
                    </a:lnTo>
                    <a:lnTo>
                      <a:pt x="107" y="377"/>
                    </a:lnTo>
                    <a:lnTo>
                      <a:pt x="99" y="371"/>
                    </a:lnTo>
                    <a:lnTo>
                      <a:pt x="93" y="364"/>
                    </a:lnTo>
                    <a:lnTo>
                      <a:pt x="86" y="357"/>
                    </a:lnTo>
                    <a:lnTo>
                      <a:pt x="80" y="349"/>
                    </a:lnTo>
                    <a:lnTo>
                      <a:pt x="75" y="341"/>
                    </a:lnTo>
                    <a:lnTo>
                      <a:pt x="71" y="332"/>
                    </a:lnTo>
                    <a:lnTo>
                      <a:pt x="67" y="322"/>
                    </a:lnTo>
                    <a:lnTo>
                      <a:pt x="65" y="315"/>
                    </a:lnTo>
                    <a:lnTo>
                      <a:pt x="63" y="307"/>
                    </a:lnTo>
                    <a:lnTo>
                      <a:pt x="61" y="297"/>
                    </a:lnTo>
                    <a:lnTo>
                      <a:pt x="60" y="285"/>
                    </a:lnTo>
                    <a:lnTo>
                      <a:pt x="58" y="258"/>
                    </a:lnTo>
                    <a:lnTo>
                      <a:pt x="58" y="225"/>
                    </a:lnTo>
                    <a:lnTo>
                      <a:pt x="58" y="70"/>
                    </a:lnTo>
                    <a:lnTo>
                      <a:pt x="57" y="53"/>
                    </a:lnTo>
                    <a:lnTo>
                      <a:pt x="55" y="39"/>
                    </a:lnTo>
                    <a:lnTo>
                      <a:pt x="54" y="34"/>
                    </a:lnTo>
                    <a:lnTo>
                      <a:pt x="52" y="29"/>
                    </a:lnTo>
                    <a:lnTo>
                      <a:pt x="50" y="25"/>
                    </a:lnTo>
                    <a:lnTo>
                      <a:pt x="48" y="22"/>
                    </a:lnTo>
                    <a:lnTo>
                      <a:pt x="41" y="17"/>
                    </a:lnTo>
                    <a:lnTo>
                      <a:pt x="34" y="13"/>
                    </a:lnTo>
                    <a:lnTo>
                      <a:pt x="25" y="11"/>
                    </a:lnTo>
                    <a:lnTo>
                      <a:pt x="15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71" y="11"/>
                    </a:lnTo>
                    <a:lnTo>
                      <a:pt x="156" y="11"/>
                    </a:lnTo>
                    <a:lnTo>
                      <a:pt x="151" y="11"/>
                    </a:lnTo>
                    <a:lnTo>
                      <a:pt x="145" y="11"/>
                    </a:lnTo>
                    <a:lnTo>
                      <a:pt x="140" y="13"/>
                    </a:lnTo>
                    <a:lnTo>
                      <a:pt x="135" y="14"/>
                    </a:lnTo>
                    <a:lnTo>
                      <a:pt x="131" y="16"/>
                    </a:lnTo>
                    <a:lnTo>
                      <a:pt x="127" y="19"/>
                    </a:lnTo>
                    <a:lnTo>
                      <a:pt x="124" y="22"/>
                    </a:lnTo>
                    <a:lnTo>
                      <a:pt x="121" y="26"/>
                    </a:lnTo>
                    <a:lnTo>
                      <a:pt x="118" y="32"/>
                    </a:lnTo>
                    <a:lnTo>
                      <a:pt x="116" y="43"/>
                    </a:lnTo>
                    <a:lnTo>
                      <a:pt x="114" y="55"/>
                    </a:lnTo>
                    <a:lnTo>
                      <a:pt x="114" y="70"/>
                    </a:lnTo>
                    <a:lnTo>
                      <a:pt x="114" y="243"/>
                    </a:lnTo>
                    <a:lnTo>
                      <a:pt x="114" y="255"/>
                    </a:lnTo>
                    <a:lnTo>
                      <a:pt x="115" y="267"/>
                    </a:lnTo>
                    <a:lnTo>
                      <a:pt x="116" y="281"/>
                    </a:lnTo>
                    <a:lnTo>
                      <a:pt x="118" y="296"/>
                    </a:lnTo>
                    <a:lnTo>
                      <a:pt x="121" y="310"/>
                    </a:lnTo>
                    <a:lnTo>
                      <a:pt x="124" y="322"/>
                    </a:lnTo>
                    <a:lnTo>
                      <a:pt x="128" y="333"/>
                    </a:lnTo>
                    <a:lnTo>
                      <a:pt x="133" y="343"/>
                    </a:lnTo>
                    <a:lnTo>
                      <a:pt x="140" y="350"/>
                    </a:lnTo>
                    <a:lnTo>
                      <a:pt x="147" y="358"/>
                    </a:lnTo>
                    <a:lnTo>
                      <a:pt x="156" y="364"/>
                    </a:lnTo>
                    <a:lnTo>
                      <a:pt x="165" y="370"/>
                    </a:lnTo>
                    <a:lnTo>
                      <a:pt x="176" y="374"/>
                    </a:lnTo>
                    <a:lnTo>
                      <a:pt x="189" y="378"/>
                    </a:lnTo>
                    <a:lnTo>
                      <a:pt x="202" y="380"/>
                    </a:lnTo>
                    <a:lnTo>
                      <a:pt x="217" y="380"/>
                    </a:lnTo>
                    <a:lnTo>
                      <a:pt x="226" y="380"/>
                    </a:lnTo>
                    <a:lnTo>
                      <a:pt x="236" y="379"/>
                    </a:lnTo>
                    <a:lnTo>
                      <a:pt x="245" y="378"/>
                    </a:lnTo>
                    <a:lnTo>
                      <a:pt x="254" y="376"/>
                    </a:lnTo>
                    <a:lnTo>
                      <a:pt x="262" y="374"/>
                    </a:lnTo>
                    <a:lnTo>
                      <a:pt x="270" y="371"/>
                    </a:lnTo>
                    <a:lnTo>
                      <a:pt x="278" y="367"/>
                    </a:lnTo>
                    <a:lnTo>
                      <a:pt x="287" y="364"/>
                    </a:lnTo>
                    <a:lnTo>
                      <a:pt x="294" y="359"/>
                    </a:lnTo>
                    <a:lnTo>
                      <a:pt x="301" y="355"/>
                    </a:lnTo>
                    <a:lnTo>
                      <a:pt x="307" y="350"/>
                    </a:lnTo>
                    <a:lnTo>
                      <a:pt x="312" y="345"/>
                    </a:lnTo>
                    <a:lnTo>
                      <a:pt x="317" y="339"/>
                    </a:lnTo>
                    <a:lnTo>
                      <a:pt x="321" y="332"/>
                    </a:lnTo>
                    <a:lnTo>
                      <a:pt x="325" y="326"/>
                    </a:lnTo>
                    <a:lnTo>
                      <a:pt x="328" y="320"/>
                    </a:lnTo>
                    <a:lnTo>
                      <a:pt x="332" y="313"/>
                    </a:lnTo>
                    <a:lnTo>
                      <a:pt x="334" y="305"/>
                    </a:lnTo>
                    <a:lnTo>
                      <a:pt x="336" y="296"/>
                    </a:lnTo>
                    <a:lnTo>
                      <a:pt x="337" y="284"/>
                    </a:lnTo>
                    <a:lnTo>
                      <a:pt x="340" y="260"/>
                    </a:lnTo>
                    <a:lnTo>
                      <a:pt x="340" y="230"/>
                    </a:lnTo>
                    <a:lnTo>
                      <a:pt x="340" y="70"/>
                    </a:lnTo>
                    <a:lnTo>
                      <a:pt x="340" y="53"/>
                    </a:lnTo>
                    <a:lnTo>
                      <a:pt x="338" y="39"/>
                    </a:lnTo>
                    <a:lnTo>
                      <a:pt x="337" y="34"/>
                    </a:lnTo>
                    <a:lnTo>
                      <a:pt x="336" y="29"/>
                    </a:lnTo>
                    <a:lnTo>
                      <a:pt x="334" y="26"/>
                    </a:lnTo>
                    <a:lnTo>
                      <a:pt x="332" y="23"/>
                    </a:lnTo>
                    <a:lnTo>
                      <a:pt x="328" y="20"/>
                    </a:lnTo>
                    <a:lnTo>
                      <a:pt x="325" y="18"/>
                    </a:lnTo>
                    <a:lnTo>
                      <a:pt x="321" y="15"/>
                    </a:lnTo>
                    <a:lnTo>
                      <a:pt x="317" y="14"/>
                    </a:lnTo>
                    <a:lnTo>
                      <a:pt x="308" y="11"/>
                    </a:lnTo>
                    <a:lnTo>
                      <a:pt x="298" y="11"/>
                    </a:lnTo>
                    <a:lnTo>
                      <a:pt x="28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75"/>
              <p:cNvSpPr/>
              <p:nvPr/>
            </p:nvSpPr>
            <p:spPr>
              <a:xfrm>
                <a:off x="3100" y="1846"/>
                <a:ext cx="4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07" extrusionOk="0">
                    <a:moveTo>
                      <a:pt x="9" y="58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15" y="5"/>
                    </a:lnTo>
                    <a:lnTo>
                      <a:pt x="18" y="8"/>
                    </a:lnTo>
                    <a:lnTo>
                      <a:pt x="21" y="9"/>
                    </a:lnTo>
                    <a:lnTo>
                      <a:pt x="24" y="10"/>
                    </a:lnTo>
                    <a:lnTo>
                      <a:pt x="29" y="9"/>
                    </a:lnTo>
                    <a:lnTo>
                      <a:pt x="39" y="6"/>
                    </a:lnTo>
                    <a:lnTo>
                      <a:pt x="47" y="3"/>
                    </a:lnTo>
                    <a:lnTo>
                      <a:pt x="56" y="2"/>
                    </a:lnTo>
                    <a:lnTo>
                      <a:pt x="64" y="1"/>
                    </a:lnTo>
                    <a:lnTo>
                      <a:pt x="73" y="0"/>
                    </a:lnTo>
                    <a:lnTo>
                      <a:pt x="85" y="1"/>
                    </a:lnTo>
                    <a:lnTo>
                      <a:pt x="96" y="4"/>
                    </a:lnTo>
                    <a:lnTo>
                      <a:pt x="100" y="6"/>
                    </a:lnTo>
                    <a:lnTo>
                      <a:pt x="105" y="8"/>
                    </a:lnTo>
                    <a:lnTo>
                      <a:pt x="109" y="11"/>
                    </a:lnTo>
                    <a:lnTo>
                      <a:pt x="113" y="15"/>
                    </a:lnTo>
                    <a:lnTo>
                      <a:pt x="119" y="22"/>
                    </a:lnTo>
                    <a:lnTo>
                      <a:pt x="124" y="31"/>
                    </a:lnTo>
                    <a:lnTo>
                      <a:pt x="126" y="40"/>
                    </a:lnTo>
                    <a:lnTo>
                      <a:pt x="127" y="50"/>
                    </a:lnTo>
                    <a:lnTo>
                      <a:pt x="127" y="58"/>
                    </a:lnTo>
                    <a:lnTo>
                      <a:pt x="124" y="66"/>
                    </a:lnTo>
                    <a:lnTo>
                      <a:pt x="121" y="74"/>
                    </a:lnTo>
                    <a:lnTo>
                      <a:pt x="116" y="81"/>
                    </a:lnTo>
                    <a:lnTo>
                      <a:pt x="110" y="87"/>
                    </a:lnTo>
                    <a:lnTo>
                      <a:pt x="103" y="92"/>
                    </a:lnTo>
                    <a:lnTo>
                      <a:pt x="96" y="96"/>
                    </a:lnTo>
                    <a:lnTo>
                      <a:pt x="87" y="99"/>
                    </a:lnTo>
                    <a:lnTo>
                      <a:pt x="96" y="102"/>
                    </a:lnTo>
                    <a:lnTo>
                      <a:pt x="105" y="105"/>
                    </a:lnTo>
                    <a:lnTo>
                      <a:pt x="112" y="111"/>
                    </a:lnTo>
                    <a:lnTo>
                      <a:pt x="119" y="117"/>
                    </a:lnTo>
                    <a:lnTo>
                      <a:pt x="124" y="126"/>
                    </a:lnTo>
                    <a:lnTo>
                      <a:pt x="128" y="134"/>
                    </a:lnTo>
                    <a:lnTo>
                      <a:pt x="130" y="143"/>
                    </a:lnTo>
                    <a:lnTo>
                      <a:pt x="132" y="152"/>
                    </a:lnTo>
                    <a:lnTo>
                      <a:pt x="132" y="158"/>
                    </a:lnTo>
                    <a:lnTo>
                      <a:pt x="130" y="164"/>
                    </a:lnTo>
                    <a:lnTo>
                      <a:pt x="128" y="169"/>
                    </a:lnTo>
                    <a:lnTo>
                      <a:pt x="126" y="175"/>
                    </a:lnTo>
                    <a:lnTo>
                      <a:pt x="124" y="180"/>
                    </a:lnTo>
                    <a:lnTo>
                      <a:pt x="121" y="184"/>
                    </a:lnTo>
                    <a:lnTo>
                      <a:pt x="117" y="188"/>
                    </a:lnTo>
                    <a:lnTo>
                      <a:pt x="112" y="192"/>
                    </a:lnTo>
                    <a:lnTo>
                      <a:pt x="108" y="196"/>
                    </a:lnTo>
                    <a:lnTo>
                      <a:pt x="103" y="199"/>
                    </a:lnTo>
                    <a:lnTo>
                      <a:pt x="97" y="202"/>
                    </a:lnTo>
                    <a:lnTo>
                      <a:pt x="92" y="204"/>
                    </a:lnTo>
                    <a:lnTo>
                      <a:pt x="86" y="205"/>
                    </a:lnTo>
                    <a:lnTo>
                      <a:pt x="78" y="206"/>
                    </a:lnTo>
                    <a:lnTo>
                      <a:pt x="72" y="207"/>
                    </a:lnTo>
                    <a:lnTo>
                      <a:pt x="65" y="207"/>
                    </a:lnTo>
                    <a:lnTo>
                      <a:pt x="55" y="207"/>
                    </a:lnTo>
                    <a:lnTo>
                      <a:pt x="46" y="205"/>
                    </a:lnTo>
                    <a:lnTo>
                      <a:pt x="37" y="202"/>
                    </a:lnTo>
                    <a:lnTo>
                      <a:pt x="28" y="198"/>
                    </a:lnTo>
                    <a:lnTo>
                      <a:pt x="20" y="192"/>
                    </a:lnTo>
                    <a:lnTo>
                      <a:pt x="13" y="186"/>
                    </a:lnTo>
                    <a:lnTo>
                      <a:pt x="6" y="178"/>
                    </a:lnTo>
                    <a:lnTo>
                      <a:pt x="0" y="167"/>
                    </a:lnTo>
                    <a:lnTo>
                      <a:pt x="5" y="164"/>
                    </a:lnTo>
                    <a:lnTo>
                      <a:pt x="9" y="170"/>
                    </a:lnTo>
                    <a:lnTo>
                      <a:pt x="14" y="176"/>
                    </a:lnTo>
                    <a:lnTo>
                      <a:pt x="20" y="181"/>
                    </a:lnTo>
                    <a:lnTo>
                      <a:pt x="27" y="186"/>
                    </a:lnTo>
                    <a:lnTo>
                      <a:pt x="34" y="190"/>
                    </a:lnTo>
                    <a:lnTo>
                      <a:pt x="42" y="192"/>
                    </a:lnTo>
                    <a:lnTo>
                      <a:pt x="50" y="194"/>
                    </a:lnTo>
                    <a:lnTo>
                      <a:pt x="57" y="194"/>
                    </a:lnTo>
                    <a:lnTo>
                      <a:pt x="66" y="194"/>
                    </a:lnTo>
                    <a:lnTo>
                      <a:pt x="74" y="191"/>
                    </a:lnTo>
                    <a:lnTo>
                      <a:pt x="81" y="187"/>
                    </a:lnTo>
                    <a:lnTo>
                      <a:pt x="88" y="182"/>
                    </a:lnTo>
                    <a:lnTo>
                      <a:pt x="93" y="175"/>
                    </a:lnTo>
                    <a:lnTo>
                      <a:pt x="96" y="167"/>
                    </a:lnTo>
                    <a:lnTo>
                      <a:pt x="98" y="159"/>
                    </a:lnTo>
                    <a:lnTo>
                      <a:pt x="99" y="150"/>
                    </a:lnTo>
                    <a:lnTo>
                      <a:pt x="98" y="141"/>
                    </a:lnTo>
                    <a:lnTo>
                      <a:pt x="95" y="132"/>
                    </a:lnTo>
                    <a:lnTo>
                      <a:pt x="91" y="125"/>
                    </a:lnTo>
                    <a:lnTo>
                      <a:pt x="85" y="117"/>
                    </a:lnTo>
                    <a:lnTo>
                      <a:pt x="81" y="114"/>
                    </a:lnTo>
                    <a:lnTo>
                      <a:pt x="77" y="111"/>
                    </a:lnTo>
                    <a:lnTo>
                      <a:pt x="72" y="109"/>
                    </a:lnTo>
                    <a:lnTo>
                      <a:pt x="67" y="107"/>
                    </a:lnTo>
                    <a:lnTo>
                      <a:pt x="54" y="104"/>
                    </a:lnTo>
                    <a:lnTo>
                      <a:pt x="40" y="104"/>
                    </a:lnTo>
                    <a:lnTo>
                      <a:pt x="40" y="94"/>
                    </a:lnTo>
                    <a:lnTo>
                      <a:pt x="50" y="94"/>
                    </a:lnTo>
                    <a:lnTo>
                      <a:pt x="59" y="93"/>
                    </a:lnTo>
                    <a:lnTo>
                      <a:pt x="67" y="92"/>
                    </a:lnTo>
                    <a:lnTo>
                      <a:pt x="73" y="90"/>
                    </a:lnTo>
                    <a:lnTo>
                      <a:pt x="78" y="87"/>
                    </a:lnTo>
                    <a:lnTo>
                      <a:pt x="83" y="84"/>
                    </a:lnTo>
                    <a:lnTo>
                      <a:pt x="88" y="80"/>
                    </a:lnTo>
                    <a:lnTo>
                      <a:pt x="92" y="75"/>
                    </a:lnTo>
                    <a:lnTo>
                      <a:pt x="95" y="68"/>
                    </a:lnTo>
                    <a:lnTo>
                      <a:pt x="97" y="63"/>
                    </a:lnTo>
                    <a:lnTo>
                      <a:pt x="98" y="56"/>
                    </a:lnTo>
                    <a:lnTo>
                      <a:pt x="99" y="50"/>
                    </a:lnTo>
                    <a:lnTo>
                      <a:pt x="98" y="42"/>
                    </a:lnTo>
                    <a:lnTo>
                      <a:pt x="96" y="35"/>
                    </a:lnTo>
                    <a:lnTo>
                      <a:pt x="93" y="29"/>
                    </a:lnTo>
                    <a:lnTo>
                      <a:pt x="89" y="24"/>
                    </a:lnTo>
                    <a:lnTo>
                      <a:pt x="83" y="19"/>
                    </a:lnTo>
                    <a:lnTo>
                      <a:pt x="77" y="15"/>
                    </a:lnTo>
                    <a:lnTo>
                      <a:pt x="70" y="14"/>
                    </a:lnTo>
                    <a:lnTo>
                      <a:pt x="62" y="13"/>
                    </a:lnTo>
                    <a:lnTo>
                      <a:pt x="52" y="14"/>
                    </a:lnTo>
                    <a:lnTo>
                      <a:pt x="44" y="16"/>
                    </a:lnTo>
                    <a:lnTo>
                      <a:pt x="35" y="20"/>
                    </a:lnTo>
                    <a:lnTo>
                      <a:pt x="29" y="26"/>
                    </a:lnTo>
                    <a:lnTo>
                      <a:pt x="24" y="33"/>
                    </a:lnTo>
                    <a:lnTo>
                      <a:pt x="19" y="40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75"/>
              <p:cNvSpPr/>
              <p:nvPr/>
            </p:nvSpPr>
            <p:spPr>
              <a:xfrm>
                <a:off x="3150" y="1847"/>
                <a:ext cx="68" cy="66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98" extrusionOk="0">
                    <a:moveTo>
                      <a:pt x="148" y="33"/>
                    </a:moveTo>
                    <a:lnTo>
                      <a:pt x="148" y="25"/>
                    </a:lnTo>
                    <a:lnTo>
                      <a:pt x="147" y="17"/>
                    </a:lnTo>
                    <a:lnTo>
                      <a:pt x="145" y="13"/>
                    </a:lnTo>
                    <a:lnTo>
                      <a:pt x="143" y="10"/>
                    </a:lnTo>
                    <a:lnTo>
                      <a:pt x="139" y="8"/>
                    </a:lnTo>
                    <a:lnTo>
                      <a:pt x="134" y="6"/>
                    </a:lnTo>
                    <a:lnTo>
                      <a:pt x="128" y="5"/>
                    </a:lnTo>
                    <a:lnTo>
                      <a:pt x="119" y="5"/>
                    </a:lnTo>
                    <a:lnTo>
                      <a:pt x="119" y="0"/>
                    </a:lnTo>
                    <a:lnTo>
                      <a:pt x="205" y="0"/>
                    </a:lnTo>
                    <a:lnTo>
                      <a:pt x="205" y="5"/>
                    </a:lnTo>
                    <a:lnTo>
                      <a:pt x="197" y="6"/>
                    </a:lnTo>
                    <a:lnTo>
                      <a:pt x="190" y="7"/>
                    </a:lnTo>
                    <a:lnTo>
                      <a:pt x="185" y="8"/>
                    </a:lnTo>
                    <a:lnTo>
                      <a:pt x="182" y="11"/>
                    </a:lnTo>
                    <a:lnTo>
                      <a:pt x="180" y="14"/>
                    </a:lnTo>
                    <a:lnTo>
                      <a:pt x="178" y="20"/>
                    </a:lnTo>
                    <a:lnTo>
                      <a:pt x="177" y="27"/>
                    </a:lnTo>
                    <a:lnTo>
                      <a:pt x="177" y="36"/>
                    </a:lnTo>
                    <a:lnTo>
                      <a:pt x="177" y="162"/>
                    </a:lnTo>
                    <a:lnTo>
                      <a:pt x="177" y="171"/>
                    </a:lnTo>
                    <a:lnTo>
                      <a:pt x="178" y="178"/>
                    </a:lnTo>
                    <a:lnTo>
                      <a:pt x="180" y="184"/>
                    </a:lnTo>
                    <a:lnTo>
                      <a:pt x="182" y="187"/>
                    </a:lnTo>
                    <a:lnTo>
                      <a:pt x="185" y="189"/>
                    </a:lnTo>
                    <a:lnTo>
                      <a:pt x="190" y="191"/>
                    </a:lnTo>
                    <a:lnTo>
                      <a:pt x="197" y="192"/>
                    </a:lnTo>
                    <a:lnTo>
                      <a:pt x="205" y="193"/>
                    </a:lnTo>
                    <a:lnTo>
                      <a:pt x="205" y="198"/>
                    </a:lnTo>
                    <a:lnTo>
                      <a:pt x="119" y="198"/>
                    </a:lnTo>
                    <a:lnTo>
                      <a:pt x="119" y="193"/>
                    </a:lnTo>
                    <a:lnTo>
                      <a:pt x="128" y="192"/>
                    </a:lnTo>
                    <a:lnTo>
                      <a:pt x="135" y="191"/>
                    </a:lnTo>
                    <a:lnTo>
                      <a:pt x="140" y="189"/>
                    </a:lnTo>
                    <a:lnTo>
                      <a:pt x="143" y="187"/>
                    </a:lnTo>
                    <a:lnTo>
                      <a:pt x="146" y="183"/>
                    </a:lnTo>
                    <a:lnTo>
                      <a:pt x="147" y="178"/>
                    </a:lnTo>
                    <a:lnTo>
                      <a:pt x="148" y="171"/>
                    </a:lnTo>
                    <a:lnTo>
                      <a:pt x="148" y="162"/>
                    </a:lnTo>
                    <a:lnTo>
                      <a:pt x="148" y="48"/>
                    </a:lnTo>
                    <a:lnTo>
                      <a:pt x="56" y="166"/>
                    </a:lnTo>
                    <a:lnTo>
                      <a:pt x="57" y="177"/>
                    </a:lnTo>
                    <a:lnTo>
                      <a:pt x="58" y="183"/>
                    </a:lnTo>
                    <a:lnTo>
                      <a:pt x="60" y="187"/>
                    </a:lnTo>
                    <a:lnTo>
                      <a:pt x="65" y="190"/>
                    </a:lnTo>
                    <a:lnTo>
                      <a:pt x="73" y="192"/>
                    </a:lnTo>
                    <a:lnTo>
                      <a:pt x="85" y="193"/>
                    </a:lnTo>
                    <a:lnTo>
                      <a:pt x="85" y="198"/>
                    </a:lnTo>
                    <a:lnTo>
                      <a:pt x="0" y="198"/>
                    </a:lnTo>
                    <a:lnTo>
                      <a:pt x="0" y="193"/>
                    </a:lnTo>
                    <a:lnTo>
                      <a:pt x="8" y="192"/>
                    </a:lnTo>
                    <a:lnTo>
                      <a:pt x="14" y="191"/>
                    </a:lnTo>
                    <a:lnTo>
                      <a:pt x="19" y="189"/>
                    </a:lnTo>
                    <a:lnTo>
                      <a:pt x="23" y="187"/>
                    </a:lnTo>
                    <a:lnTo>
                      <a:pt x="25" y="184"/>
                    </a:lnTo>
                    <a:lnTo>
                      <a:pt x="26" y="178"/>
                    </a:lnTo>
                    <a:lnTo>
                      <a:pt x="27" y="171"/>
                    </a:lnTo>
                    <a:lnTo>
                      <a:pt x="28" y="162"/>
                    </a:lnTo>
                    <a:lnTo>
                      <a:pt x="28" y="36"/>
                    </a:lnTo>
                    <a:lnTo>
                      <a:pt x="27" y="27"/>
                    </a:lnTo>
                    <a:lnTo>
                      <a:pt x="26" y="20"/>
                    </a:lnTo>
                    <a:lnTo>
                      <a:pt x="25" y="14"/>
                    </a:lnTo>
                    <a:lnTo>
                      <a:pt x="23" y="11"/>
                    </a:lnTo>
                    <a:lnTo>
                      <a:pt x="19" y="8"/>
                    </a:lnTo>
                    <a:lnTo>
                      <a:pt x="14" y="7"/>
                    </a:lnTo>
                    <a:lnTo>
                      <a:pt x="8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5"/>
                    </a:lnTo>
                    <a:lnTo>
                      <a:pt x="77" y="6"/>
                    </a:lnTo>
                    <a:lnTo>
                      <a:pt x="70" y="7"/>
                    </a:lnTo>
                    <a:lnTo>
                      <a:pt x="65" y="8"/>
                    </a:lnTo>
                    <a:lnTo>
                      <a:pt x="61" y="11"/>
                    </a:lnTo>
                    <a:lnTo>
                      <a:pt x="59" y="14"/>
                    </a:lnTo>
                    <a:lnTo>
                      <a:pt x="58" y="20"/>
                    </a:lnTo>
                    <a:lnTo>
                      <a:pt x="57" y="27"/>
                    </a:lnTo>
                    <a:lnTo>
                      <a:pt x="56" y="36"/>
                    </a:lnTo>
                    <a:lnTo>
                      <a:pt x="56" y="150"/>
                    </a:lnTo>
                    <a:lnTo>
                      <a:pt x="148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75"/>
              <p:cNvSpPr/>
              <p:nvPr/>
            </p:nvSpPr>
            <p:spPr>
              <a:xfrm>
                <a:off x="3249" y="1787"/>
                <a:ext cx="105" cy="4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19" extrusionOk="0">
                    <a:moveTo>
                      <a:pt x="0" y="0"/>
                    </a:moveTo>
                    <a:lnTo>
                      <a:pt x="317" y="0"/>
                    </a:lnTo>
                    <a:lnTo>
                      <a:pt x="317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  <a:moveTo>
                      <a:pt x="0" y="95"/>
                    </a:moveTo>
                    <a:lnTo>
                      <a:pt x="317" y="95"/>
                    </a:lnTo>
                    <a:lnTo>
                      <a:pt x="317" y="119"/>
                    </a:lnTo>
                    <a:lnTo>
                      <a:pt x="0" y="11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75"/>
              <p:cNvSpPr txBox="1"/>
              <p:nvPr/>
            </p:nvSpPr>
            <p:spPr>
              <a:xfrm>
                <a:off x="3416" y="1821"/>
                <a:ext cx="51" cy="15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75"/>
              <p:cNvSpPr/>
              <p:nvPr/>
            </p:nvSpPr>
            <p:spPr>
              <a:xfrm>
                <a:off x="3482" y="1739"/>
                <a:ext cx="85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256" h="412" extrusionOk="0">
                    <a:moveTo>
                      <a:pt x="0" y="209"/>
                    </a:moveTo>
                    <a:lnTo>
                      <a:pt x="0" y="191"/>
                    </a:lnTo>
                    <a:lnTo>
                      <a:pt x="1" y="176"/>
                    </a:lnTo>
                    <a:lnTo>
                      <a:pt x="2" y="160"/>
                    </a:lnTo>
                    <a:lnTo>
                      <a:pt x="5" y="145"/>
                    </a:lnTo>
                    <a:lnTo>
                      <a:pt x="7" y="131"/>
                    </a:lnTo>
                    <a:lnTo>
                      <a:pt x="11" y="117"/>
                    </a:lnTo>
                    <a:lnTo>
                      <a:pt x="15" y="104"/>
                    </a:lnTo>
                    <a:lnTo>
                      <a:pt x="20" y="91"/>
                    </a:lnTo>
                    <a:lnTo>
                      <a:pt x="25" y="79"/>
                    </a:lnTo>
                    <a:lnTo>
                      <a:pt x="31" y="69"/>
                    </a:lnTo>
                    <a:lnTo>
                      <a:pt x="37" y="59"/>
                    </a:lnTo>
                    <a:lnTo>
                      <a:pt x="44" y="49"/>
                    </a:lnTo>
                    <a:lnTo>
                      <a:pt x="51" y="40"/>
                    </a:lnTo>
                    <a:lnTo>
                      <a:pt x="58" y="32"/>
                    </a:lnTo>
                    <a:lnTo>
                      <a:pt x="66" y="25"/>
                    </a:lnTo>
                    <a:lnTo>
                      <a:pt x="74" y="19"/>
                    </a:lnTo>
                    <a:lnTo>
                      <a:pt x="81" y="14"/>
                    </a:lnTo>
                    <a:lnTo>
                      <a:pt x="88" y="10"/>
                    </a:lnTo>
                    <a:lnTo>
                      <a:pt x="94" y="7"/>
                    </a:lnTo>
                    <a:lnTo>
                      <a:pt x="101" y="5"/>
                    </a:lnTo>
                    <a:lnTo>
                      <a:pt x="108" y="2"/>
                    </a:lnTo>
                    <a:lnTo>
                      <a:pt x="115" y="1"/>
                    </a:lnTo>
                    <a:lnTo>
                      <a:pt x="121" y="0"/>
                    </a:lnTo>
                    <a:lnTo>
                      <a:pt x="129" y="0"/>
                    </a:lnTo>
                    <a:lnTo>
                      <a:pt x="140" y="1"/>
                    </a:lnTo>
                    <a:lnTo>
                      <a:pt x="151" y="3"/>
                    </a:lnTo>
                    <a:lnTo>
                      <a:pt x="161" y="6"/>
                    </a:lnTo>
                    <a:lnTo>
                      <a:pt x="172" y="11"/>
                    </a:lnTo>
                    <a:lnTo>
                      <a:pt x="183" y="18"/>
                    </a:lnTo>
                    <a:lnTo>
                      <a:pt x="192" y="26"/>
                    </a:lnTo>
                    <a:lnTo>
                      <a:pt x="201" y="35"/>
                    </a:lnTo>
                    <a:lnTo>
                      <a:pt x="211" y="45"/>
                    </a:lnTo>
                    <a:lnTo>
                      <a:pt x="222" y="61"/>
                    </a:lnTo>
                    <a:lnTo>
                      <a:pt x="231" y="77"/>
                    </a:lnTo>
                    <a:lnTo>
                      <a:pt x="239" y="94"/>
                    </a:lnTo>
                    <a:lnTo>
                      <a:pt x="245" y="114"/>
                    </a:lnTo>
                    <a:lnTo>
                      <a:pt x="250" y="134"/>
                    </a:lnTo>
                    <a:lnTo>
                      <a:pt x="253" y="156"/>
                    </a:lnTo>
                    <a:lnTo>
                      <a:pt x="255" y="178"/>
                    </a:lnTo>
                    <a:lnTo>
                      <a:pt x="256" y="203"/>
                    </a:lnTo>
                    <a:lnTo>
                      <a:pt x="256" y="219"/>
                    </a:lnTo>
                    <a:lnTo>
                      <a:pt x="255" y="235"/>
                    </a:lnTo>
                    <a:lnTo>
                      <a:pt x="253" y="251"/>
                    </a:lnTo>
                    <a:lnTo>
                      <a:pt x="251" y="266"/>
                    </a:lnTo>
                    <a:lnTo>
                      <a:pt x="248" y="280"/>
                    </a:lnTo>
                    <a:lnTo>
                      <a:pt x="245" y="294"/>
                    </a:lnTo>
                    <a:lnTo>
                      <a:pt x="241" y="307"/>
                    </a:lnTo>
                    <a:lnTo>
                      <a:pt x="236" y="319"/>
                    </a:lnTo>
                    <a:lnTo>
                      <a:pt x="231" y="331"/>
                    </a:lnTo>
                    <a:lnTo>
                      <a:pt x="226" y="342"/>
                    </a:lnTo>
                    <a:lnTo>
                      <a:pt x="219" y="352"/>
                    </a:lnTo>
                    <a:lnTo>
                      <a:pt x="213" y="361"/>
                    </a:lnTo>
                    <a:lnTo>
                      <a:pt x="207" y="370"/>
                    </a:lnTo>
                    <a:lnTo>
                      <a:pt x="200" y="377"/>
                    </a:lnTo>
                    <a:lnTo>
                      <a:pt x="193" y="383"/>
                    </a:lnTo>
                    <a:lnTo>
                      <a:pt x="186" y="389"/>
                    </a:lnTo>
                    <a:lnTo>
                      <a:pt x="178" y="395"/>
                    </a:lnTo>
                    <a:lnTo>
                      <a:pt x="170" y="400"/>
                    </a:lnTo>
                    <a:lnTo>
                      <a:pt x="162" y="403"/>
                    </a:lnTo>
                    <a:lnTo>
                      <a:pt x="155" y="406"/>
                    </a:lnTo>
                    <a:lnTo>
                      <a:pt x="148" y="409"/>
                    </a:lnTo>
                    <a:lnTo>
                      <a:pt x="141" y="410"/>
                    </a:lnTo>
                    <a:lnTo>
                      <a:pt x="133" y="411"/>
                    </a:lnTo>
                    <a:lnTo>
                      <a:pt x="126" y="412"/>
                    </a:lnTo>
                    <a:lnTo>
                      <a:pt x="118" y="411"/>
                    </a:lnTo>
                    <a:lnTo>
                      <a:pt x="112" y="411"/>
                    </a:lnTo>
                    <a:lnTo>
                      <a:pt x="105" y="409"/>
                    </a:lnTo>
                    <a:lnTo>
                      <a:pt x="99" y="407"/>
                    </a:lnTo>
                    <a:lnTo>
                      <a:pt x="92" y="405"/>
                    </a:lnTo>
                    <a:lnTo>
                      <a:pt x="86" y="402"/>
                    </a:lnTo>
                    <a:lnTo>
                      <a:pt x="80" y="399"/>
                    </a:lnTo>
                    <a:lnTo>
                      <a:pt x="73" y="395"/>
                    </a:lnTo>
                    <a:lnTo>
                      <a:pt x="62" y="385"/>
                    </a:lnTo>
                    <a:lnTo>
                      <a:pt x="51" y="374"/>
                    </a:lnTo>
                    <a:lnTo>
                      <a:pt x="41" y="360"/>
                    </a:lnTo>
                    <a:lnTo>
                      <a:pt x="32" y="345"/>
                    </a:lnTo>
                    <a:lnTo>
                      <a:pt x="23" y="330"/>
                    </a:lnTo>
                    <a:lnTo>
                      <a:pt x="17" y="315"/>
                    </a:lnTo>
                    <a:lnTo>
                      <a:pt x="12" y="299"/>
                    </a:lnTo>
                    <a:lnTo>
                      <a:pt x="7" y="282"/>
                    </a:lnTo>
                    <a:lnTo>
                      <a:pt x="4" y="265"/>
                    </a:lnTo>
                    <a:lnTo>
                      <a:pt x="1" y="247"/>
                    </a:lnTo>
                    <a:lnTo>
                      <a:pt x="0" y="228"/>
                    </a:lnTo>
                    <a:lnTo>
                      <a:pt x="0" y="209"/>
                    </a:lnTo>
                    <a:close/>
                    <a:moveTo>
                      <a:pt x="57" y="216"/>
                    </a:moveTo>
                    <a:lnTo>
                      <a:pt x="57" y="235"/>
                    </a:lnTo>
                    <a:lnTo>
                      <a:pt x="58" y="255"/>
                    </a:lnTo>
                    <a:lnTo>
                      <a:pt x="59" y="273"/>
                    </a:lnTo>
                    <a:lnTo>
                      <a:pt x="62" y="290"/>
                    </a:lnTo>
                    <a:lnTo>
                      <a:pt x="64" y="307"/>
                    </a:lnTo>
                    <a:lnTo>
                      <a:pt x="68" y="322"/>
                    </a:lnTo>
                    <a:lnTo>
                      <a:pt x="72" y="336"/>
                    </a:lnTo>
                    <a:lnTo>
                      <a:pt x="76" y="350"/>
                    </a:lnTo>
                    <a:lnTo>
                      <a:pt x="82" y="360"/>
                    </a:lnTo>
                    <a:lnTo>
                      <a:pt x="87" y="368"/>
                    </a:lnTo>
                    <a:lnTo>
                      <a:pt x="92" y="376"/>
                    </a:lnTo>
                    <a:lnTo>
                      <a:pt x="98" y="382"/>
                    </a:lnTo>
                    <a:lnTo>
                      <a:pt x="104" y="387"/>
                    </a:lnTo>
                    <a:lnTo>
                      <a:pt x="111" y="390"/>
                    </a:lnTo>
                    <a:lnTo>
                      <a:pt x="118" y="392"/>
                    </a:lnTo>
                    <a:lnTo>
                      <a:pt x="127" y="393"/>
                    </a:lnTo>
                    <a:lnTo>
                      <a:pt x="135" y="392"/>
                    </a:lnTo>
                    <a:lnTo>
                      <a:pt x="143" y="389"/>
                    </a:lnTo>
                    <a:lnTo>
                      <a:pt x="151" y="385"/>
                    </a:lnTo>
                    <a:lnTo>
                      <a:pt x="159" y="379"/>
                    </a:lnTo>
                    <a:lnTo>
                      <a:pt x="163" y="375"/>
                    </a:lnTo>
                    <a:lnTo>
                      <a:pt x="167" y="371"/>
                    </a:lnTo>
                    <a:lnTo>
                      <a:pt x="171" y="366"/>
                    </a:lnTo>
                    <a:lnTo>
                      <a:pt x="175" y="360"/>
                    </a:lnTo>
                    <a:lnTo>
                      <a:pt x="181" y="347"/>
                    </a:lnTo>
                    <a:lnTo>
                      <a:pt x="186" y="331"/>
                    </a:lnTo>
                    <a:lnTo>
                      <a:pt x="189" y="318"/>
                    </a:lnTo>
                    <a:lnTo>
                      <a:pt x="191" y="304"/>
                    </a:lnTo>
                    <a:lnTo>
                      <a:pt x="194" y="287"/>
                    </a:lnTo>
                    <a:lnTo>
                      <a:pt x="195" y="271"/>
                    </a:lnTo>
                    <a:lnTo>
                      <a:pt x="198" y="232"/>
                    </a:lnTo>
                    <a:lnTo>
                      <a:pt x="199" y="189"/>
                    </a:lnTo>
                    <a:lnTo>
                      <a:pt x="198" y="157"/>
                    </a:lnTo>
                    <a:lnTo>
                      <a:pt x="195" y="127"/>
                    </a:lnTo>
                    <a:lnTo>
                      <a:pt x="193" y="113"/>
                    </a:lnTo>
                    <a:lnTo>
                      <a:pt x="191" y="101"/>
                    </a:lnTo>
                    <a:lnTo>
                      <a:pt x="188" y="87"/>
                    </a:lnTo>
                    <a:lnTo>
                      <a:pt x="185" y="76"/>
                    </a:lnTo>
                    <a:lnTo>
                      <a:pt x="179" y="61"/>
                    </a:lnTo>
                    <a:lnTo>
                      <a:pt x="172" y="47"/>
                    </a:lnTo>
                    <a:lnTo>
                      <a:pt x="169" y="41"/>
                    </a:lnTo>
                    <a:lnTo>
                      <a:pt x="165" y="36"/>
                    </a:lnTo>
                    <a:lnTo>
                      <a:pt x="161" y="32"/>
                    </a:lnTo>
                    <a:lnTo>
                      <a:pt x="157" y="28"/>
                    </a:lnTo>
                    <a:lnTo>
                      <a:pt x="151" y="24"/>
                    </a:lnTo>
                    <a:lnTo>
                      <a:pt x="144" y="21"/>
                    </a:lnTo>
                    <a:lnTo>
                      <a:pt x="137" y="19"/>
                    </a:lnTo>
                    <a:lnTo>
                      <a:pt x="129" y="19"/>
                    </a:lnTo>
                    <a:lnTo>
                      <a:pt x="123" y="19"/>
                    </a:lnTo>
                    <a:lnTo>
                      <a:pt x="118" y="20"/>
                    </a:lnTo>
                    <a:lnTo>
                      <a:pt x="114" y="21"/>
                    </a:lnTo>
                    <a:lnTo>
                      <a:pt x="110" y="23"/>
                    </a:lnTo>
                    <a:lnTo>
                      <a:pt x="105" y="26"/>
                    </a:lnTo>
                    <a:lnTo>
                      <a:pt x="101" y="29"/>
                    </a:lnTo>
                    <a:lnTo>
                      <a:pt x="97" y="32"/>
                    </a:lnTo>
                    <a:lnTo>
                      <a:pt x="93" y="36"/>
                    </a:lnTo>
                    <a:lnTo>
                      <a:pt x="88" y="43"/>
                    </a:lnTo>
                    <a:lnTo>
                      <a:pt x="84" y="51"/>
                    </a:lnTo>
                    <a:lnTo>
                      <a:pt x="80" y="59"/>
                    </a:lnTo>
                    <a:lnTo>
                      <a:pt x="75" y="68"/>
                    </a:lnTo>
                    <a:lnTo>
                      <a:pt x="72" y="78"/>
                    </a:lnTo>
                    <a:lnTo>
                      <a:pt x="69" y="88"/>
                    </a:lnTo>
                    <a:lnTo>
                      <a:pt x="66" y="101"/>
                    </a:lnTo>
                    <a:lnTo>
                      <a:pt x="64" y="113"/>
                    </a:lnTo>
                    <a:lnTo>
                      <a:pt x="61" y="139"/>
                    </a:lnTo>
                    <a:lnTo>
                      <a:pt x="59" y="165"/>
                    </a:lnTo>
                    <a:lnTo>
                      <a:pt x="57" y="190"/>
                    </a:lnTo>
                    <a:lnTo>
                      <a:pt x="57" y="2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75"/>
              <p:cNvSpPr/>
              <p:nvPr/>
            </p:nvSpPr>
            <p:spPr>
              <a:xfrm>
                <a:off x="3589" y="1855"/>
                <a:ext cx="2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65" h="65" extrusionOk="0">
                    <a:moveTo>
                      <a:pt x="32" y="0"/>
                    </a:moveTo>
                    <a:lnTo>
                      <a:pt x="39" y="1"/>
                    </a:lnTo>
                    <a:lnTo>
                      <a:pt x="46" y="2"/>
                    </a:lnTo>
                    <a:lnTo>
                      <a:pt x="51" y="5"/>
                    </a:lnTo>
                    <a:lnTo>
                      <a:pt x="56" y="9"/>
                    </a:lnTo>
                    <a:lnTo>
                      <a:pt x="60" y="14"/>
                    </a:lnTo>
                    <a:lnTo>
                      <a:pt x="63" y="20"/>
                    </a:lnTo>
                    <a:lnTo>
                      <a:pt x="65" y="26"/>
                    </a:lnTo>
                    <a:lnTo>
                      <a:pt x="65" y="32"/>
                    </a:lnTo>
                    <a:lnTo>
                      <a:pt x="65" y="38"/>
                    </a:lnTo>
                    <a:lnTo>
                      <a:pt x="63" y="44"/>
                    </a:lnTo>
                    <a:lnTo>
                      <a:pt x="60" y="51"/>
                    </a:lnTo>
                    <a:lnTo>
                      <a:pt x="56" y="55"/>
                    </a:lnTo>
                    <a:lnTo>
                      <a:pt x="51" y="59"/>
                    </a:lnTo>
                    <a:lnTo>
                      <a:pt x="46" y="62"/>
                    </a:lnTo>
                    <a:lnTo>
                      <a:pt x="39" y="64"/>
                    </a:lnTo>
                    <a:lnTo>
                      <a:pt x="32" y="65"/>
                    </a:lnTo>
                    <a:lnTo>
                      <a:pt x="26" y="64"/>
                    </a:lnTo>
                    <a:lnTo>
                      <a:pt x="20" y="62"/>
                    </a:lnTo>
                    <a:lnTo>
                      <a:pt x="15" y="59"/>
                    </a:lnTo>
                    <a:lnTo>
                      <a:pt x="10" y="55"/>
                    </a:lnTo>
                    <a:lnTo>
                      <a:pt x="6" y="51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2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4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75"/>
              <p:cNvSpPr/>
              <p:nvPr/>
            </p:nvSpPr>
            <p:spPr>
              <a:xfrm>
                <a:off x="3634" y="1741"/>
                <a:ext cx="77" cy="13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04" extrusionOk="0">
                    <a:moveTo>
                      <a:pt x="232" y="0"/>
                    </a:moveTo>
                    <a:lnTo>
                      <a:pt x="209" y="50"/>
                    </a:lnTo>
                    <a:lnTo>
                      <a:pt x="89" y="50"/>
                    </a:lnTo>
                    <a:lnTo>
                      <a:pt x="64" y="103"/>
                    </a:lnTo>
                    <a:lnTo>
                      <a:pt x="82" y="106"/>
                    </a:lnTo>
                    <a:lnTo>
                      <a:pt x="101" y="111"/>
                    </a:lnTo>
                    <a:lnTo>
                      <a:pt x="117" y="116"/>
                    </a:lnTo>
                    <a:lnTo>
                      <a:pt x="133" y="123"/>
                    </a:lnTo>
                    <a:lnTo>
                      <a:pt x="148" y="130"/>
                    </a:lnTo>
                    <a:lnTo>
                      <a:pt x="162" y="140"/>
                    </a:lnTo>
                    <a:lnTo>
                      <a:pt x="175" y="150"/>
                    </a:lnTo>
                    <a:lnTo>
                      <a:pt x="186" y="160"/>
                    </a:lnTo>
                    <a:lnTo>
                      <a:pt x="196" y="170"/>
                    </a:lnTo>
                    <a:lnTo>
                      <a:pt x="204" y="181"/>
                    </a:lnTo>
                    <a:lnTo>
                      <a:pt x="210" y="193"/>
                    </a:lnTo>
                    <a:lnTo>
                      <a:pt x="216" y="204"/>
                    </a:lnTo>
                    <a:lnTo>
                      <a:pt x="220" y="215"/>
                    </a:lnTo>
                    <a:lnTo>
                      <a:pt x="223" y="228"/>
                    </a:lnTo>
                    <a:lnTo>
                      <a:pt x="225" y="241"/>
                    </a:lnTo>
                    <a:lnTo>
                      <a:pt x="225" y="254"/>
                    </a:lnTo>
                    <a:lnTo>
                      <a:pt x="224" y="269"/>
                    </a:lnTo>
                    <a:lnTo>
                      <a:pt x="222" y="284"/>
                    </a:lnTo>
                    <a:lnTo>
                      <a:pt x="218" y="299"/>
                    </a:lnTo>
                    <a:lnTo>
                      <a:pt x="213" y="312"/>
                    </a:lnTo>
                    <a:lnTo>
                      <a:pt x="206" y="324"/>
                    </a:lnTo>
                    <a:lnTo>
                      <a:pt x="199" y="337"/>
                    </a:lnTo>
                    <a:lnTo>
                      <a:pt x="189" y="348"/>
                    </a:lnTo>
                    <a:lnTo>
                      <a:pt x="180" y="357"/>
                    </a:lnTo>
                    <a:lnTo>
                      <a:pt x="171" y="366"/>
                    </a:lnTo>
                    <a:lnTo>
                      <a:pt x="160" y="374"/>
                    </a:lnTo>
                    <a:lnTo>
                      <a:pt x="150" y="381"/>
                    </a:lnTo>
                    <a:lnTo>
                      <a:pt x="137" y="388"/>
                    </a:lnTo>
                    <a:lnTo>
                      <a:pt x="121" y="395"/>
                    </a:lnTo>
                    <a:lnTo>
                      <a:pt x="104" y="400"/>
                    </a:lnTo>
                    <a:lnTo>
                      <a:pt x="86" y="403"/>
                    </a:lnTo>
                    <a:lnTo>
                      <a:pt x="69" y="404"/>
                    </a:lnTo>
                    <a:lnTo>
                      <a:pt x="52" y="403"/>
                    </a:lnTo>
                    <a:lnTo>
                      <a:pt x="37" y="401"/>
                    </a:lnTo>
                    <a:lnTo>
                      <a:pt x="31" y="399"/>
                    </a:lnTo>
                    <a:lnTo>
                      <a:pt x="26" y="397"/>
                    </a:lnTo>
                    <a:lnTo>
                      <a:pt x="21" y="394"/>
                    </a:lnTo>
                    <a:lnTo>
                      <a:pt x="17" y="392"/>
                    </a:lnTo>
                    <a:lnTo>
                      <a:pt x="10" y="385"/>
                    </a:lnTo>
                    <a:lnTo>
                      <a:pt x="5" y="378"/>
                    </a:lnTo>
                    <a:lnTo>
                      <a:pt x="3" y="375"/>
                    </a:lnTo>
                    <a:lnTo>
                      <a:pt x="1" y="371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0" y="361"/>
                    </a:lnTo>
                    <a:lnTo>
                      <a:pt x="1" y="357"/>
                    </a:lnTo>
                    <a:lnTo>
                      <a:pt x="4" y="353"/>
                    </a:lnTo>
                    <a:lnTo>
                      <a:pt x="7" y="350"/>
                    </a:lnTo>
                    <a:lnTo>
                      <a:pt x="11" y="348"/>
                    </a:lnTo>
                    <a:lnTo>
                      <a:pt x="15" y="346"/>
                    </a:lnTo>
                    <a:lnTo>
                      <a:pt x="19" y="345"/>
                    </a:lnTo>
                    <a:lnTo>
                      <a:pt x="24" y="344"/>
                    </a:lnTo>
                    <a:lnTo>
                      <a:pt x="31" y="345"/>
                    </a:lnTo>
                    <a:lnTo>
                      <a:pt x="37" y="346"/>
                    </a:lnTo>
                    <a:lnTo>
                      <a:pt x="45" y="350"/>
                    </a:lnTo>
                    <a:lnTo>
                      <a:pt x="57" y="358"/>
                    </a:lnTo>
                    <a:lnTo>
                      <a:pt x="68" y="365"/>
                    </a:lnTo>
                    <a:lnTo>
                      <a:pt x="79" y="369"/>
                    </a:lnTo>
                    <a:lnTo>
                      <a:pt x="90" y="372"/>
                    </a:lnTo>
                    <a:lnTo>
                      <a:pt x="102" y="373"/>
                    </a:lnTo>
                    <a:lnTo>
                      <a:pt x="110" y="373"/>
                    </a:lnTo>
                    <a:lnTo>
                      <a:pt x="118" y="372"/>
                    </a:lnTo>
                    <a:lnTo>
                      <a:pt x="126" y="370"/>
                    </a:lnTo>
                    <a:lnTo>
                      <a:pt x="133" y="367"/>
                    </a:lnTo>
                    <a:lnTo>
                      <a:pt x="140" y="363"/>
                    </a:lnTo>
                    <a:lnTo>
                      <a:pt x="148" y="359"/>
                    </a:lnTo>
                    <a:lnTo>
                      <a:pt x="155" y="354"/>
                    </a:lnTo>
                    <a:lnTo>
                      <a:pt x="162" y="348"/>
                    </a:lnTo>
                    <a:lnTo>
                      <a:pt x="168" y="341"/>
                    </a:lnTo>
                    <a:lnTo>
                      <a:pt x="173" y="333"/>
                    </a:lnTo>
                    <a:lnTo>
                      <a:pt x="177" y="326"/>
                    </a:lnTo>
                    <a:lnTo>
                      <a:pt x="181" y="319"/>
                    </a:lnTo>
                    <a:lnTo>
                      <a:pt x="183" y="311"/>
                    </a:lnTo>
                    <a:lnTo>
                      <a:pt x="185" y="302"/>
                    </a:lnTo>
                    <a:lnTo>
                      <a:pt x="187" y="294"/>
                    </a:lnTo>
                    <a:lnTo>
                      <a:pt x="187" y="284"/>
                    </a:lnTo>
                    <a:lnTo>
                      <a:pt x="187" y="275"/>
                    </a:lnTo>
                    <a:lnTo>
                      <a:pt x="186" y="267"/>
                    </a:lnTo>
                    <a:lnTo>
                      <a:pt x="184" y="258"/>
                    </a:lnTo>
                    <a:lnTo>
                      <a:pt x="181" y="250"/>
                    </a:lnTo>
                    <a:lnTo>
                      <a:pt x="178" y="242"/>
                    </a:lnTo>
                    <a:lnTo>
                      <a:pt x="174" y="233"/>
                    </a:lnTo>
                    <a:lnTo>
                      <a:pt x="170" y="225"/>
                    </a:lnTo>
                    <a:lnTo>
                      <a:pt x="164" y="217"/>
                    </a:lnTo>
                    <a:lnTo>
                      <a:pt x="158" y="210"/>
                    </a:lnTo>
                    <a:lnTo>
                      <a:pt x="152" y="203"/>
                    </a:lnTo>
                    <a:lnTo>
                      <a:pt x="145" y="196"/>
                    </a:lnTo>
                    <a:lnTo>
                      <a:pt x="136" y="190"/>
                    </a:lnTo>
                    <a:lnTo>
                      <a:pt x="128" y="183"/>
                    </a:lnTo>
                    <a:lnTo>
                      <a:pt x="120" y="178"/>
                    </a:lnTo>
                    <a:lnTo>
                      <a:pt x="111" y="173"/>
                    </a:lnTo>
                    <a:lnTo>
                      <a:pt x="101" y="169"/>
                    </a:lnTo>
                    <a:lnTo>
                      <a:pt x="92" y="166"/>
                    </a:lnTo>
                    <a:lnTo>
                      <a:pt x="83" y="163"/>
                    </a:lnTo>
                    <a:lnTo>
                      <a:pt x="73" y="161"/>
                    </a:lnTo>
                    <a:lnTo>
                      <a:pt x="63" y="159"/>
                    </a:lnTo>
                    <a:lnTo>
                      <a:pt x="39" y="156"/>
                    </a:lnTo>
                    <a:lnTo>
                      <a:pt x="14" y="154"/>
                    </a:lnTo>
                    <a:lnTo>
                      <a:pt x="89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75"/>
              <p:cNvSpPr/>
              <p:nvPr/>
            </p:nvSpPr>
            <p:spPr>
              <a:xfrm>
                <a:off x="3778" y="1741"/>
                <a:ext cx="119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97" extrusionOk="0">
                    <a:moveTo>
                      <a:pt x="266" y="194"/>
                    </a:moveTo>
                    <a:lnTo>
                      <a:pt x="286" y="199"/>
                    </a:lnTo>
                    <a:lnTo>
                      <a:pt x="303" y="205"/>
                    </a:lnTo>
                    <a:lnTo>
                      <a:pt x="310" y="209"/>
                    </a:lnTo>
                    <a:lnTo>
                      <a:pt x="317" y="213"/>
                    </a:lnTo>
                    <a:lnTo>
                      <a:pt x="322" y="217"/>
                    </a:lnTo>
                    <a:lnTo>
                      <a:pt x="328" y="222"/>
                    </a:lnTo>
                    <a:lnTo>
                      <a:pt x="335" y="229"/>
                    </a:lnTo>
                    <a:lnTo>
                      <a:pt x="341" y="236"/>
                    </a:lnTo>
                    <a:lnTo>
                      <a:pt x="346" y="244"/>
                    </a:lnTo>
                    <a:lnTo>
                      <a:pt x="350" y="252"/>
                    </a:lnTo>
                    <a:lnTo>
                      <a:pt x="353" y="260"/>
                    </a:lnTo>
                    <a:lnTo>
                      <a:pt x="355" y="269"/>
                    </a:lnTo>
                    <a:lnTo>
                      <a:pt x="356" y="278"/>
                    </a:lnTo>
                    <a:lnTo>
                      <a:pt x="357" y="288"/>
                    </a:lnTo>
                    <a:lnTo>
                      <a:pt x="356" y="296"/>
                    </a:lnTo>
                    <a:lnTo>
                      <a:pt x="355" y="303"/>
                    </a:lnTo>
                    <a:lnTo>
                      <a:pt x="354" y="310"/>
                    </a:lnTo>
                    <a:lnTo>
                      <a:pt x="352" y="317"/>
                    </a:lnTo>
                    <a:lnTo>
                      <a:pt x="349" y="324"/>
                    </a:lnTo>
                    <a:lnTo>
                      <a:pt x="346" y="330"/>
                    </a:lnTo>
                    <a:lnTo>
                      <a:pt x="343" y="338"/>
                    </a:lnTo>
                    <a:lnTo>
                      <a:pt x="338" y="345"/>
                    </a:lnTo>
                    <a:lnTo>
                      <a:pt x="333" y="351"/>
                    </a:lnTo>
                    <a:lnTo>
                      <a:pt x="327" y="357"/>
                    </a:lnTo>
                    <a:lnTo>
                      <a:pt x="322" y="363"/>
                    </a:lnTo>
                    <a:lnTo>
                      <a:pt x="315" y="368"/>
                    </a:lnTo>
                    <a:lnTo>
                      <a:pt x="309" y="372"/>
                    </a:lnTo>
                    <a:lnTo>
                      <a:pt x="302" y="376"/>
                    </a:lnTo>
                    <a:lnTo>
                      <a:pt x="295" y="380"/>
                    </a:lnTo>
                    <a:lnTo>
                      <a:pt x="287" y="383"/>
                    </a:lnTo>
                    <a:lnTo>
                      <a:pt x="277" y="387"/>
                    </a:lnTo>
                    <a:lnTo>
                      <a:pt x="268" y="390"/>
                    </a:lnTo>
                    <a:lnTo>
                      <a:pt x="257" y="392"/>
                    </a:lnTo>
                    <a:lnTo>
                      <a:pt x="246" y="394"/>
                    </a:lnTo>
                    <a:lnTo>
                      <a:pt x="218" y="396"/>
                    </a:lnTo>
                    <a:lnTo>
                      <a:pt x="186" y="397"/>
                    </a:lnTo>
                    <a:lnTo>
                      <a:pt x="0" y="397"/>
                    </a:lnTo>
                    <a:lnTo>
                      <a:pt x="0" y="385"/>
                    </a:lnTo>
                    <a:lnTo>
                      <a:pt x="14" y="385"/>
                    </a:lnTo>
                    <a:lnTo>
                      <a:pt x="20" y="385"/>
                    </a:lnTo>
                    <a:lnTo>
                      <a:pt x="26" y="384"/>
                    </a:lnTo>
                    <a:lnTo>
                      <a:pt x="31" y="383"/>
                    </a:lnTo>
                    <a:lnTo>
                      <a:pt x="35" y="381"/>
                    </a:lnTo>
                    <a:lnTo>
                      <a:pt x="39" y="379"/>
                    </a:lnTo>
                    <a:lnTo>
                      <a:pt x="43" y="376"/>
                    </a:lnTo>
                    <a:lnTo>
                      <a:pt x="47" y="373"/>
                    </a:lnTo>
                    <a:lnTo>
                      <a:pt x="50" y="370"/>
                    </a:lnTo>
                    <a:lnTo>
                      <a:pt x="53" y="363"/>
                    </a:lnTo>
                    <a:lnTo>
                      <a:pt x="55" y="354"/>
                    </a:lnTo>
                    <a:lnTo>
                      <a:pt x="57" y="342"/>
                    </a:lnTo>
                    <a:lnTo>
                      <a:pt x="57" y="326"/>
                    </a:lnTo>
                    <a:lnTo>
                      <a:pt x="57" y="70"/>
                    </a:lnTo>
                    <a:lnTo>
                      <a:pt x="57" y="53"/>
                    </a:lnTo>
                    <a:lnTo>
                      <a:pt x="55" y="39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1" y="26"/>
                    </a:lnTo>
                    <a:lnTo>
                      <a:pt x="49" y="23"/>
                    </a:lnTo>
                    <a:lnTo>
                      <a:pt x="46" y="20"/>
                    </a:lnTo>
                    <a:lnTo>
                      <a:pt x="41" y="18"/>
                    </a:lnTo>
                    <a:lnTo>
                      <a:pt x="38" y="15"/>
                    </a:lnTo>
                    <a:lnTo>
                      <a:pt x="34" y="14"/>
                    </a:lnTo>
                    <a:lnTo>
                      <a:pt x="25" y="11"/>
                    </a:lnTo>
                    <a:lnTo>
                      <a:pt x="14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94" y="0"/>
                    </a:lnTo>
                    <a:lnTo>
                      <a:pt x="214" y="2"/>
                    </a:lnTo>
                    <a:lnTo>
                      <a:pt x="232" y="4"/>
                    </a:lnTo>
                    <a:lnTo>
                      <a:pt x="248" y="7"/>
                    </a:lnTo>
                    <a:lnTo>
                      <a:pt x="259" y="10"/>
                    </a:lnTo>
                    <a:lnTo>
                      <a:pt x="268" y="13"/>
                    </a:lnTo>
                    <a:lnTo>
                      <a:pt x="278" y="17"/>
                    </a:lnTo>
                    <a:lnTo>
                      <a:pt x="287" y="21"/>
                    </a:lnTo>
                    <a:lnTo>
                      <a:pt x="295" y="26"/>
                    </a:lnTo>
                    <a:lnTo>
                      <a:pt x="302" y="31"/>
                    </a:lnTo>
                    <a:lnTo>
                      <a:pt x="309" y="37"/>
                    </a:lnTo>
                    <a:lnTo>
                      <a:pt x="315" y="44"/>
                    </a:lnTo>
                    <a:lnTo>
                      <a:pt x="320" y="51"/>
                    </a:lnTo>
                    <a:lnTo>
                      <a:pt x="325" y="58"/>
                    </a:lnTo>
                    <a:lnTo>
                      <a:pt x="329" y="65"/>
                    </a:lnTo>
                    <a:lnTo>
                      <a:pt x="333" y="73"/>
                    </a:lnTo>
                    <a:lnTo>
                      <a:pt x="335" y="80"/>
                    </a:lnTo>
                    <a:lnTo>
                      <a:pt x="337" y="88"/>
                    </a:lnTo>
                    <a:lnTo>
                      <a:pt x="338" y="97"/>
                    </a:lnTo>
                    <a:lnTo>
                      <a:pt x="339" y="106"/>
                    </a:lnTo>
                    <a:lnTo>
                      <a:pt x="338" y="113"/>
                    </a:lnTo>
                    <a:lnTo>
                      <a:pt x="337" y="120"/>
                    </a:lnTo>
                    <a:lnTo>
                      <a:pt x="336" y="127"/>
                    </a:lnTo>
                    <a:lnTo>
                      <a:pt x="334" y="133"/>
                    </a:lnTo>
                    <a:lnTo>
                      <a:pt x="332" y="141"/>
                    </a:lnTo>
                    <a:lnTo>
                      <a:pt x="328" y="147"/>
                    </a:lnTo>
                    <a:lnTo>
                      <a:pt x="324" y="153"/>
                    </a:lnTo>
                    <a:lnTo>
                      <a:pt x="320" y="159"/>
                    </a:lnTo>
                    <a:lnTo>
                      <a:pt x="315" y="165"/>
                    </a:lnTo>
                    <a:lnTo>
                      <a:pt x="310" y="170"/>
                    </a:lnTo>
                    <a:lnTo>
                      <a:pt x="304" y="175"/>
                    </a:lnTo>
                    <a:lnTo>
                      <a:pt x="298" y="179"/>
                    </a:lnTo>
                    <a:lnTo>
                      <a:pt x="291" y="183"/>
                    </a:lnTo>
                    <a:lnTo>
                      <a:pt x="284" y="187"/>
                    </a:lnTo>
                    <a:lnTo>
                      <a:pt x="275" y="191"/>
                    </a:lnTo>
                    <a:lnTo>
                      <a:pt x="266" y="194"/>
                    </a:lnTo>
                    <a:close/>
                    <a:moveTo>
                      <a:pt x="113" y="178"/>
                    </a:moveTo>
                    <a:lnTo>
                      <a:pt x="124" y="180"/>
                    </a:lnTo>
                    <a:lnTo>
                      <a:pt x="137" y="181"/>
                    </a:lnTo>
                    <a:lnTo>
                      <a:pt x="153" y="182"/>
                    </a:lnTo>
                    <a:lnTo>
                      <a:pt x="168" y="182"/>
                    </a:lnTo>
                    <a:lnTo>
                      <a:pt x="189" y="181"/>
                    </a:lnTo>
                    <a:lnTo>
                      <a:pt x="206" y="180"/>
                    </a:lnTo>
                    <a:lnTo>
                      <a:pt x="220" y="177"/>
                    </a:lnTo>
                    <a:lnTo>
                      <a:pt x="232" y="173"/>
                    </a:lnTo>
                    <a:lnTo>
                      <a:pt x="243" y="168"/>
                    </a:lnTo>
                    <a:lnTo>
                      <a:pt x="252" y="161"/>
                    </a:lnTo>
                    <a:lnTo>
                      <a:pt x="259" y="154"/>
                    </a:lnTo>
                    <a:lnTo>
                      <a:pt x="265" y="145"/>
                    </a:lnTo>
                    <a:lnTo>
                      <a:pt x="270" y="135"/>
                    </a:lnTo>
                    <a:lnTo>
                      <a:pt x="274" y="125"/>
                    </a:lnTo>
                    <a:lnTo>
                      <a:pt x="276" y="114"/>
                    </a:lnTo>
                    <a:lnTo>
                      <a:pt x="277" y="103"/>
                    </a:lnTo>
                    <a:lnTo>
                      <a:pt x="276" y="95"/>
                    </a:lnTo>
                    <a:lnTo>
                      <a:pt x="275" y="86"/>
                    </a:lnTo>
                    <a:lnTo>
                      <a:pt x="273" y="78"/>
                    </a:lnTo>
                    <a:lnTo>
                      <a:pt x="270" y="71"/>
                    </a:lnTo>
                    <a:lnTo>
                      <a:pt x="266" y="64"/>
                    </a:lnTo>
                    <a:lnTo>
                      <a:pt x="261" y="57"/>
                    </a:lnTo>
                    <a:lnTo>
                      <a:pt x="255" y="50"/>
                    </a:lnTo>
                    <a:lnTo>
                      <a:pt x="249" y="44"/>
                    </a:lnTo>
                    <a:lnTo>
                      <a:pt x="241" y="38"/>
                    </a:lnTo>
                    <a:lnTo>
                      <a:pt x="232" y="33"/>
                    </a:lnTo>
                    <a:lnTo>
                      <a:pt x="223" y="29"/>
                    </a:lnTo>
                    <a:lnTo>
                      <a:pt x="214" y="25"/>
                    </a:lnTo>
                    <a:lnTo>
                      <a:pt x="203" y="23"/>
                    </a:lnTo>
                    <a:lnTo>
                      <a:pt x="192" y="21"/>
                    </a:lnTo>
                    <a:lnTo>
                      <a:pt x="179" y="20"/>
                    </a:lnTo>
                    <a:lnTo>
                      <a:pt x="166" y="19"/>
                    </a:lnTo>
                    <a:lnTo>
                      <a:pt x="152" y="20"/>
                    </a:lnTo>
                    <a:lnTo>
                      <a:pt x="137" y="21"/>
                    </a:lnTo>
                    <a:lnTo>
                      <a:pt x="125" y="23"/>
                    </a:lnTo>
                    <a:lnTo>
                      <a:pt x="113" y="25"/>
                    </a:lnTo>
                    <a:lnTo>
                      <a:pt x="113" y="178"/>
                    </a:lnTo>
                    <a:close/>
                    <a:moveTo>
                      <a:pt x="113" y="368"/>
                    </a:moveTo>
                    <a:lnTo>
                      <a:pt x="130" y="371"/>
                    </a:lnTo>
                    <a:lnTo>
                      <a:pt x="147" y="373"/>
                    </a:lnTo>
                    <a:lnTo>
                      <a:pt x="163" y="375"/>
                    </a:lnTo>
                    <a:lnTo>
                      <a:pt x="180" y="375"/>
                    </a:lnTo>
                    <a:lnTo>
                      <a:pt x="193" y="375"/>
                    </a:lnTo>
                    <a:lnTo>
                      <a:pt x="205" y="374"/>
                    </a:lnTo>
                    <a:lnTo>
                      <a:pt x="216" y="372"/>
                    </a:lnTo>
                    <a:lnTo>
                      <a:pt x="226" y="369"/>
                    </a:lnTo>
                    <a:lnTo>
                      <a:pt x="237" y="366"/>
                    </a:lnTo>
                    <a:lnTo>
                      <a:pt x="246" y="362"/>
                    </a:lnTo>
                    <a:lnTo>
                      <a:pt x="254" y="357"/>
                    </a:lnTo>
                    <a:lnTo>
                      <a:pt x="261" y="352"/>
                    </a:lnTo>
                    <a:lnTo>
                      <a:pt x="267" y="346"/>
                    </a:lnTo>
                    <a:lnTo>
                      <a:pt x="273" y="340"/>
                    </a:lnTo>
                    <a:lnTo>
                      <a:pt x="277" y="332"/>
                    </a:lnTo>
                    <a:lnTo>
                      <a:pt x="281" y="325"/>
                    </a:lnTo>
                    <a:lnTo>
                      <a:pt x="285" y="317"/>
                    </a:lnTo>
                    <a:lnTo>
                      <a:pt x="287" y="310"/>
                    </a:lnTo>
                    <a:lnTo>
                      <a:pt x="289" y="302"/>
                    </a:lnTo>
                    <a:lnTo>
                      <a:pt x="289" y="293"/>
                    </a:lnTo>
                    <a:lnTo>
                      <a:pt x="288" y="281"/>
                    </a:lnTo>
                    <a:lnTo>
                      <a:pt x="286" y="270"/>
                    </a:lnTo>
                    <a:lnTo>
                      <a:pt x="281" y="259"/>
                    </a:lnTo>
                    <a:lnTo>
                      <a:pt x="276" y="249"/>
                    </a:lnTo>
                    <a:lnTo>
                      <a:pt x="272" y="244"/>
                    </a:lnTo>
                    <a:lnTo>
                      <a:pt x="269" y="239"/>
                    </a:lnTo>
                    <a:lnTo>
                      <a:pt x="264" y="233"/>
                    </a:lnTo>
                    <a:lnTo>
                      <a:pt x="260" y="229"/>
                    </a:lnTo>
                    <a:lnTo>
                      <a:pt x="249" y="221"/>
                    </a:lnTo>
                    <a:lnTo>
                      <a:pt x="236" y="215"/>
                    </a:lnTo>
                    <a:lnTo>
                      <a:pt x="220" y="209"/>
                    </a:lnTo>
                    <a:lnTo>
                      <a:pt x="204" y="206"/>
                    </a:lnTo>
                    <a:lnTo>
                      <a:pt x="184" y="203"/>
                    </a:lnTo>
                    <a:lnTo>
                      <a:pt x="165" y="203"/>
                    </a:lnTo>
                    <a:lnTo>
                      <a:pt x="156" y="203"/>
                    </a:lnTo>
                    <a:lnTo>
                      <a:pt x="148" y="203"/>
                    </a:lnTo>
                    <a:lnTo>
                      <a:pt x="141" y="203"/>
                    </a:lnTo>
                    <a:lnTo>
                      <a:pt x="133" y="203"/>
                    </a:lnTo>
                    <a:lnTo>
                      <a:pt x="122" y="204"/>
                    </a:lnTo>
                    <a:lnTo>
                      <a:pt x="113" y="205"/>
                    </a:lnTo>
                    <a:lnTo>
                      <a:pt x="113" y="36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75"/>
              <p:cNvSpPr txBox="1"/>
              <p:nvPr/>
            </p:nvSpPr>
            <p:spPr>
              <a:xfrm>
                <a:off x="2914" y="171"/>
                <a:ext cx="1268" cy="3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Arial"/>
                  <a:buNone/>
                </a:pPr>
                <a:r>
                  <a:rPr lang="en-US" sz="13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r>
                  <a:rPr lang="en-US" sz="13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зи</a:t>
                </a:r>
                <a:r>
                  <a:rPr lang="en-US" sz="13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= </a:t>
                </a:r>
                <a:r>
                  <a:rPr lang="en-US" sz="13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В</a:t>
                </a:r>
                <a:endParaRPr sz="9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75"/>
              <p:cNvSpPr txBox="1"/>
              <p:nvPr/>
            </p:nvSpPr>
            <p:spPr>
              <a:xfrm>
                <a:off x="2891" y="1268"/>
                <a:ext cx="1189" cy="3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Arial"/>
                  <a:buNone/>
                </a:pPr>
                <a:r>
                  <a:rPr lang="en-US" sz="13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r>
                  <a:rPr lang="en-US" sz="13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зи</a:t>
                </a:r>
                <a:r>
                  <a:rPr lang="en-US" sz="13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= </a:t>
                </a:r>
                <a:r>
                  <a:rPr lang="en-US" sz="13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 В</a:t>
                </a:r>
                <a:endParaRPr sz="9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75"/>
              <p:cNvSpPr txBox="1"/>
              <p:nvPr/>
            </p:nvSpPr>
            <p:spPr>
              <a:xfrm>
                <a:off x="2914" y="1668"/>
                <a:ext cx="1440" cy="2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Arial"/>
                  <a:buNone/>
                </a:pPr>
                <a:r>
                  <a:rPr lang="en-US" sz="13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r>
                  <a:rPr lang="en-US" sz="13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зи</a:t>
                </a:r>
                <a:r>
                  <a:rPr lang="en-US" sz="13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= </a:t>
                </a:r>
                <a:r>
                  <a:rPr lang="en-US" sz="13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–0.5 В</a:t>
                </a:r>
                <a:endParaRPr sz="9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75"/>
              <p:cNvSpPr txBox="1"/>
              <p:nvPr/>
            </p:nvSpPr>
            <p:spPr>
              <a:xfrm>
                <a:off x="2926" y="1987"/>
                <a:ext cx="1189" cy="2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Arial"/>
                  <a:buNone/>
                </a:pPr>
                <a:r>
                  <a:rPr lang="en-US" sz="13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r>
                  <a:rPr lang="en-US" sz="13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зи</a:t>
                </a:r>
                <a:r>
                  <a:rPr lang="en-US" sz="13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= </a:t>
                </a:r>
                <a:r>
                  <a:rPr lang="en-US" sz="13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–1 В</a:t>
                </a:r>
                <a:endParaRPr sz="9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75"/>
              <p:cNvSpPr txBox="1"/>
              <p:nvPr/>
            </p:nvSpPr>
            <p:spPr>
              <a:xfrm>
                <a:off x="2926" y="2535"/>
                <a:ext cx="1189" cy="2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Arial"/>
                  <a:buNone/>
                </a:pPr>
                <a:r>
                  <a:rPr lang="en-US" sz="13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r>
                  <a:rPr lang="en-US" sz="1300" b="0" i="0" u="none" baseline="-25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зи</a:t>
                </a:r>
                <a:r>
                  <a:rPr lang="en-US" sz="1300" b="0" i="1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= </a:t>
                </a:r>
                <a:r>
                  <a:rPr lang="en-US" sz="13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–2 В</a:t>
                </a:r>
                <a:endParaRPr sz="9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7" name="Google Shape;2367;p75"/>
            <p:cNvSpPr txBox="1"/>
            <p:nvPr/>
          </p:nvSpPr>
          <p:spPr>
            <a:xfrm>
              <a:off x="1447" y="1093"/>
              <a:ext cx="1189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1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lang="en-US" sz="2000" b="0" i="1" u="none" baseline="-25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lang="en-US" sz="2000" b="0" i="1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</a:t>
              </a:r>
              <a:r>
                <a:rPr lang="en-US" sz="13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мА</a:t>
              </a:r>
              <a:endParaRPr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75"/>
            <p:cNvSpPr txBox="1"/>
            <p:nvPr/>
          </p:nvSpPr>
          <p:spPr>
            <a:xfrm>
              <a:off x="7558" y="4251"/>
              <a:ext cx="1189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1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r>
                <a:rPr lang="en-US" sz="2000" b="0" i="0" u="none" baseline="-25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cи</a:t>
              </a:r>
              <a:r>
                <a:rPr lang="en-US" sz="1300" b="0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en-US" sz="13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В</a:t>
              </a:r>
              <a:endParaRPr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9" name="Google Shape;2369;p7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4" name="Google Shape;2374;p76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5" name="Google Shape;2375;p76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МОП-транзистор с встроенным каналом</a:t>
            </a:r>
            <a:endParaRPr/>
          </a:p>
        </p:txBody>
      </p:sp>
      <p:sp>
        <p:nvSpPr>
          <p:cNvPr id="2376" name="Google Shape;2376;p76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377" name="Google Shape;2377;p7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7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7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7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7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76"/>
          <p:cNvSpPr txBox="1"/>
          <p:nvPr/>
        </p:nvSpPr>
        <p:spPr>
          <a:xfrm>
            <a:off x="342900" y="1071562"/>
            <a:ext cx="82296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Передаточная характеристика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83" name="Google Shape;2383;p7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4" name="Google Shape;2384;p76"/>
          <p:cNvGrpSpPr/>
          <p:nvPr/>
        </p:nvGrpSpPr>
        <p:grpSpPr>
          <a:xfrm>
            <a:off x="1820862" y="1857375"/>
            <a:ext cx="5322887" cy="4429125"/>
            <a:chOff x="1702" y="1096"/>
            <a:chExt cx="4516" cy="3727"/>
          </a:xfrm>
        </p:grpSpPr>
        <p:grpSp>
          <p:nvGrpSpPr>
            <p:cNvPr id="2385" name="Google Shape;2385;p76"/>
            <p:cNvGrpSpPr/>
            <p:nvPr/>
          </p:nvGrpSpPr>
          <p:grpSpPr>
            <a:xfrm>
              <a:off x="1702" y="1138"/>
              <a:ext cx="4516" cy="3685"/>
              <a:chOff x="0" y="0"/>
              <a:chExt cx="4516" cy="3685"/>
            </a:xfrm>
          </p:grpSpPr>
          <p:sp>
            <p:nvSpPr>
              <p:cNvPr id="2386" name="Google Shape;2386;p76"/>
              <p:cNvSpPr txBox="1"/>
              <p:nvPr/>
            </p:nvSpPr>
            <p:spPr>
              <a:xfrm>
                <a:off x="0" y="0"/>
                <a:ext cx="4483" cy="3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76"/>
              <p:cNvSpPr/>
              <p:nvPr/>
            </p:nvSpPr>
            <p:spPr>
              <a:xfrm>
                <a:off x="2186" y="27"/>
                <a:ext cx="91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99" extrusionOk="0">
                    <a:moveTo>
                      <a:pt x="183" y="0"/>
                    </a:moveTo>
                    <a:lnTo>
                      <a:pt x="366" y="699"/>
                    </a:lnTo>
                    <a:lnTo>
                      <a:pt x="363" y="697"/>
                    </a:lnTo>
                    <a:lnTo>
                      <a:pt x="360" y="694"/>
                    </a:lnTo>
                    <a:lnTo>
                      <a:pt x="358" y="692"/>
                    </a:lnTo>
                    <a:lnTo>
                      <a:pt x="354" y="689"/>
                    </a:lnTo>
                    <a:lnTo>
                      <a:pt x="352" y="688"/>
                    </a:lnTo>
                    <a:lnTo>
                      <a:pt x="349" y="686"/>
                    </a:lnTo>
                    <a:lnTo>
                      <a:pt x="346" y="683"/>
                    </a:lnTo>
                    <a:lnTo>
                      <a:pt x="343" y="682"/>
                    </a:lnTo>
                    <a:lnTo>
                      <a:pt x="341" y="680"/>
                    </a:lnTo>
                    <a:lnTo>
                      <a:pt x="337" y="677"/>
                    </a:lnTo>
                    <a:lnTo>
                      <a:pt x="335" y="676"/>
                    </a:lnTo>
                    <a:lnTo>
                      <a:pt x="332" y="673"/>
                    </a:lnTo>
                    <a:lnTo>
                      <a:pt x="328" y="672"/>
                    </a:lnTo>
                    <a:lnTo>
                      <a:pt x="326" y="670"/>
                    </a:lnTo>
                    <a:lnTo>
                      <a:pt x="324" y="669"/>
                    </a:lnTo>
                    <a:lnTo>
                      <a:pt x="320" y="666"/>
                    </a:lnTo>
                    <a:lnTo>
                      <a:pt x="317" y="665"/>
                    </a:lnTo>
                    <a:lnTo>
                      <a:pt x="315" y="662"/>
                    </a:lnTo>
                    <a:lnTo>
                      <a:pt x="311" y="661"/>
                    </a:lnTo>
                    <a:lnTo>
                      <a:pt x="309" y="660"/>
                    </a:lnTo>
                    <a:lnTo>
                      <a:pt x="306" y="658"/>
                    </a:lnTo>
                    <a:lnTo>
                      <a:pt x="303" y="656"/>
                    </a:lnTo>
                    <a:lnTo>
                      <a:pt x="300" y="655"/>
                    </a:lnTo>
                    <a:lnTo>
                      <a:pt x="298" y="654"/>
                    </a:lnTo>
                    <a:lnTo>
                      <a:pt x="294" y="651"/>
                    </a:lnTo>
                    <a:lnTo>
                      <a:pt x="292" y="650"/>
                    </a:lnTo>
                    <a:lnTo>
                      <a:pt x="289" y="649"/>
                    </a:lnTo>
                    <a:lnTo>
                      <a:pt x="286" y="648"/>
                    </a:lnTo>
                    <a:lnTo>
                      <a:pt x="283" y="647"/>
                    </a:lnTo>
                    <a:lnTo>
                      <a:pt x="281" y="645"/>
                    </a:lnTo>
                    <a:lnTo>
                      <a:pt x="277" y="644"/>
                    </a:lnTo>
                    <a:lnTo>
                      <a:pt x="275" y="643"/>
                    </a:lnTo>
                    <a:lnTo>
                      <a:pt x="272" y="642"/>
                    </a:lnTo>
                    <a:lnTo>
                      <a:pt x="269" y="640"/>
                    </a:lnTo>
                    <a:lnTo>
                      <a:pt x="266" y="639"/>
                    </a:lnTo>
                    <a:lnTo>
                      <a:pt x="262" y="638"/>
                    </a:lnTo>
                    <a:lnTo>
                      <a:pt x="260" y="638"/>
                    </a:lnTo>
                    <a:lnTo>
                      <a:pt x="258" y="637"/>
                    </a:lnTo>
                    <a:lnTo>
                      <a:pt x="254" y="636"/>
                    </a:lnTo>
                    <a:lnTo>
                      <a:pt x="251" y="634"/>
                    </a:lnTo>
                    <a:lnTo>
                      <a:pt x="249" y="634"/>
                    </a:lnTo>
                    <a:lnTo>
                      <a:pt x="245" y="633"/>
                    </a:lnTo>
                    <a:lnTo>
                      <a:pt x="243" y="632"/>
                    </a:lnTo>
                    <a:lnTo>
                      <a:pt x="240" y="632"/>
                    </a:lnTo>
                    <a:lnTo>
                      <a:pt x="237" y="631"/>
                    </a:lnTo>
                    <a:lnTo>
                      <a:pt x="234" y="631"/>
                    </a:lnTo>
                    <a:lnTo>
                      <a:pt x="232" y="629"/>
                    </a:lnTo>
                    <a:lnTo>
                      <a:pt x="228" y="629"/>
                    </a:lnTo>
                    <a:lnTo>
                      <a:pt x="226" y="628"/>
                    </a:lnTo>
                    <a:lnTo>
                      <a:pt x="223" y="628"/>
                    </a:lnTo>
                    <a:lnTo>
                      <a:pt x="220" y="627"/>
                    </a:lnTo>
                    <a:lnTo>
                      <a:pt x="217" y="627"/>
                    </a:lnTo>
                    <a:lnTo>
                      <a:pt x="215" y="627"/>
                    </a:lnTo>
                    <a:lnTo>
                      <a:pt x="211" y="626"/>
                    </a:lnTo>
                    <a:lnTo>
                      <a:pt x="209" y="626"/>
                    </a:lnTo>
                    <a:lnTo>
                      <a:pt x="206" y="626"/>
                    </a:lnTo>
                    <a:lnTo>
                      <a:pt x="202" y="625"/>
                    </a:lnTo>
                    <a:lnTo>
                      <a:pt x="200" y="625"/>
                    </a:lnTo>
                    <a:lnTo>
                      <a:pt x="198" y="625"/>
                    </a:lnTo>
                    <a:lnTo>
                      <a:pt x="194" y="625"/>
                    </a:lnTo>
                    <a:lnTo>
                      <a:pt x="191" y="625"/>
                    </a:lnTo>
                    <a:lnTo>
                      <a:pt x="189" y="625"/>
                    </a:lnTo>
                    <a:lnTo>
                      <a:pt x="185" y="625"/>
                    </a:lnTo>
                    <a:lnTo>
                      <a:pt x="183" y="625"/>
                    </a:lnTo>
                    <a:lnTo>
                      <a:pt x="180" y="625"/>
                    </a:lnTo>
                    <a:lnTo>
                      <a:pt x="177" y="625"/>
                    </a:lnTo>
                    <a:lnTo>
                      <a:pt x="174" y="625"/>
                    </a:lnTo>
                    <a:lnTo>
                      <a:pt x="172" y="625"/>
                    </a:lnTo>
                    <a:lnTo>
                      <a:pt x="168" y="625"/>
                    </a:lnTo>
                    <a:lnTo>
                      <a:pt x="166" y="625"/>
                    </a:lnTo>
                    <a:lnTo>
                      <a:pt x="163" y="625"/>
                    </a:lnTo>
                    <a:lnTo>
                      <a:pt x="160" y="626"/>
                    </a:lnTo>
                    <a:lnTo>
                      <a:pt x="157" y="626"/>
                    </a:lnTo>
                    <a:lnTo>
                      <a:pt x="155" y="626"/>
                    </a:lnTo>
                    <a:lnTo>
                      <a:pt x="151" y="627"/>
                    </a:lnTo>
                    <a:lnTo>
                      <a:pt x="149" y="627"/>
                    </a:lnTo>
                    <a:lnTo>
                      <a:pt x="146" y="627"/>
                    </a:lnTo>
                    <a:lnTo>
                      <a:pt x="143" y="628"/>
                    </a:lnTo>
                    <a:lnTo>
                      <a:pt x="140" y="628"/>
                    </a:lnTo>
                    <a:lnTo>
                      <a:pt x="138" y="629"/>
                    </a:lnTo>
                    <a:lnTo>
                      <a:pt x="134" y="629"/>
                    </a:lnTo>
                    <a:lnTo>
                      <a:pt x="132" y="631"/>
                    </a:lnTo>
                    <a:lnTo>
                      <a:pt x="129" y="631"/>
                    </a:lnTo>
                    <a:lnTo>
                      <a:pt x="125" y="632"/>
                    </a:lnTo>
                    <a:lnTo>
                      <a:pt x="123" y="632"/>
                    </a:lnTo>
                    <a:lnTo>
                      <a:pt x="121" y="633"/>
                    </a:lnTo>
                    <a:lnTo>
                      <a:pt x="117" y="634"/>
                    </a:lnTo>
                    <a:lnTo>
                      <a:pt x="114" y="634"/>
                    </a:lnTo>
                    <a:lnTo>
                      <a:pt x="112" y="636"/>
                    </a:lnTo>
                    <a:lnTo>
                      <a:pt x="108" y="637"/>
                    </a:lnTo>
                    <a:lnTo>
                      <a:pt x="106" y="638"/>
                    </a:lnTo>
                    <a:lnTo>
                      <a:pt x="103" y="638"/>
                    </a:lnTo>
                    <a:lnTo>
                      <a:pt x="100" y="639"/>
                    </a:lnTo>
                    <a:lnTo>
                      <a:pt x="97" y="640"/>
                    </a:lnTo>
                    <a:lnTo>
                      <a:pt x="95" y="642"/>
                    </a:lnTo>
                    <a:lnTo>
                      <a:pt x="91" y="643"/>
                    </a:lnTo>
                    <a:lnTo>
                      <a:pt x="89" y="644"/>
                    </a:lnTo>
                    <a:lnTo>
                      <a:pt x="86" y="645"/>
                    </a:lnTo>
                    <a:lnTo>
                      <a:pt x="83" y="647"/>
                    </a:lnTo>
                    <a:lnTo>
                      <a:pt x="80" y="648"/>
                    </a:lnTo>
                    <a:lnTo>
                      <a:pt x="78" y="649"/>
                    </a:lnTo>
                    <a:lnTo>
                      <a:pt x="74" y="650"/>
                    </a:lnTo>
                    <a:lnTo>
                      <a:pt x="72" y="651"/>
                    </a:lnTo>
                    <a:lnTo>
                      <a:pt x="69" y="654"/>
                    </a:lnTo>
                    <a:lnTo>
                      <a:pt x="66" y="655"/>
                    </a:lnTo>
                    <a:lnTo>
                      <a:pt x="63" y="656"/>
                    </a:lnTo>
                    <a:lnTo>
                      <a:pt x="61" y="658"/>
                    </a:lnTo>
                    <a:lnTo>
                      <a:pt x="57" y="660"/>
                    </a:lnTo>
                    <a:lnTo>
                      <a:pt x="55" y="661"/>
                    </a:lnTo>
                    <a:lnTo>
                      <a:pt x="52" y="662"/>
                    </a:lnTo>
                    <a:lnTo>
                      <a:pt x="48" y="665"/>
                    </a:lnTo>
                    <a:lnTo>
                      <a:pt x="46" y="666"/>
                    </a:lnTo>
                    <a:lnTo>
                      <a:pt x="42" y="669"/>
                    </a:lnTo>
                    <a:lnTo>
                      <a:pt x="40" y="670"/>
                    </a:lnTo>
                    <a:lnTo>
                      <a:pt x="37" y="672"/>
                    </a:lnTo>
                    <a:lnTo>
                      <a:pt x="34" y="673"/>
                    </a:lnTo>
                    <a:lnTo>
                      <a:pt x="31" y="676"/>
                    </a:lnTo>
                    <a:lnTo>
                      <a:pt x="29" y="677"/>
                    </a:lnTo>
                    <a:lnTo>
                      <a:pt x="25" y="680"/>
                    </a:lnTo>
                    <a:lnTo>
                      <a:pt x="23" y="682"/>
                    </a:lnTo>
                    <a:lnTo>
                      <a:pt x="20" y="683"/>
                    </a:lnTo>
                    <a:lnTo>
                      <a:pt x="17" y="686"/>
                    </a:lnTo>
                    <a:lnTo>
                      <a:pt x="14" y="688"/>
                    </a:lnTo>
                    <a:lnTo>
                      <a:pt x="12" y="689"/>
                    </a:lnTo>
                    <a:lnTo>
                      <a:pt x="8" y="692"/>
                    </a:lnTo>
                    <a:lnTo>
                      <a:pt x="6" y="694"/>
                    </a:lnTo>
                    <a:lnTo>
                      <a:pt x="3" y="697"/>
                    </a:lnTo>
                    <a:lnTo>
                      <a:pt x="0" y="699"/>
                    </a:lnTo>
                    <a:lnTo>
                      <a:pt x="183" y="0"/>
                    </a:lnTo>
                    <a:lnTo>
                      <a:pt x="183" y="275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76"/>
              <p:cNvSpPr txBox="1"/>
              <p:nvPr/>
            </p:nvSpPr>
            <p:spPr>
              <a:xfrm>
                <a:off x="2227" y="167"/>
                <a:ext cx="9" cy="3023"/>
              </a:xfrm>
              <a:prstGeom prst="rect">
                <a:avLst/>
              </a:prstGeom>
              <a:solidFill>
                <a:srgbClr val="1F1A17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76"/>
              <p:cNvSpPr/>
              <p:nvPr/>
            </p:nvSpPr>
            <p:spPr>
              <a:xfrm>
                <a:off x="591" y="481"/>
                <a:ext cx="2440" cy="2708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832" extrusionOk="0">
                    <a:moveTo>
                      <a:pt x="0" y="10751"/>
                    </a:moveTo>
                    <a:lnTo>
                      <a:pt x="393" y="10715"/>
                    </a:lnTo>
                    <a:lnTo>
                      <a:pt x="766" y="10672"/>
                    </a:lnTo>
                    <a:lnTo>
                      <a:pt x="1118" y="10621"/>
                    </a:lnTo>
                    <a:lnTo>
                      <a:pt x="1453" y="10565"/>
                    </a:lnTo>
                    <a:lnTo>
                      <a:pt x="1772" y="10500"/>
                    </a:lnTo>
                    <a:lnTo>
                      <a:pt x="2075" y="10424"/>
                    </a:lnTo>
                    <a:lnTo>
                      <a:pt x="2364" y="10338"/>
                    </a:lnTo>
                    <a:lnTo>
                      <a:pt x="2641" y="10241"/>
                    </a:lnTo>
                    <a:lnTo>
                      <a:pt x="2907" y="10128"/>
                    </a:lnTo>
                    <a:lnTo>
                      <a:pt x="3163" y="10002"/>
                    </a:lnTo>
                    <a:lnTo>
                      <a:pt x="3410" y="9860"/>
                    </a:lnTo>
                    <a:lnTo>
                      <a:pt x="3651" y="9700"/>
                    </a:lnTo>
                    <a:lnTo>
                      <a:pt x="3886" y="9524"/>
                    </a:lnTo>
                    <a:lnTo>
                      <a:pt x="4117" y="9327"/>
                    </a:lnTo>
                    <a:lnTo>
                      <a:pt x="4346" y="9110"/>
                    </a:lnTo>
                    <a:lnTo>
                      <a:pt x="4572" y="8871"/>
                    </a:lnTo>
                    <a:lnTo>
                      <a:pt x="4798" y="8610"/>
                    </a:lnTo>
                    <a:lnTo>
                      <a:pt x="5026" y="8325"/>
                    </a:lnTo>
                    <a:lnTo>
                      <a:pt x="5256" y="8014"/>
                    </a:lnTo>
                    <a:lnTo>
                      <a:pt x="5489" y="7676"/>
                    </a:lnTo>
                    <a:lnTo>
                      <a:pt x="5729" y="7311"/>
                    </a:lnTo>
                    <a:lnTo>
                      <a:pt x="5975" y="6918"/>
                    </a:lnTo>
                    <a:lnTo>
                      <a:pt x="6228" y="6494"/>
                    </a:lnTo>
                    <a:lnTo>
                      <a:pt x="6492" y="6039"/>
                    </a:lnTo>
                    <a:lnTo>
                      <a:pt x="6766" y="5552"/>
                    </a:lnTo>
                    <a:lnTo>
                      <a:pt x="7052" y="5031"/>
                    </a:lnTo>
                    <a:lnTo>
                      <a:pt x="7351" y="4475"/>
                    </a:lnTo>
                    <a:lnTo>
                      <a:pt x="7667" y="3884"/>
                    </a:lnTo>
                    <a:lnTo>
                      <a:pt x="7997" y="3256"/>
                    </a:lnTo>
                    <a:lnTo>
                      <a:pt x="8345" y="2589"/>
                    </a:lnTo>
                    <a:lnTo>
                      <a:pt x="8714" y="1883"/>
                    </a:lnTo>
                    <a:lnTo>
                      <a:pt x="9101" y="1135"/>
                    </a:lnTo>
                    <a:lnTo>
                      <a:pt x="9172" y="1172"/>
                    </a:lnTo>
                    <a:lnTo>
                      <a:pt x="8783" y="1923"/>
                    </a:lnTo>
                    <a:lnTo>
                      <a:pt x="8414" y="2632"/>
                    </a:lnTo>
                    <a:lnTo>
                      <a:pt x="8063" y="3302"/>
                    </a:lnTo>
                    <a:lnTo>
                      <a:pt x="7732" y="3933"/>
                    </a:lnTo>
                    <a:lnTo>
                      <a:pt x="7415" y="4527"/>
                    </a:lnTo>
                    <a:lnTo>
                      <a:pt x="7114" y="5084"/>
                    </a:lnTo>
                    <a:lnTo>
                      <a:pt x="6827" y="5607"/>
                    </a:lnTo>
                    <a:lnTo>
                      <a:pt x="6550" y="6097"/>
                    </a:lnTo>
                    <a:lnTo>
                      <a:pt x="6286" y="6554"/>
                    </a:lnTo>
                    <a:lnTo>
                      <a:pt x="6031" y="6979"/>
                    </a:lnTo>
                    <a:lnTo>
                      <a:pt x="5784" y="7374"/>
                    </a:lnTo>
                    <a:lnTo>
                      <a:pt x="5543" y="7741"/>
                    </a:lnTo>
                    <a:lnTo>
                      <a:pt x="5308" y="8080"/>
                    </a:lnTo>
                    <a:lnTo>
                      <a:pt x="5077" y="8392"/>
                    </a:lnTo>
                    <a:lnTo>
                      <a:pt x="4847" y="8679"/>
                    </a:lnTo>
                    <a:lnTo>
                      <a:pt x="4620" y="8942"/>
                    </a:lnTo>
                    <a:lnTo>
                      <a:pt x="4392" y="9181"/>
                    </a:lnTo>
                    <a:lnTo>
                      <a:pt x="4162" y="9399"/>
                    </a:lnTo>
                    <a:lnTo>
                      <a:pt x="3930" y="9596"/>
                    </a:lnTo>
                    <a:lnTo>
                      <a:pt x="3693" y="9775"/>
                    </a:lnTo>
                    <a:lnTo>
                      <a:pt x="3451" y="9934"/>
                    </a:lnTo>
                    <a:lnTo>
                      <a:pt x="3200" y="10078"/>
                    </a:lnTo>
                    <a:lnTo>
                      <a:pt x="2942" y="10205"/>
                    </a:lnTo>
                    <a:lnTo>
                      <a:pt x="2674" y="10316"/>
                    </a:lnTo>
                    <a:lnTo>
                      <a:pt x="2394" y="10416"/>
                    </a:lnTo>
                    <a:lnTo>
                      <a:pt x="2102" y="10503"/>
                    </a:lnTo>
                    <a:lnTo>
                      <a:pt x="1796" y="10577"/>
                    </a:lnTo>
                    <a:lnTo>
                      <a:pt x="1475" y="10643"/>
                    </a:lnTo>
                    <a:lnTo>
                      <a:pt x="1136" y="10701"/>
                    </a:lnTo>
                    <a:lnTo>
                      <a:pt x="780" y="10750"/>
                    </a:lnTo>
                    <a:lnTo>
                      <a:pt x="404" y="10794"/>
                    </a:lnTo>
                    <a:lnTo>
                      <a:pt x="6" y="10832"/>
                    </a:lnTo>
                    <a:lnTo>
                      <a:pt x="0" y="10751"/>
                    </a:lnTo>
                    <a:close/>
                    <a:moveTo>
                      <a:pt x="9101" y="1135"/>
                    </a:moveTo>
                    <a:lnTo>
                      <a:pt x="9137" y="1067"/>
                    </a:lnTo>
                    <a:lnTo>
                      <a:pt x="9173" y="998"/>
                    </a:lnTo>
                    <a:lnTo>
                      <a:pt x="9209" y="930"/>
                    </a:lnTo>
                    <a:lnTo>
                      <a:pt x="9244" y="860"/>
                    </a:lnTo>
                    <a:lnTo>
                      <a:pt x="9281" y="790"/>
                    </a:lnTo>
                    <a:lnTo>
                      <a:pt x="9318" y="720"/>
                    </a:lnTo>
                    <a:lnTo>
                      <a:pt x="9354" y="649"/>
                    </a:lnTo>
                    <a:lnTo>
                      <a:pt x="9391" y="578"/>
                    </a:lnTo>
                    <a:lnTo>
                      <a:pt x="9428" y="507"/>
                    </a:lnTo>
                    <a:lnTo>
                      <a:pt x="9464" y="436"/>
                    </a:lnTo>
                    <a:lnTo>
                      <a:pt x="9502" y="364"/>
                    </a:lnTo>
                    <a:lnTo>
                      <a:pt x="9540" y="292"/>
                    </a:lnTo>
                    <a:lnTo>
                      <a:pt x="9577" y="219"/>
                    </a:lnTo>
                    <a:lnTo>
                      <a:pt x="9615" y="147"/>
                    </a:lnTo>
                    <a:lnTo>
                      <a:pt x="9653" y="73"/>
                    </a:lnTo>
                    <a:lnTo>
                      <a:pt x="9692" y="0"/>
                    </a:lnTo>
                    <a:lnTo>
                      <a:pt x="9763" y="37"/>
                    </a:lnTo>
                    <a:lnTo>
                      <a:pt x="9724" y="110"/>
                    </a:lnTo>
                    <a:lnTo>
                      <a:pt x="9686" y="184"/>
                    </a:lnTo>
                    <a:lnTo>
                      <a:pt x="9648" y="256"/>
                    </a:lnTo>
                    <a:lnTo>
                      <a:pt x="9610" y="328"/>
                    </a:lnTo>
                    <a:lnTo>
                      <a:pt x="9573" y="401"/>
                    </a:lnTo>
                    <a:lnTo>
                      <a:pt x="9535" y="473"/>
                    </a:lnTo>
                    <a:lnTo>
                      <a:pt x="9499" y="544"/>
                    </a:lnTo>
                    <a:lnTo>
                      <a:pt x="9462" y="615"/>
                    </a:lnTo>
                    <a:lnTo>
                      <a:pt x="9425" y="686"/>
                    </a:lnTo>
                    <a:lnTo>
                      <a:pt x="9388" y="757"/>
                    </a:lnTo>
                    <a:lnTo>
                      <a:pt x="9352" y="827"/>
                    </a:lnTo>
                    <a:lnTo>
                      <a:pt x="9315" y="897"/>
                    </a:lnTo>
                    <a:lnTo>
                      <a:pt x="9280" y="966"/>
                    </a:lnTo>
                    <a:lnTo>
                      <a:pt x="9243" y="1035"/>
                    </a:lnTo>
                    <a:lnTo>
                      <a:pt x="9208" y="1104"/>
                    </a:lnTo>
                    <a:lnTo>
                      <a:pt x="9172" y="1172"/>
                    </a:lnTo>
                    <a:lnTo>
                      <a:pt x="9101" y="1135"/>
                    </a:lnTo>
                    <a:close/>
                  </a:path>
                </a:pathLst>
              </a:custGeom>
              <a:solidFill>
                <a:srgbClr val="1F1A1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76"/>
              <p:cNvSpPr/>
              <p:nvPr/>
            </p:nvSpPr>
            <p:spPr>
              <a:xfrm>
                <a:off x="4122" y="3141"/>
                <a:ext cx="174" cy="92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66" extrusionOk="0">
                    <a:moveTo>
                      <a:pt x="699" y="183"/>
                    </a:moveTo>
                    <a:lnTo>
                      <a:pt x="0" y="366"/>
                    </a:lnTo>
                    <a:lnTo>
                      <a:pt x="3" y="363"/>
                    </a:lnTo>
                    <a:lnTo>
                      <a:pt x="5" y="360"/>
                    </a:lnTo>
                    <a:lnTo>
                      <a:pt x="8" y="358"/>
                    </a:lnTo>
                    <a:lnTo>
                      <a:pt x="10" y="354"/>
                    </a:lnTo>
                    <a:lnTo>
                      <a:pt x="11" y="352"/>
                    </a:lnTo>
                    <a:lnTo>
                      <a:pt x="14" y="349"/>
                    </a:lnTo>
                    <a:lnTo>
                      <a:pt x="16" y="345"/>
                    </a:lnTo>
                    <a:lnTo>
                      <a:pt x="18" y="343"/>
                    </a:lnTo>
                    <a:lnTo>
                      <a:pt x="20" y="341"/>
                    </a:lnTo>
                    <a:lnTo>
                      <a:pt x="22" y="337"/>
                    </a:lnTo>
                    <a:lnTo>
                      <a:pt x="24" y="334"/>
                    </a:lnTo>
                    <a:lnTo>
                      <a:pt x="26" y="332"/>
                    </a:lnTo>
                    <a:lnTo>
                      <a:pt x="27" y="328"/>
                    </a:lnTo>
                    <a:lnTo>
                      <a:pt x="30" y="326"/>
                    </a:lnTo>
                    <a:lnTo>
                      <a:pt x="31" y="323"/>
                    </a:lnTo>
                    <a:lnTo>
                      <a:pt x="33" y="320"/>
                    </a:lnTo>
                    <a:lnTo>
                      <a:pt x="35" y="317"/>
                    </a:lnTo>
                    <a:lnTo>
                      <a:pt x="37" y="315"/>
                    </a:lnTo>
                    <a:lnTo>
                      <a:pt x="38" y="311"/>
                    </a:lnTo>
                    <a:lnTo>
                      <a:pt x="40" y="309"/>
                    </a:lnTo>
                    <a:lnTo>
                      <a:pt x="42" y="306"/>
                    </a:lnTo>
                    <a:lnTo>
                      <a:pt x="43" y="303"/>
                    </a:lnTo>
                    <a:lnTo>
                      <a:pt x="44" y="300"/>
                    </a:lnTo>
                    <a:lnTo>
                      <a:pt x="46" y="298"/>
                    </a:lnTo>
                    <a:lnTo>
                      <a:pt x="48" y="294"/>
                    </a:lnTo>
                    <a:lnTo>
                      <a:pt x="49" y="292"/>
                    </a:lnTo>
                    <a:lnTo>
                      <a:pt x="51" y="289"/>
                    </a:lnTo>
                    <a:lnTo>
                      <a:pt x="52" y="285"/>
                    </a:lnTo>
                    <a:lnTo>
                      <a:pt x="53" y="283"/>
                    </a:lnTo>
                    <a:lnTo>
                      <a:pt x="54" y="281"/>
                    </a:lnTo>
                    <a:lnTo>
                      <a:pt x="55" y="277"/>
                    </a:lnTo>
                    <a:lnTo>
                      <a:pt x="57" y="274"/>
                    </a:lnTo>
                    <a:lnTo>
                      <a:pt x="58" y="272"/>
                    </a:lnTo>
                    <a:lnTo>
                      <a:pt x="59" y="268"/>
                    </a:lnTo>
                    <a:lnTo>
                      <a:pt x="60" y="266"/>
                    </a:lnTo>
                    <a:lnTo>
                      <a:pt x="62" y="263"/>
                    </a:lnTo>
                    <a:lnTo>
                      <a:pt x="62" y="260"/>
                    </a:lnTo>
                    <a:lnTo>
                      <a:pt x="63" y="257"/>
                    </a:lnTo>
                    <a:lnTo>
                      <a:pt x="64" y="255"/>
                    </a:lnTo>
                    <a:lnTo>
                      <a:pt x="65" y="251"/>
                    </a:lnTo>
                    <a:lnTo>
                      <a:pt x="65" y="249"/>
                    </a:lnTo>
                    <a:lnTo>
                      <a:pt x="66" y="246"/>
                    </a:lnTo>
                    <a:lnTo>
                      <a:pt x="68" y="243"/>
                    </a:lnTo>
                    <a:lnTo>
                      <a:pt x="68" y="240"/>
                    </a:lnTo>
                    <a:lnTo>
                      <a:pt x="69" y="238"/>
                    </a:lnTo>
                    <a:lnTo>
                      <a:pt x="69" y="234"/>
                    </a:lnTo>
                    <a:lnTo>
                      <a:pt x="70" y="232"/>
                    </a:lnTo>
                    <a:lnTo>
                      <a:pt x="71" y="229"/>
                    </a:lnTo>
                    <a:lnTo>
                      <a:pt x="71" y="225"/>
                    </a:lnTo>
                    <a:lnTo>
                      <a:pt x="71" y="223"/>
                    </a:lnTo>
                    <a:lnTo>
                      <a:pt x="73" y="220"/>
                    </a:lnTo>
                    <a:lnTo>
                      <a:pt x="73" y="217"/>
                    </a:lnTo>
                    <a:lnTo>
                      <a:pt x="74" y="214"/>
                    </a:lnTo>
                    <a:lnTo>
                      <a:pt x="74" y="212"/>
                    </a:lnTo>
                    <a:lnTo>
                      <a:pt x="74" y="208"/>
                    </a:lnTo>
                    <a:lnTo>
                      <a:pt x="74" y="206"/>
                    </a:lnTo>
                    <a:lnTo>
                      <a:pt x="75" y="203"/>
                    </a:lnTo>
                    <a:lnTo>
                      <a:pt x="75" y="200"/>
                    </a:lnTo>
                    <a:lnTo>
                      <a:pt x="75" y="197"/>
                    </a:lnTo>
                    <a:lnTo>
                      <a:pt x="75" y="195"/>
                    </a:lnTo>
                    <a:lnTo>
                      <a:pt x="75" y="191"/>
                    </a:lnTo>
                    <a:lnTo>
                      <a:pt x="75" y="189"/>
                    </a:lnTo>
                    <a:lnTo>
                      <a:pt x="75" y="186"/>
                    </a:lnTo>
                    <a:lnTo>
                      <a:pt x="75" y="183"/>
                    </a:lnTo>
                    <a:lnTo>
                      <a:pt x="75" y="180"/>
                    </a:lnTo>
                    <a:lnTo>
                      <a:pt x="75" y="176"/>
                    </a:lnTo>
                    <a:lnTo>
                      <a:pt x="75" y="174"/>
                    </a:lnTo>
                    <a:lnTo>
                      <a:pt x="75" y="171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3"/>
                    </a:lnTo>
                    <a:lnTo>
                      <a:pt x="74" y="159"/>
                    </a:lnTo>
                    <a:lnTo>
                      <a:pt x="74" y="157"/>
                    </a:lnTo>
                    <a:lnTo>
                      <a:pt x="74" y="154"/>
                    </a:lnTo>
                    <a:lnTo>
                      <a:pt x="74" y="151"/>
                    </a:lnTo>
                    <a:lnTo>
                      <a:pt x="73" y="148"/>
                    </a:lnTo>
                    <a:lnTo>
                      <a:pt x="73" y="146"/>
                    </a:lnTo>
                    <a:lnTo>
                      <a:pt x="71" y="142"/>
                    </a:lnTo>
                    <a:lnTo>
                      <a:pt x="71" y="140"/>
                    </a:lnTo>
                    <a:lnTo>
                      <a:pt x="71" y="137"/>
                    </a:lnTo>
                    <a:lnTo>
                      <a:pt x="70" y="134"/>
                    </a:lnTo>
                    <a:lnTo>
                      <a:pt x="69" y="131"/>
                    </a:lnTo>
                    <a:lnTo>
                      <a:pt x="69" y="129"/>
                    </a:lnTo>
                    <a:lnTo>
                      <a:pt x="68" y="125"/>
                    </a:lnTo>
                    <a:lnTo>
                      <a:pt x="68" y="123"/>
                    </a:lnTo>
                    <a:lnTo>
                      <a:pt x="66" y="120"/>
                    </a:lnTo>
                    <a:lnTo>
                      <a:pt x="65" y="116"/>
                    </a:lnTo>
                    <a:lnTo>
                      <a:pt x="65" y="114"/>
                    </a:lnTo>
                    <a:lnTo>
                      <a:pt x="64" y="111"/>
                    </a:lnTo>
                    <a:lnTo>
                      <a:pt x="63" y="108"/>
                    </a:lnTo>
                    <a:lnTo>
                      <a:pt x="62" y="105"/>
                    </a:lnTo>
                    <a:lnTo>
                      <a:pt x="62" y="103"/>
                    </a:lnTo>
                    <a:lnTo>
                      <a:pt x="60" y="99"/>
                    </a:lnTo>
                    <a:lnTo>
                      <a:pt x="59" y="97"/>
                    </a:lnTo>
                    <a:lnTo>
                      <a:pt x="58" y="94"/>
                    </a:lnTo>
                    <a:lnTo>
                      <a:pt x="57" y="91"/>
                    </a:lnTo>
                    <a:lnTo>
                      <a:pt x="55" y="88"/>
                    </a:lnTo>
                    <a:lnTo>
                      <a:pt x="54" y="86"/>
                    </a:lnTo>
                    <a:lnTo>
                      <a:pt x="53" y="82"/>
                    </a:lnTo>
                    <a:lnTo>
                      <a:pt x="52" y="80"/>
                    </a:lnTo>
                    <a:lnTo>
                      <a:pt x="51" y="77"/>
                    </a:lnTo>
                    <a:lnTo>
                      <a:pt x="49" y="74"/>
                    </a:lnTo>
                    <a:lnTo>
                      <a:pt x="48" y="71"/>
                    </a:lnTo>
                    <a:lnTo>
                      <a:pt x="46" y="69"/>
                    </a:lnTo>
                    <a:lnTo>
                      <a:pt x="44" y="65"/>
                    </a:lnTo>
                    <a:lnTo>
                      <a:pt x="43" y="62"/>
                    </a:lnTo>
                    <a:lnTo>
                      <a:pt x="42" y="60"/>
                    </a:lnTo>
                    <a:lnTo>
                      <a:pt x="40" y="56"/>
                    </a:lnTo>
                    <a:lnTo>
                      <a:pt x="38" y="54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33" y="45"/>
                    </a:lnTo>
                    <a:lnTo>
                      <a:pt x="31" y="43"/>
                    </a:lnTo>
                    <a:lnTo>
                      <a:pt x="30" y="39"/>
                    </a:lnTo>
                    <a:lnTo>
                      <a:pt x="27" y="37"/>
                    </a:lnTo>
                    <a:lnTo>
                      <a:pt x="26" y="34"/>
                    </a:lnTo>
                    <a:lnTo>
                      <a:pt x="24" y="31"/>
                    </a:lnTo>
                    <a:lnTo>
                      <a:pt x="22" y="28"/>
                    </a:lnTo>
                    <a:lnTo>
                      <a:pt x="20" y="26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4" y="17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99" y="183"/>
                    </a:lnTo>
                    <a:lnTo>
                      <a:pt x="423" y="183"/>
                    </a:lnTo>
                    <a:lnTo>
                      <a:pt x="699" y="18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76"/>
              <p:cNvSpPr txBox="1"/>
              <p:nvPr/>
            </p:nvSpPr>
            <p:spPr>
              <a:xfrm>
                <a:off x="91" y="3182"/>
                <a:ext cx="4066" cy="10"/>
              </a:xfrm>
              <a:prstGeom prst="rect">
                <a:avLst/>
              </a:prstGeom>
              <a:solidFill>
                <a:srgbClr val="1F1A17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76"/>
              <p:cNvSpPr/>
              <p:nvPr/>
            </p:nvSpPr>
            <p:spPr>
              <a:xfrm>
                <a:off x="518" y="3345"/>
                <a:ext cx="197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790" h="760" extrusionOk="0">
                    <a:moveTo>
                      <a:pt x="528" y="21"/>
                    </a:moveTo>
                    <a:lnTo>
                      <a:pt x="528" y="0"/>
                    </a:lnTo>
                    <a:lnTo>
                      <a:pt x="790" y="0"/>
                    </a:lnTo>
                    <a:lnTo>
                      <a:pt x="790" y="21"/>
                    </a:lnTo>
                    <a:lnTo>
                      <a:pt x="762" y="21"/>
                    </a:lnTo>
                    <a:lnTo>
                      <a:pt x="751" y="21"/>
                    </a:lnTo>
                    <a:lnTo>
                      <a:pt x="741" y="24"/>
                    </a:lnTo>
                    <a:lnTo>
                      <a:pt x="733" y="26"/>
                    </a:lnTo>
                    <a:lnTo>
                      <a:pt x="724" y="30"/>
                    </a:lnTo>
                    <a:lnTo>
                      <a:pt x="715" y="35"/>
                    </a:lnTo>
                    <a:lnTo>
                      <a:pt x="708" y="42"/>
                    </a:lnTo>
                    <a:lnTo>
                      <a:pt x="701" y="49"/>
                    </a:lnTo>
                    <a:lnTo>
                      <a:pt x="695" y="58"/>
                    </a:lnTo>
                    <a:lnTo>
                      <a:pt x="692" y="63"/>
                    </a:lnTo>
                    <a:lnTo>
                      <a:pt x="690" y="69"/>
                    </a:lnTo>
                    <a:lnTo>
                      <a:pt x="687" y="76"/>
                    </a:lnTo>
                    <a:lnTo>
                      <a:pt x="686" y="86"/>
                    </a:lnTo>
                    <a:lnTo>
                      <a:pt x="684" y="108"/>
                    </a:lnTo>
                    <a:lnTo>
                      <a:pt x="684" y="136"/>
                    </a:lnTo>
                    <a:lnTo>
                      <a:pt x="684" y="436"/>
                    </a:lnTo>
                    <a:lnTo>
                      <a:pt x="682" y="464"/>
                    </a:lnTo>
                    <a:lnTo>
                      <a:pt x="682" y="489"/>
                    </a:lnTo>
                    <a:lnTo>
                      <a:pt x="680" y="513"/>
                    </a:lnTo>
                    <a:lnTo>
                      <a:pt x="678" y="536"/>
                    </a:lnTo>
                    <a:lnTo>
                      <a:pt x="675" y="556"/>
                    </a:lnTo>
                    <a:lnTo>
                      <a:pt x="671" y="576"/>
                    </a:lnTo>
                    <a:lnTo>
                      <a:pt x="667" y="593"/>
                    </a:lnTo>
                    <a:lnTo>
                      <a:pt x="662" y="610"/>
                    </a:lnTo>
                    <a:lnTo>
                      <a:pt x="656" y="625"/>
                    </a:lnTo>
                    <a:lnTo>
                      <a:pt x="648" y="640"/>
                    </a:lnTo>
                    <a:lnTo>
                      <a:pt x="638" y="653"/>
                    </a:lnTo>
                    <a:lnTo>
                      <a:pt x="629" y="667"/>
                    </a:lnTo>
                    <a:lnTo>
                      <a:pt x="618" y="680"/>
                    </a:lnTo>
                    <a:lnTo>
                      <a:pt x="604" y="692"/>
                    </a:lnTo>
                    <a:lnTo>
                      <a:pt x="590" y="705"/>
                    </a:lnTo>
                    <a:lnTo>
                      <a:pt x="575" y="716"/>
                    </a:lnTo>
                    <a:lnTo>
                      <a:pt x="558" y="725"/>
                    </a:lnTo>
                    <a:lnTo>
                      <a:pt x="539" y="735"/>
                    </a:lnTo>
                    <a:lnTo>
                      <a:pt x="520" y="743"/>
                    </a:lnTo>
                    <a:lnTo>
                      <a:pt x="498" y="749"/>
                    </a:lnTo>
                    <a:lnTo>
                      <a:pt x="476" y="754"/>
                    </a:lnTo>
                    <a:lnTo>
                      <a:pt x="451" y="757"/>
                    </a:lnTo>
                    <a:lnTo>
                      <a:pt x="426" y="758"/>
                    </a:lnTo>
                    <a:lnTo>
                      <a:pt x="399" y="760"/>
                    </a:lnTo>
                    <a:lnTo>
                      <a:pt x="369" y="758"/>
                    </a:lnTo>
                    <a:lnTo>
                      <a:pt x="341" y="757"/>
                    </a:lnTo>
                    <a:lnTo>
                      <a:pt x="316" y="754"/>
                    </a:lnTo>
                    <a:lnTo>
                      <a:pt x="292" y="749"/>
                    </a:lnTo>
                    <a:lnTo>
                      <a:pt x="270" y="743"/>
                    </a:lnTo>
                    <a:lnTo>
                      <a:pt x="250" y="735"/>
                    </a:lnTo>
                    <a:lnTo>
                      <a:pt x="231" y="727"/>
                    </a:lnTo>
                    <a:lnTo>
                      <a:pt x="214" y="717"/>
                    </a:lnTo>
                    <a:lnTo>
                      <a:pt x="199" y="706"/>
                    </a:lnTo>
                    <a:lnTo>
                      <a:pt x="186" y="695"/>
                    </a:lnTo>
                    <a:lnTo>
                      <a:pt x="173" y="681"/>
                    </a:lnTo>
                    <a:lnTo>
                      <a:pt x="162" y="668"/>
                    </a:lnTo>
                    <a:lnTo>
                      <a:pt x="151" y="653"/>
                    </a:lnTo>
                    <a:lnTo>
                      <a:pt x="141" y="638"/>
                    </a:lnTo>
                    <a:lnTo>
                      <a:pt x="132" y="621"/>
                    </a:lnTo>
                    <a:lnTo>
                      <a:pt x="126" y="604"/>
                    </a:lnTo>
                    <a:lnTo>
                      <a:pt x="121" y="591"/>
                    </a:lnTo>
                    <a:lnTo>
                      <a:pt x="118" y="575"/>
                    </a:lnTo>
                    <a:lnTo>
                      <a:pt x="115" y="555"/>
                    </a:lnTo>
                    <a:lnTo>
                      <a:pt x="113" y="534"/>
                    </a:lnTo>
                    <a:lnTo>
                      <a:pt x="110" y="510"/>
                    </a:lnTo>
                    <a:lnTo>
                      <a:pt x="109" y="483"/>
                    </a:lnTo>
                    <a:lnTo>
                      <a:pt x="109" y="453"/>
                    </a:lnTo>
                    <a:lnTo>
                      <a:pt x="108" y="422"/>
                    </a:lnTo>
                    <a:lnTo>
                      <a:pt x="108" y="131"/>
                    </a:lnTo>
                    <a:lnTo>
                      <a:pt x="108" y="115"/>
                    </a:lnTo>
                    <a:lnTo>
                      <a:pt x="107" y="101"/>
                    </a:lnTo>
                    <a:lnTo>
                      <a:pt x="105" y="87"/>
                    </a:lnTo>
                    <a:lnTo>
                      <a:pt x="103" y="75"/>
                    </a:lnTo>
                    <a:lnTo>
                      <a:pt x="100" y="65"/>
                    </a:lnTo>
                    <a:lnTo>
                      <a:pt x="98" y="55"/>
                    </a:lnTo>
                    <a:lnTo>
                      <a:pt x="94" y="48"/>
                    </a:lnTo>
                    <a:lnTo>
                      <a:pt x="89" y="42"/>
                    </a:lnTo>
                    <a:lnTo>
                      <a:pt x="85" y="37"/>
                    </a:lnTo>
                    <a:lnTo>
                      <a:pt x="78" y="33"/>
                    </a:lnTo>
                    <a:lnTo>
                      <a:pt x="72" y="30"/>
                    </a:lnTo>
                    <a:lnTo>
                      <a:pt x="65" y="26"/>
                    </a:lnTo>
                    <a:lnTo>
                      <a:pt x="56" y="24"/>
                    </a:lnTo>
                    <a:lnTo>
                      <a:pt x="48" y="22"/>
                    </a:lnTo>
                    <a:lnTo>
                      <a:pt x="38" y="21"/>
                    </a:lnTo>
                    <a:lnTo>
                      <a:pt x="28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21" y="0"/>
                    </a:lnTo>
                    <a:lnTo>
                      <a:pt x="321" y="21"/>
                    </a:lnTo>
                    <a:lnTo>
                      <a:pt x="292" y="21"/>
                    </a:lnTo>
                    <a:lnTo>
                      <a:pt x="281" y="21"/>
                    </a:lnTo>
                    <a:lnTo>
                      <a:pt x="270" y="22"/>
                    </a:lnTo>
                    <a:lnTo>
                      <a:pt x="262" y="25"/>
                    </a:lnTo>
                    <a:lnTo>
                      <a:pt x="253" y="28"/>
                    </a:lnTo>
                    <a:lnTo>
                      <a:pt x="245" y="32"/>
                    </a:lnTo>
                    <a:lnTo>
                      <a:pt x="239" y="37"/>
                    </a:lnTo>
                    <a:lnTo>
                      <a:pt x="233" y="43"/>
                    </a:lnTo>
                    <a:lnTo>
                      <a:pt x="226" y="49"/>
                    </a:lnTo>
                    <a:lnTo>
                      <a:pt x="224" y="55"/>
                    </a:lnTo>
                    <a:lnTo>
                      <a:pt x="220" y="63"/>
                    </a:lnTo>
                    <a:lnTo>
                      <a:pt x="218" y="70"/>
                    </a:lnTo>
                    <a:lnTo>
                      <a:pt x="217" y="80"/>
                    </a:lnTo>
                    <a:lnTo>
                      <a:pt x="214" y="103"/>
                    </a:lnTo>
                    <a:lnTo>
                      <a:pt x="213" y="131"/>
                    </a:lnTo>
                    <a:lnTo>
                      <a:pt x="213" y="455"/>
                    </a:lnTo>
                    <a:lnTo>
                      <a:pt x="213" y="477"/>
                    </a:lnTo>
                    <a:lnTo>
                      <a:pt x="215" y="501"/>
                    </a:lnTo>
                    <a:lnTo>
                      <a:pt x="218" y="527"/>
                    </a:lnTo>
                    <a:lnTo>
                      <a:pt x="220" y="554"/>
                    </a:lnTo>
                    <a:lnTo>
                      <a:pt x="225" y="580"/>
                    </a:lnTo>
                    <a:lnTo>
                      <a:pt x="233" y="603"/>
                    </a:lnTo>
                    <a:lnTo>
                      <a:pt x="236" y="614"/>
                    </a:lnTo>
                    <a:lnTo>
                      <a:pt x="240" y="624"/>
                    </a:lnTo>
                    <a:lnTo>
                      <a:pt x="245" y="632"/>
                    </a:lnTo>
                    <a:lnTo>
                      <a:pt x="250" y="641"/>
                    </a:lnTo>
                    <a:lnTo>
                      <a:pt x="255" y="648"/>
                    </a:lnTo>
                    <a:lnTo>
                      <a:pt x="261" y="656"/>
                    </a:lnTo>
                    <a:lnTo>
                      <a:pt x="268" y="663"/>
                    </a:lnTo>
                    <a:lnTo>
                      <a:pt x="275" y="669"/>
                    </a:lnTo>
                    <a:lnTo>
                      <a:pt x="283" y="675"/>
                    </a:lnTo>
                    <a:lnTo>
                      <a:pt x="291" y="681"/>
                    </a:lnTo>
                    <a:lnTo>
                      <a:pt x="300" y="687"/>
                    </a:lnTo>
                    <a:lnTo>
                      <a:pt x="310" y="692"/>
                    </a:lnTo>
                    <a:lnTo>
                      <a:pt x="319" y="697"/>
                    </a:lnTo>
                    <a:lnTo>
                      <a:pt x="330" y="701"/>
                    </a:lnTo>
                    <a:lnTo>
                      <a:pt x="341" y="705"/>
                    </a:lnTo>
                    <a:lnTo>
                      <a:pt x="352" y="707"/>
                    </a:lnTo>
                    <a:lnTo>
                      <a:pt x="365" y="709"/>
                    </a:lnTo>
                    <a:lnTo>
                      <a:pt x="378" y="711"/>
                    </a:lnTo>
                    <a:lnTo>
                      <a:pt x="391" y="712"/>
                    </a:lnTo>
                    <a:lnTo>
                      <a:pt x="405" y="712"/>
                    </a:lnTo>
                    <a:lnTo>
                      <a:pt x="423" y="712"/>
                    </a:lnTo>
                    <a:lnTo>
                      <a:pt x="440" y="711"/>
                    </a:lnTo>
                    <a:lnTo>
                      <a:pt x="457" y="708"/>
                    </a:lnTo>
                    <a:lnTo>
                      <a:pt x="473" y="705"/>
                    </a:lnTo>
                    <a:lnTo>
                      <a:pt x="489" y="700"/>
                    </a:lnTo>
                    <a:lnTo>
                      <a:pt x="505" y="695"/>
                    </a:lnTo>
                    <a:lnTo>
                      <a:pt x="520" y="689"/>
                    </a:lnTo>
                    <a:lnTo>
                      <a:pt x="535" y="680"/>
                    </a:lnTo>
                    <a:lnTo>
                      <a:pt x="549" y="673"/>
                    </a:lnTo>
                    <a:lnTo>
                      <a:pt x="561" y="664"/>
                    </a:lnTo>
                    <a:lnTo>
                      <a:pt x="572" y="654"/>
                    </a:lnTo>
                    <a:lnTo>
                      <a:pt x="583" y="645"/>
                    </a:lnTo>
                    <a:lnTo>
                      <a:pt x="592" y="635"/>
                    </a:lnTo>
                    <a:lnTo>
                      <a:pt x="601" y="624"/>
                    </a:lnTo>
                    <a:lnTo>
                      <a:pt x="608" y="611"/>
                    </a:lnTo>
                    <a:lnTo>
                      <a:pt x="613" y="599"/>
                    </a:lnTo>
                    <a:lnTo>
                      <a:pt x="618" y="586"/>
                    </a:lnTo>
                    <a:lnTo>
                      <a:pt x="623" y="571"/>
                    </a:lnTo>
                    <a:lnTo>
                      <a:pt x="626" y="553"/>
                    </a:lnTo>
                    <a:lnTo>
                      <a:pt x="629" y="533"/>
                    </a:lnTo>
                    <a:lnTo>
                      <a:pt x="631" y="511"/>
                    </a:lnTo>
                    <a:lnTo>
                      <a:pt x="634" y="487"/>
                    </a:lnTo>
                    <a:lnTo>
                      <a:pt x="634" y="461"/>
                    </a:lnTo>
                    <a:lnTo>
                      <a:pt x="635" y="431"/>
                    </a:lnTo>
                    <a:lnTo>
                      <a:pt x="635" y="131"/>
                    </a:lnTo>
                    <a:lnTo>
                      <a:pt x="634" y="101"/>
                    </a:lnTo>
                    <a:lnTo>
                      <a:pt x="631" y="75"/>
                    </a:lnTo>
                    <a:lnTo>
                      <a:pt x="629" y="65"/>
                    </a:lnTo>
                    <a:lnTo>
                      <a:pt x="626" y="57"/>
                    </a:lnTo>
                    <a:lnTo>
                      <a:pt x="623" y="51"/>
                    </a:lnTo>
                    <a:lnTo>
                      <a:pt x="619" y="44"/>
                    </a:lnTo>
                    <a:lnTo>
                      <a:pt x="614" y="39"/>
                    </a:lnTo>
                    <a:lnTo>
                      <a:pt x="607" y="35"/>
                    </a:lnTo>
                    <a:lnTo>
                      <a:pt x="601" y="30"/>
                    </a:lnTo>
                    <a:lnTo>
                      <a:pt x="592" y="27"/>
                    </a:lnTo>
                    <a:lnTo>
                      <a:pt x="585" y="25"/>
                    </a:lnTo>
                    <a:lnTo>
                      <a:pt x="575" y="22"/>
                    </a:lnTo>
                    <a:lnTo>
                      <a:pt x="566" y="21"/>
                    </a:lnTo>
                    <a:lnTo>
                      <a:pt x="555" y="21"/>
                    </a:lnTo>
                    <a:lnTo>
                      <a:pt x="528" y="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76"/>
              <p:cNvSpPr/>
              <p:nvPr/>
            </p:nvSpPr>
            <p:spPr>
              <a:xfrm>
                <a:off x="723" y="3522"/>
                <a:ext cx="60" cy="66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65" extrusionOk="0">
                    <a:moveTo>
                      <a:pt x="121" y="0"/>
                    </a:moveTo>
                    <a:lnTo>
                      <a:pt x="134" y="0"/>
                    </a:lnTo>
                    <a:lnTo>
                      <a:pt x="148" y="3"/>
                    </a:lnTo>
                    <a:lnTo>
                      <a:pt x="160" y="6"/>
                    </a:lnTo>
                    <a:lnTo>
                      <a:pt x="172" y="11"/>
                    </a:lnTo>
                    <a:lnTo>
                      <a:pt x="183" y="17"/>
                    </a:lnTo>
                    <a:lnTo>
                      <a:pt x="193" y="25"/>
                    </a:lnTo>
                    <a:lnTo>
                      <a:pt x="203" y="33"/>
                    </a:lnTo>
                    <a:lnTo>
                      <a:pt x="211" y="43"/>
                    </a:lnTo>
                    <a:lnTo>
                      <a:pt x="219" y="53"/>
                    </a:lnTo>
                    <a:lnTo>
                      <a:pt x="225" y="63"/>
                    </a:lnTo>
                    <a:lnTo>
                      <a:pt x="230" y="72"/>
                    </a:lnTo>
                    <a:lnTo>
                      <a:pt x="233" y="82"/>
                    </a:lnTo>
                    <a:lnTo>
                      <a:pt x="237" y="93"/>
                    </a:lnTo>
                    <a:lnTo>
                      <a:pt x="239" y="104"/>
                    </a:lnTo>
                    <a:lnTo>
                      <a:pt x="241" y="117"/>
                    </a:lnTo>
                    <a:lnTo>
                      <a:pt x="241" y="128"/>
                    </a:lnTo>
                    <a:lnTo>
                      <a:pt x="241" y="145"/>
                    </a:lnTo>
                    <a:lnTo>
                      <a:pt x="237" y="162"/>
                    </a:lnTo>
                    <a:lnTo>
                      <a:pt x="232" y="179"/>
                    </a:lnTo>
                    <a:lnTo>
                      <a:pt x="225" y="196"/>
                    </a:lnTo>
                    <a:lnTo>
                      <a:pt x="216" y="212"/>
                    </a:lnTo>
                    <a:lnTo>
                      <a:pt x="206" y="226"/>
                    </a:lnTo>
                    <a:lnTo>
                      <a:pt x="200" y="232"/>
                    </a:lnTo>
                    <a:lnTo>
                      <a:pt x="194" y="238"/>
                    </a:lnTo>
                    <a:lnTo>
                      <a:pt x="188" y="243"/>
                    </a:lnTo>
                    <a:lnTo>
                      <a:pt x="181" y="248"/>
                    </a:lnTo>
                    <a:lnTo>
                      <a:pt x="166" y="255"/>
                    </a:lnTo>
                    <a:lnTo>
                      <a:pt x="150" y="261"/>
                    </a:lnTo>
                    <a:lnTo>
                      <a:pt x="134" y="265"/>
                    </a:lnTo>
                    <a:lnTo>
                      <a:pt x="117" y="265"/>
                    </a:lnTo>
                    <a:lnTo>
                      <a:pt x="104" y="265"/>
                    </a:lnTo>
                    <a:lnTo>
                      <a:pt x="91" y="262"/>
                    </a:lnTo>
                    <a:lnTo>
                      <a:pt x="78" y="259"/>
                    </a:lnTo>
                    <a:lnTo>
                      <a:pt x="67" y="254"/>
                    </a:lnTo>
                    <a:lnTo>
                      <a:pt x="56" y="248"/>
                    </a:lnTo>
                    <a:lnTo>
                      <a:pt x="46" y="240"/>
                    </a:lnTo>
                    <a:lnTo>
                      <a:pt x="36" y="230"/>
                    </a:lnTo>
                    <a:lnTo>
                      <a:pt x="28" y="221"/>
                    </a:lnTo>
                    <a:lnTo>
                      <a:pt x="22" y="211"/>
                    </a:lnTo>
                    <a:lnTo>
                      <a:pt x="16" y="201"/>
                    </a:lnTo>
                    <a:lnTo>
                      <a:pt x="11" y="190"/>
                    </a:lnTo>
                    <a:lnTo>
                      <a:pt x="7" y="180"/>
                    </a:lnTo>
                    <a:lnTo>
                      <a:pt x="3" y="169"/>
                    </a:lnTo>
                    <a:lnTo>
                      <a:pt x="1" y="158"/>
                    </a:lnTo>
                    <a:lnTo>
                      <a:pt x="0" y="146"/>
                    </a:lnTo>
                    <a:lnTo>
                      <a:pt x="0" y="135"/>
                    </a:lnTo>
                    <a:lnTo>
                      <a:pt x="1" y="118"/>
                    </a:lnTo>
                    <a:lnTo>
                      <a:pt x="5" y="101"/>
                    </a:lnTo>
                    <a:lnTo>
                      <a:pt x="9" y="84"/>
                    </a:lnTo>
                    <a:lnTo>
                      <a:pt x="17" y="66"/>
                    </a:lnTo>
                    <a:lnTo>
                      <a:pt x="27" y="50"/>
                    </a:lnTo>
                    <a:lnTo>
                      <a:pt x="36" y="37"/>
                    </a:lnTo>
                    <a:lnTo>
                      <a:pt x="42" y="31"/>
                    </a:lnTo>
                    <a:lnTo>
                      <a:pt x="49" y="26"/>
                    </a:lnTo>
                    <a:lnTo>
                      <a:pt x="55" y="21"/>
                    </a:lnTo>
                    <a:lnTo>
                      <a:pt x="62" y="16"/>
                    </a:lnTo>
                    <a:lnTo>
                      <a:pt x="75" y="9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1" y="0"/>
                    </a:lnTo>
                    <a:close/>
                    <a:moveTo>
                      <a:pt x="112" y="17"/>
                    </a:moveTo>
                    <a:lnTo>
                      <a:pt x="105" y="19"/>
                    </a:lnTo>
                    <a:lnTo>
                      <a:pt x="97" y="20"/>
                    </a:lnTo>
                    <a:lnTo>
                      <a:pt x="90" y="22"/>
                    </a:lnTo>
                    <a:lnTo>
                      <a:pt x="83" y="26"/>
                    </a:lnTo>
                    <a:lnTo>
                      <a:pt x="77" y="31"/>
                    </a:lnTo>
                    <a:lnTo>
                      <a:pt x="69" y="38"/>
                    </a:lnTo>
                    <a:lnTo>
                      <a:pt x="64" y="47"/>
                    </a:lnTo>
                    <a:lnTo>
                      <a:pt x="60" y="57"/>
                    </a:lnTo>
                    <a:lnTo>
                      <a:pt x="56" y="68"/>
                    </a:lnTo>
                    <a:lnTo>
                      <a:pt x="52" y="81"/>
                    </a:lnTo>
                    <a:lnTo>
                      <a:pt x="51" y="96"/>
                    </a:lnTo>
                    <a:lnTo>
                      <a:pt x="51" y="112"/>
                    </a:lnTo>
                    <a:lnTo>
                      <a:pt x="51" y="125"/>
                    </a:lnTo>
                    <a:lnTo>
                      <a:pt x="52" y="139"/>
                    </a:lnTo>
                    <a:lnTo>
                      <a:pt x="53" y="151"/>
                    </a:lnTo>
                    <a:lnTo>
                      <a:pt x="56" y="163"/>
                    </a:lnTo>
                    <a:lnTo>
                      <a:pt x="58" y="174"/>
                    </a:lnTo>
                    <a:lnTo>
                      <a:pt x="63" y="185"/>
                    </a:lnTo>
                    <a:lnTo>
                      <a:pt x="67" y="196"/>
                    </a:lnTo>
                    <a:lnTo>
                      <a:pt x="72" y="206"/>
                    </a:lnTo>
                    <a:lnTo>
                      <a:pt x="78" y="216"/>
                    </a:lnTo>
                    <a:lnTo>
                      <a:pt x="84" y="223"/>
                    </a:lnTo>
                    <a:lnTo>
                      <a:pt x="90" y="230"/>
                    </a:lnTo>
                    <a:lnTo>
                      <a:pt x="97" y="235"/>
                    </a:lnTo>
                    <a:lnTo>
                      <a:pt x="105" y="240"/>
                    </a:lnTo>
                    <a:lnTo>
                      <a:pt x="112" y="244"/>
                    </a:lnTo>
                    <a:lnTo>
                      <a:pt x="121" y="245"/>
                    </a:lnTo>
                    <a:lnTo>
                      <a:pt x="129" y="246"/>
                    </a:lnTo>
                    <a:lnTo>
                      <a:pt x="135" y="245"/>
                    </a:lnTo>
                    <a:lnTo>
                      <a:pt x="141" y="244"/>
                    </a:lnTo>
                    <a:lnTo>
                      <a:pt x="148" y="243"/>
                    </a:lnTo>
                    <a:lnTo>
                      <a:pt x="154" y="240"/>
                    </a:lnTo>
                    <a:lnTo>
                      <a:pt x="159" y="238"/>
                    </a:lnTo>
                    <a:lnTo>
                      <a:pt x="164" y="234"/>
                    </a:lnTo>
                    <a:lnTo>
                      <a:pt x="168" y="229"/>
                    </a:lnTo>
                    <a:lnTo>
                      <a:pt x="173" y="224"/>
                    </a:lnTo>
                    <a:lnTo>
                      <a:pt x="177" y="218"/>
                    </a:lnTo>
                    <a:lnTo>
                      <a:pt x="181" y="211"/>
                    </a:lnTo>
                    <a:lnTo>
                      <a:pt x="183" y="204"/>
                    </a:lnTo>
                    <a:lnTo>
                      <a:pt x="186" y="194"/>
                    </a:lnTo>
                    <a:lnTo>
                      <a:pt x="188" y="184"/>
                    </a:lnTo>
                    <a:lnTo>
                      <a:pt x="189" y="173"/>
                    </a:lnTo>
                    <a:lnTo>
                      <a:pt x="190" y="162"/>
                    </a:lnTo>
                    <a:lnTo>
                      <a:pt x="190" y="148"/>
                    </a:lnTo>
                    <a:lnTo>
                      <a:pt x="190" y="132"/>
                    </a:lnTo>
                    <a:lnTo>
                      <a:pt x="188" y="118"/>
                    </a:lnTo>
                    <a:lnTo>
                      <a:pt x="187" y="103"/>
                    </a:lnTo>
                    <a:lnTo>
                      <a:pt x="183" y="90"/>
                    </a:lnTo>
                    <a:lnTo>
                      <a:pt x="179" y="76"/>
                    </a:lnTo>
                    <a:lnTo>
                      <a:pt x="175" y="65"/>
                    </a:lnTo>
                    <a:lnTo>
                      <a:pt x="168" y="54"/>
                    </a:lnTo>
                    <a:lnTo>
                      <a:pt x="161" y="44"/>
                    </a:lnTo>
                    <a:lnTo>
                      <a:pt x="156" y="38"/>
                    </a:lnTo>
                    <a:lnTo>
                      <a:pt x="151" y="32"/>
                    </a:lnTo>
                    <a:lnTo>
                      <a:pt x="145" y="28"/>
                    </a:lnTo>
                    <a:lnTo>
                      <a:pt x="139" y="25"/>
                    </a:lnTo>
                    <a:lnTo>
                      <a:pt x="133" y="21"/>
                    </a:lnTo>
                    <a:lnTo>
                      <a:pt x="127" y="20"/>
                    </a:lnTo>
                    <a:lnTo>
                      <a:pt x="119" y="19"/>
                    </a:lnTo>
                    <a:lnTo>
                      <a:pt x="112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76"/>
              <p:cNvSpPr/>
              <p:nvPr/>
            </p:nvSpPr>
            <p:spPr>
              <a:xfrm>
                <a:off x="787" y="3523"/>
                <a:ext cx="59" cy="63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49" extrusionOk="0">
                    <a:moveTo>
                      <a:pt x="10" y="0"/>
                    </a:moveTo>
                    <a:lnTo>
                      <a:pt x="227" y="0"/>
                    </a:lnTo>
                    <a:lnTo>
                      <a:pt x="238" y="67"/>
                    </a:lnTo>
                    <a:lnTo>
                      <a:pt x="225" y="67"/>
                    </a:lnTo>
                    <a:lnTo>
                      <a:pt x="223" y="57"/>
                    </a:lnTo>
                    <a:lnTo>
                      <a:pt x="221" y="49"/>
                    </a:lnTo>
                    <a:lnTo>
                      <a:pt x="218" y="41"/>
                    </a:lnTo>
                    <a:lnTo>
                      <a:pt x="214" y="35"/>
                    </a:lnTo>
                    <a:lnTo>
                      <a:pt x="211" y="30"/>
                    </a:lnTo>
                    <a:lnTo>
                      <a:pt x="206" y="27"/>
                    </a:lnTo>
                    <a:lnTo>
                      <a:pt x="202" y="23"/>
                    </a:lnTo>
                    <a:lnTo>
                      <a:pt x="197" y="20"/>
                    </a:lnTo>
                    <a:lnTo>
                      <a:pt x="184" y="18"/>
                    </a:lnTo>
                    <a:lnTo>
                      <a:pt x="163" y="17"/>
                    </a:lnTo>
                    <a:lnTo>
                      <a:pt x="141" y="17"/>
                    </a:lnTo>
                    <a:lnTo>
                      <a:pt x="141" y="191"/>
                    </a:lnTo>
                    <a:lnTo>
                      <a:pt x="142" y="204"/>
                    </a:lnTo>
                    <a:lnTo>
                      <a:pt x="142" y="214"/>
                    </a:lnTo>
                    <a:lnTo>
                      <a:pt x="143" y="221"/>
                    </a:lnTo>
                    <a:lnTo>
                      <a:pt x="145" y="226"/>
                    </a:lnTo>
                    <a:lnTo>
                      <a:pt x="147" y="230"/>
                    </a:lnTo>
                    <a:lnTo>
                      <a:pt x="150" y="232"/>
                    </a:lnTo>
                    <a:lnTo>
                      <a:pt x="152" y="235"/>
                    </a:lnTo>
                    <a:lnTo>
                      <a:pt x="156" y="236"/>
                    </a:lnTo>
                    <a:lnTo>
                      <a:pt x="168" y="238"/>
                    </a:lnTo>
                    <a:lnTo>
                      <a:pt x="191" y="240"/>
                    </a:lnTo>
                    <a:lnTo>
                      <a:pt x="191" y="249"/>
                    </a:lnTo>
                    <a:lnTo>
                      <a:pt x="55" y="249"/>
                    </a:lnTo>
                    <a:lnTo>
                      <a:pt x="55" y="240"/>
                    </a:lnTo>
                    <a:lnTo>
                      <a:pt x="66" y="238"/>
                    </a:lnTo>
                    <a:lnTo>
                      <a:pt x="76" y="237"/>
                    </a:lnTo>
                    <a:lnTo>
                      <a:pt x="84" y="235"/>
                    </a:lnTo>
                    <a:lnTo>
                      <a:pt x="88" y="231"/>
                    </a:lnTo>
                    <a:lnTo>
                      <a:pt x="92" y="225"/>
                    </a:lnTo>
                    <a:lnTo>
                      <a:pt x="95" y="218"/>
                    </a:lnTo>
                    <a:lnTo>
                      <a:pt x="96" y="205"/>
                    </a:lnTo>
                    <a:lnTo>
                      <a:pt x="96" y="191"/>
                    </a:lnTo>
                    <a:lnTo>
                      <a:pt x="96" y="17"/>
                    </a:lnTo>
                    <a:lnTo>
                      <a:pt x="74" y="17"/>
                    </a:lnTo>
                    <a:lnTo>
                      <a:pt x="54" y="18"/>
                    </a:lnTo>
                    <a:lnTo>
                      <a:pt x="42" y="20"/>
                    </a:lnTo>
                    <a:lnTo>
                      <a:pt x="37" y="22"/>
                    </a:lnTo>
                    <a:lnTo>
                      <a:pt x="33" y="25"/>
                    </a:lnTo>
                    <a:lnTo>
                      <a:pt x="30" y="29"/>
                    </a:lnTo>
                    <a:lnTo>
                      <a:pt x="26" y="34"/>
                    </a:lnTo>
                    <a:lnTo>
                      <a:pt x="22" y="40"/>
                    </a:lnTo>
                    <a:lnTo>
                      <a:pt x="19" y="47"/>
                    </a:lnTo>
                    <a:lnTo>
                      <a:pt x="15" y="56"/>
                    </a:lnTo>
                    <a:lnTo>
                      <a:pt x="13" y="67"/>
                    </a:lnTo>
                    <a:lnTo>
                      <a:pt x="0" y="6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76"/>
              <p:cNvSpPr/>
              <p:nvPr/>
            </p:nvSpPr>
            <p:spPr>
              <a:xfrm>
                <a:off x="854" y="3522"/>
                <a:ext cx="52" cy="66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65" extrusionOk="0">
                    <a:moveTo>
                      <a:pt x="210" y="162"/>
                    </a:moveTo>
                    <a:lnTo>
                      <a:pt x="208" y="174"/>
                    </a:lnTo>
                    <a:lnTo>
                      <a:pt x="204" y="185"/>
                    </a:lnTo>
                    <a:lnTo>
                      <a:pt x="201" y="196"/>
                    </a:lnTo>
                    <a:lnTo>
                      <a:pt x="196" y="206"/>
                    </a:lnTo>
                    <a:lnTo>
                      <a:pt x="191" y="216"/>
                    </a:lnTo>
                    <a:lnTo>
                      <a:pt x="185" y="224"/>
                    </a:lnTo>
                    <a:lnTo>
                      <a:pt x="179" y="232"/>
                    </a:lnTo>
                    <a:lnTo>
                      <a:pt x="171" y="239"/>
                    </a:lnTo>
                    <a:lnTo>
                      <a:pt x="164" y="245"/>
                    </a:lnTo>
                    <a:lnTo>
                      <a:pt x="157" y="250"/>
                    </a:lnTo>
                    <a:lnTo>
                      <a:pt x="148" y="255"/>
                    </a:lnTo>
                    <a:lnTo>
                      <a:pt x="141" y="259"/>
                    </a:lnTo>
                    <a:lnTo>
                      <a:pt x="132" y="261"/>
                    </a:lnTo>
                    <a:lnTo>
                      <a:pt x="123" y="264"/>
                    </a:lnTo>
                    <a:lnTo>
                      <a:pt x="115" y="265"/>
                    </a:lnTo>
                    <a:lnTo>
                      <a:pt x="106" y="265"/>
                    </a:lnTo>
                    <a:lnTo>
                      <a:pt x="95" y="265"/>
                    </a:lnTo>
                    <a:lnTo>
                      <a:pt x="86" y="264"/>
                    </a:lnTo>
                    <a:lnTo>
                      <a:pt x="76" y="260"/>
                    </a:lnTo>
                    <a:lnTo>
                      <a:pt x="66" y="256"/>
                    </a:lnTo>
                    <a:lnTo>
                      <a:pt x="57" y="251"/>
                    </a:lnTo>
                    <a:lnTo>
                      <a:pt x="48" y="245"/>
                    </a:lnTo>
                    <a:lnTo>
                      <a:pt x="40" y="238"/>
                    </a:lnTo>
                    <a:lnTo>
                      <a:pt x="32" y="229"/>
                    </a:lnTo>
                    <a:lnTo>
                      <a:pt x="24" y="221"/>
                    </a:lnTo>
                    <a:lnTo>
                      <a:pt x="18" y="210"/>
                    </a:lnTo>
                    <a:lnTo>
                      <a:pt x="12" y="199"/>
                    </a:lnTo>
                    <a:lnTo>
                      <a:pt x="9" y="188"/>
                    </a:lnTo>
                    <a:lnTo>
                      <a:pt x="5" y="175"/>
                    </a:lnTo>
                    <a:lnTo>
                      <a:pt x="2" y="162"/>
                    </a:lnTo>
                    <a:lnTo>
                      <a:pt x="1" y="147"/>
                    </a:lnTo>
                    <a:lnTo>
                      <a:pt x="0" y="132"/>
                    </a:lnTo>
                    <a:lnTo>
                      <a:pt x="1" y="118"/>
                    </a:lnTo>
                    <a:lnTo>
                      <a:pt x="2" y="104"/>
                    </a:lnTo>
                    <a:lnTo>
                      <a:pt x="5" y="92"/>
                    </a:lnTo>
                    <a:lnTo>
                      <a:pt x="9" y="79"/>
                    </a:lnTo>
                    <a:lnTo>
                      <a:pt x="13" y="68"/>
                    </a:lnTo>
                    <a:lnTo>
                      <a:pt x="20" y="57"/>
                    </a:lnTo>
                    <a:lnTo>
                      <a:pt x="27" y="47"/>
                    </a:lnTo>
                    <a:lnTo>
                      <a:pt x="35" y="37"/>
                    </a:lnTo>
                    <a:lnTo>
                      <a:pt x="44" y="28"/>
                    </a:lnTo>
                    <a:lnTo>
                      <a:pt x="54" y="21"/>
                    </a:lnTo>
                    <a:lnTo>
                      <a:pt x="64" y="15"/>
                    </a:lnTo>
                    <a:lnTo>
                      <a:pt x="73" y="9"/>
                    </a:lnTo>
                    <a:lnTo>
                      <a:pt x="84" y="5"/>
                    </a:lnTo>
                    <a:lnTo>
                      <a:pt x="95" y="3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7" y="1"/>
                    </a:lnTo>
                    <a:lnTo>
                      <a:pt x="145" y="3"/>
                    </a:lnTo>
                    <a:lnTo>
                      <a:pt x="153" y="5"/>
                    </a:lnTo>
                    <a:lnTo>
                      <a:pt x="160" y="8"/>
                    </a:lnTo>
                    <a:lnTo>
                      <a:pt x="168" y="11"/>
                    </a:lnTo>
                    <a:lnTo>
                      <a:pt x="174" y="15"/>
                    </a:lnTo>
                    <a:lnTo>
                      <a:pt x="180" y="20"/>
                    </a:lnTo>
                    <a:lnTo>
                      <a:pt x="191" y="30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49"/>
                    </a:lnTo>
                    <a:lnTo>
                      <a:pt x="203" y="55"/>
                    </a:lnTo>
                    <a:lnTo>
                      <a:pt x="204" y="60"/>
                    </a:lnTo>
                    <a:lnTo>
                      <a:pt x="203" y="65"/>
                    </a:lnTo>
                    <a:lnTo>
                      <a:pt x="202" y="69"/>
                    </a:lnTo>
                    <a:lnTo>
                      <a:pt x="199" y="74"/>
                    </a:lnTo>
                    <a:lnTo>
                      <a:pt x="197" y="77"/>
                    </a:lnTo>
                    <a:lnTo>
                      <a:pt x="193" y="80"/>
                    </a:lnTo>
                    <a:lnTo>
                      <a:pt x="190" y="81"/>
                    </a:lnTo>
                    <a:lnTo>
                      <a:pt x="183" y="82"/>
                    </a:lnTo>
                    <a:lnTo>
                      <a:pt x="179" y="84"/>
                    </a:lnTo>
                    <a:lnTo>
                      <a:pt x="171" y="82"/>
                    </a:lnTo>
                    <a:lnTo>
                      <a:pt x="164" y="81"/>
                    </a:lnTo>
                    <a:lnTo>
                      <a:pt x="159" y="77"/>
                    </a:lnTo>
                    <a:lnTo>
                      <a:pt x="154" y="72"/>
                    </a:lnTo>
                    <a:lnTo>
                      <a:pt x="152" y="69"/>
                    </a:lnTo>
                    <a:lnTo>
                      <a:pt x="150" y="64"/>
                    </a:lnTo>
                    <a:lnTo>
                      <a:pt x="149" y="58"/>
                    </a:lnTo>
                    <a:lnTo>
                      <a:pt x="148" y="50"/>
                    </a:lnTo>
                    <a:lnTo>
                      <a:pt x="147" y="43"/>
                    </a:lnTo>
                    <a:lnTo>
                      <a:pt x="144" y="37"/>
                    </a:lnTo>
                    <a:lnTo>
                      <a:pt x="141" y="31"/>
                    </a:lnTo>
                    <a:lnTo>
                      <a:pt x="137" y="26"/>
                    </a:lnTo>
                    <a:lnTo>
                      <a:pt x="132" y="22"/>
                    </a:lnTo>
                    <a:lnTo>
                      <a:pt x="126" y="20"/>
                    </a:lnTo>
                    <a:lnTo>
                      <a:pt x="119" y="19"/>
                    </a:lnTo>
                    <a:lnTo>
                      <a:pt x="110" y="19"/>
                    </a:lnTo>
                    <a:lnTo>
                      <a:pt x="104" y="19"/>
                    </a:lnTo>
                    <a:lnTo>
                      <a:pt x="98" y="20"/>
                    </a:lnTo>
                    <a:lnTo>
                      <a:pt x="92" y="21"/>
                    </a:lnTo>
                    <a:lnTo>
                      <a:pt x="86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3"/>
                    </a:lnTo>
                    <a:lnTo>
                      <a:pt x="66" y="38"/>
                    </a:lnTo>
                    <a:lnTo>
                      <a:pt x="61" y="46"/>
                    </a:lnTo>
                    <a:lnTo>
                      <a:pt x="56" y="53"/>
                    </a:lnTo>
                    <a:lnTo>
                      <a:pt x="53" y="61"/>
                    </a:lnTo>
                    <a:lnTo>
                      <a:pt x="50" y="70"/>
                    </a:lnTo>
                    <a:lnTo>
                      <a:pt x="48" y="79"/>
                    </a:lnTo>
                    <a:lnTo>
                      <a:pt x="45" y="88"/>
                    </a:lnTo>
                    <a:lnTo>
                      <a:pt x="45" y="98"/>
                    </a:lnTo>
                    <a:lnTo>
                      <a:pt x="44" y="109"/>
                    </a:lnTo>
                    <a:lnTo>
                      <a:pt x="45" y="120"/>
                    </a:lnTo>
                    <a:lnTo>
                      <a:pt x="45" y="131"/>
                    </a:lnTo>
                    <a:lnTo>
                      <a:pt x="48" y="141"/>
                    </a:lnTo>
                    <a:lnTo>
                      <a:pt x="50" y="151"/>
                    </a:lnTo>
                    <a:lnTo>
                      <a:pt x="53" y="161"/>
                    </a:lnTo>
                    <a:lnTo>
                      <a:pt x="56" y="170"/>
                    </a:lnTo>
                    <a:lnTo>
                      <a:pt x="61" y="179"/>
                    </a:lnTo>
                    <a:lnTo>
                      <a:pt x="66" y="189"/>
                    </a:lnTo>
                    <a:lnTo>
                      <a:pt x="72" y="196"/>
                    </a:lnTo>
                    <a:lnTo>
                      <a:pt x="78" y="204"/>
                    </a:lnTo>
                    <a:lnTo>
                      <a:pt x="84" y="210"/>
                    </a:lnTo>
                    <a:lnTo>
                      <a:pt x="92" y="215"/>
                    </a:lnTo>
                    <a:lnTo>
                      <a:pt x="100" y="218"/>
                    </a:lnTo>
                    <a:lnTo>
                      <a:pt x="108" y="221"/>
                    </a:lnTo>
                    <a:lnTo>
                      <a:pt x="116" y="222"/>
                    </a:lnTo>
                    <a:lnTo>
                      <a:pt x="126" y="222"/>
                    </a:lnTo>
                    <a:lnTo>
                      <a:pt x="138" y="222"/>
                    </a:lnTo>
                    <a:lnTo>
                      <a:pt x="150" y="218"/>
                    </a:lnTo>
                    <a:lnTo>
                      <a:pt x="163" y="212"/>
                    </a:lnTo>
                    <a:lnTo>
                      <a:pt x="174" y="205"/>
                    </a:lnTo>
                    <a:lnTo>
                      <a:pt x="181" y="196"/>
                    </a:lnTo>
                    <a:lnTo>
                      <a:pt x="188" y="186"/>
                    </a:lnTo>
                    <a:lnTo>
                      <a:pt x="196" y="174"/>
                    </a:lnTo>
                    <a:lnTo>
                      <a:pt x="203" y="158"/>
                    </a:lnTo>
                    <a:lnTo>
                      <a:pt x="210" y="16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76"/>
              <p:cNvSpPr/>
              <p:nvPr/>
            </p:nvSpPr>
            <p:spPr>
              <a:xfrm>
                <a:off x="2316" y="1979"/>
                <a:ext cx="79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741" extrusionOk="0">
                    <a:moveTo>
                      <a:pt x="318" y="721"/>
                    </a:moveTo>
                    <a:lnTo>
                      <a:pt x="318" y="741"/>
                    </a:lnTo>
                    <a:lnTo>
                      <a:pt x="0" y="741"/>
                    </a:lnTo>
                    <a:lnTo>
                      <a:pt x="0" y="721"/>
                    </a:lnTo>
                    <a:lnTo>
                      <a:pt x="27" y="721"/>
                    </a:lnTo>
                    <a:lnTo>
                      <a:pt x="38" y="720"/>
                    </a:lnTo>
                    <a:lnTo>
                      <a:pt x="48" y="719"/>
                    </a:lnTo>
                    <a:lnTo>
                      <a:pt x="58" y="717"/>
                    </a:lnTo>
                    <a:lnTo>
                      <a:pt x="66" y="714"/>
                    </a:lnTo>
                    <a:lnTo>
                      <a:pt x="75" y="710"/>
                    </a:lnTo>
                    <a:lnTo>
                      <a:pt x="81" y="705"/>
                    </a:lnTo>
                    <a:lnTo>
                      <a:pt x="88" y="700"/>
                    </a:lnTo>
                    <a:lnTo>
                      <a:pt x="93" y="694"/>
                    </a:lnTo>
                    <a:lnTo>
                      <a:pt x="97" y="689"/>
                    </a:lnTo>
                    <a:lnTo>
                      <a:pt x="99" y="682"/>
                    </a:lnTo>
                    <a:lnTo>
                      <a:pt x="102" y="675"/>
                    </a:lnTo>
                    <a:lnTo>
                      <a:pt x="103" y="665"/>
                    </a:lnTo>
                    <a:lnTo>
                      <a:pt x="106" y="640"/>
                    </a:lnTo>
                    <a:lnTo>
                      <a:pt x="107" y="610"/>
                    </a:lnTo>
                    <a:lnTo>
                      <a:pt x="107" y="131"/>
                    </a:lnTo>
                    <a:lnTo>
                      <a:pt x="107" y="105"/>
                    </a:lnTo>
                    <a:lnTo>
                      <a:pt x="104" y="84"/>
                    </a:lnTo>
                    <a:lnTo>
                      <a:pt x="103" y="68"/>
                    </a:lnTo>
                    <a:lnTo>
                      <a:pt x="99" y="56"/>
                    </a:lnTo>
                    <a:lnTo>
                      <a:pt x="96" y="50"/>
                    </a:lnTo>
                    <a:lnTo>
                      <a:pt x="91" y="44"/>
                    </a:lnTo>
                    <a:lnTo>
                      <a:pt x="85" y="38"/>
                    </a:lnTo>
                    <a:lnTo>
                      <a:pt x="77" y="33"/>
                    </a:lnTo>
                    <a:lnTo>
                      <a:pt x="65" y="27"/>
                    </a:lnTo>
                    <a:lnTo>
                      <a:pt x="53" y="23"/>
                    </a:lnTo>
                    <a:lnTo>
                      <a:pt x="40" y="21"/>
                    </a:lnTo>
                    <a:lnTo>
                      <a:pt x="27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18" y="19"/>
                    </a:lnTo>
                    <a:lnTo>
                      <a:pt x="291" y="19"/>
                    </a:lnTo>
                    <a:lnTo>
                      <a:pt x="280" y="21"/>
                    </a:lnTo>
                    <a:lnTo>
                      <a:pt x="271" y="22"/>
                    </a:lnTo>
                    <a:lnTo>
                      <a:pt x="261" y="24"/>
                    </a:lnTo>
                    <a:lnTo>
                      <a:pt x="252" y="27"/>
                    </a:lnTo>
                    <a:lnTo>
                      <a:pt x="244" y="30"/>
                    </a:lnTo>
                    <a:lnTo>
                      <a:pt x="238" y="35"/>
                    </a:lnTo>
                    <a:lnTo>
                      <a:pt x="230" y="40"/>
                    </a:lnTo>
                    <a:lnTo>
                      <a:pt x="225" y="46"/>
                    </a:lnTo>
                    <a:lnTo>
                      <a:pt x="222" y="52"/>
                    </a:lnTo>
                    <a:lnTo>
                      <a:pt x="219" y="58"/>
                    </a:lnTo>
                    <a:lnTo>
                      <a:pt x="217" y="67"/>
                    </a:lnTo>
                    <a:lnTo>
                      <a:pt x="214" y="77"/>
                    </a:lnTo>
                    <a:lnTo>
                      <a:pt x="212" y="100"/>
                    </a:lnTo>
                    <a:lnTo>
                      <a:pt x="212" y="131"/>
                    </a:lnTo>
                    <a:lnTo>
                      <a:pt x="212" y="610"/>
                    </a:lnTo>
                    <a:lnTo>
                      <a:pt x="212" y="635"/>
                    </a:lnTo>
                    <a:lnTo>
                      <a:pt x="213" y="656"/>
                    </a:lnTo>
                    <a:lnTo>
                      <a:pt x="216" y="672"/>
                    </a:lnTo>
                    <a:lnTo>
                      <a:pt x="218" y="684"/>
                    </a:lnTo>
                    <a:lnTo>
                      <a:pt x="222" y="690"/>
                    </a:lnTo>
                    <a:lnTo>
                      <a:pt x="227" y="697"/>
                    </a:lnTo>
                    <a:lnTo>
                      <a:pt x="234" y="703"/>
                    </a:lnTo>
                    <a:lnTo>
                      <a:pt x="241" y="708"/>
                    </a:lnTo>
                    <a:lnTo>
                      <a:pt x="254" y="714"/>
                    </a:lnTo>
                    <a:lnTo>
                      <a:pt x="266" y="717"/>
                    </a:lnTo>
                    <a:lnTo>
                      <a:pt x="278" y="720"/>
                    </a:lnTo>
                    <a:lnTo>
                      <a:pt x="291" y="721"/>
                    </a:lnTo>
                    <a:lnTo>
                      <a:pt x="318" y="7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76"/>
              <p:cNvSpPr/>
              <p:nvPr/>
            </p:nvSpPr>
            <p:spPr>
              <a:xfrm>
                <a:off x="2407" y="2125"/>
                <a:ext cx="83" cy="9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88" extrusionOk="0">
                    <a:moveTo>
                      <a:pt x="316" y="0"/>
                    </a:moveTo>
                    <a:lnTo>
                      <a:pt x="325" y="126"/>
                    </a:lnTo>
                    <a:lnTo>
                      <a:pt x="316" y="126"/>
                    </a:lnTo>
                    <a:lnTo>
                      <a:pt x="312" y="113"/>
                    </a:lnTo>
                    <a:lnTo>
                      <a:pt x="307" y="101"/>
                    </a:lnTo>
                    <a:lnTo>
                      <a:pt x="302" y="88"/>
                    </a:lnTo>
                    <a:lnTo>
                      <a:pt x="296" y="77"/>
                    </a:lnTo>
                    <a:lnTo>
                      <a:pt x="290" y="69"/>
                    </a:lnTo>
                    <a:lnTo>
                      <a:pt x="283" y="59"/>
                    </a:lnTo>
                    <a:lnTo>
                      <a:pt x="276" y="52"/>
                    </a:lnTo>
                    <a:lnTo>
                      <a:pt x="269" y="45"/>
                    </a:lnTo>
                    <a:lnTo>
                      <a:pt x="260" y="39"/>
                    </a:lnTo>
                    <a:lnTo>
                      <a:pt x="252" y="34"/>
                    </a:lnTo>
                    <a:lnTo>
                      <a:pt x="243" y="30"/>
                    </a:lnTo>
                    <a:lnTo>
                      <a:pt x="233" y="26"/>
                    </a:lnTo>
                    <a:lnTo>
                      <a:pt x="225" y="23"/>
                    </a:lnTo>
                    <a:lnTo>
                      <a:pt x="214" y="22"/>
                    </a:lnTo>
                    <a:lnTo>
                      <a:pt x="204" y="21"/>
                    </a:lnTo>
                    <a:lnTo>
                      <a:pt x="193" y="20"/>
                    </a:lnTo>
                    <a:lnTo>
                      <a:pt x="175" y="21"/>
                    </a:lnTo>
                    <a:lnTo>
                      <a:pt x="158" y="25"/>
                    </a:lnTo>
                    <a:lnTo>
                      <a:pt x="150" y="27"/>
                    </a:lnTo>
                    <a:lnTo>
                      <a:pt x="142" y="31"/>
                    </a:lnTo>
                    <a:lnTo>
                      <a:pt x="134" y="34"/>
                    </a:lnTo>
                    <a:lnTo>
                      <a:pt x="127" y="39"/>
                    </a:lnTo>
                    <a:lnTo>
                      <a:pt x="120" y="44"/>
                    </a:lnTo>
                    <a:lnTo>
                      <a:pt x="112" y="49"/>
                    </a:lnTo>
                    <a:lnTo>
                      <a:pt x="106" y="56"/>
                    </a:lnTo>
                    <a:lnTo>
                      <a:pt x="100" y="64"/>
                    </a:lnTo>
                    <a:lnTo>
                      <a:pt x="94" y="71"/>
                    </a:lnTo>
                    <a:lnTo>
                      <a:pt x="89" y="80"/>
                    </a:lnTo>
                    <a:lnTo>
                      <a:pt x="84" y="88"/>
                    </a:lnTo>
                    <a:lnTo>
                      <a:pt x="79" y="98"/>
                    </a:lnTo>
                    <a:lnTo>
                      <a:pt x="76" y="109"/>
                    </a:lnTo>
                    <a:lnTo>
                      <a:pt x="72" y="120"/>
                    </a:lnTo>
                    <a:lnTo>
                      <a:pt x="69" y="132"/>
                    </a:lnTo>
                    <a:lnTo>
                      <a:pt x="67" y="145"/>
                    </a:lnTo>
                    <a:lnTo>
                      <a:pt x="63" y="172"/>
                    </a:lnTo>
                    <a:lnTo>
                      <a:pt x="62" y="201"/>
                    </a:lnTo>
                    <a:lnTo>
                      <a:pt x="63" y="226"/>
                    </a:lnTo>
                    <a:lnTo>
                      <a:pt x="67" y="248"/>
                    </a:lnTo>
                    <a:lnTo>
                      <a:pt x="68" y="259"/>
                    </a:lnTo>
                    <a:lnTo>
                      <a:pt x="72" y="268"/>
                    </a:lnTo>
                    <a:lnTo>
                      <a:pt x="74" y="278"/>
                    </a:lnTo>
                    <a:lnTo>
                      <a:pt x="79" y="288"/>
                    </a:lnTo>
                    <a:lnTo>
                      <a:pt x="83" y="297"/>
                    </a:lnTo>
                    <a:lnTo>
                      <a:pt x="88" y="305"/>
                    </a:lnTo>
                    <a:lnTo>
                      <a:pt x="93" y="314"/>
                    </a:lnTo>
                    <a:lnTo>
                      <a:pt x="99" y="321"/>
                    </a:lnTo>
                    <a:lnTo>
                      <a:pt x="105" y="327"/>
                    </a:lnTo>
                    <a:lnTo>
                      <a:pt x="112" y="333"/>
                    </a:lnTo>
                    <a:lnTo>
                      <a:pt x="120" y="339"/>
                    </a:lnTo>
                    <a:lnTo>
                      <a:pt x="127" y="344"/>
                    </a:lnTo>
                    <a:lnTo>
                      <a:pt x="136" y="349"/>
                    </a:lnTo>
                    <a:lnTo>
                      <a:pt x="144" y="353"/>
                    </a:lnTo>
                    <a:lnTo>
                      <a:pt x="153" y="357"/>
                    </a:lnTo>
                    <a:lnTo>
                      <a:pt x="162" y="359"/>
                    </a:lnTo>
                    <a:lnTo>
                      <a:pt x="171" y="361"/>
                    </a:lnTo>
                    <a:lnTo>
                      <a:pt x="181" y="363"/>
                    </a:lnTo>
                    <a:lnTo>
                      <a:pt x="191" y="364"/>
                    </a:lnTo>
                    <a:lnTo>
                      <a:pt x="202" y="364"/>
                    </a:lnTo>
                    <a:lnTo>
                      <a:pt x="219" y="363"/>
                    </a:lnTo>
                    <a:lnTo>
                      <a:pt x="235" y="360"/>
                    </a:lnTo>
                    <a:lnTo>
                      <a:pt x="250" y="355"/>
                    </a:lnTo>
                    <a:lnTo>
                      <a:pt x="264" y="349"/>
                    </a:lnTo>
                    <a:lnTo>
                      <a:pt x="271" y="344"/>
                    </a:lnTo>
                    <a:lnTo>
                      <a:pt x="279" y="339"/>
                    </a:lnTo>
                    <a:lnTo>
                      <a:pt x="286" y="333"/>
                    </a:lnTo>
                    <a:lnTo>
                      <a:pt x="293" y="326"/>
                    </a:lnTo>
                    <a:lnTo>
                      <a:pt x="309" y="309"/>
                    </a:lnTo>
                    <a:lnTo>
                      <a:pt x="325" y="287"/>
                    </a:lnTo>
                    <a:lnTo>
                      <a:pt x="334" y="293"/>
                    </a:lnTo>
                    <a:lnTo>
                      <a:pt x="326" y="305"/>
                    </a:lnTo>
                    <a:lnTo>
                      <a:pt x="319" y="316"/>
                    </a:lnTo>
                    <a:lnTo>
                      <a:pt x="312" y="326"/>
                    </a:lnTo>
                    <a:lnTo>
                      <a:pt x="303" y="336"/>
                    </a:lnTo>
                    <a:lnTo>
                      <a:pt x="294" y="344"/>
                    </a:lnTo>
                    <a:lnTo>
                      <a:pt x="287" y="352"/>
                    </a:lnTo>
                    <a:lnTo>
                      <a:pt x="277" y="359"/>
                    </a:lnTo>
                    <a:lnTo>
                      <a:pt x="269" y="365"/>
                    </a:lnTo>
                    <a:lnTo>
                      <a:pt x="259" y="370"/>
                    </a:lnTo>
                    <a:lnTo>
                      <a:pt x="249" y="375"/>
                    </a:lnTo>
                    <a:lnTo>
                      <a:pt x="239" y="379"/>
                    </a:lnTo>
                    <a:lnTo>
                      <a:pt x="228" y="382"/>
                    </a:lnTo>
                    <a:lnTo>
                      <a:pt x="216" y="385"/>
                    </a:lnTo>
                    <a:lnTo>
                      <a:pt x="205" y="387"/>
                    </a:lnTo>
                    <a:lnTo>
                      <a:pt x="193" y="387"/>
                    </a:lnTo>
                    <a:lnTo>
                      <a:pt x="181" y="388"/>
                    </a:lnTo>
                    <a:lnTo>
                      <a:pt x="158" y="387"/>
                    </a:lnTo>
                    <a:lnTo>
                      <a:pt x="137" y="384"/>
                    </a:lnTo>
                    <a:lnTo>
                      <a:pt x="127" y="381"/>
                    </a:lnTo>
                    <a:lnTo>
                      <a:pt x="117" y="379"/>
                    </a:lnTo>
                    <a:lnTo>
                      <a:pt x="107" y="375"/>
                    </a:lnTo>
                    <a:lnTo>
                      <a:pt x="99" y="371"/>
                    </a:lnTo>
                    <a:lnTo>
                      <a:pt x="90" y="366"/>
                    </a:lnTo>
                    <a:lnTo>
                      <a:pt x="82" y="361"/>
                    </a:lnTo>
                    <a:lnTo>
                      <a:pt x="73" y="355"/>
                    </a:lnTo>
                    <a:lnTo>
                      <a:pt x="66" y="349"/>
                    </a:lnTo>
                    <a:lnTo>
                      <a:pt x="58" y="343"/>
                    </a:lnTo>
                    <a:lnTo>
                      <a:pt x="51" y="336"/>
                    </a:lnTo>
                    <a:lnTo>
                      <a:pt x="45" y="328"/>
                    </a:lnTo>
                    <a:lnTo>
                      <a:pt x="38" y="320"/>
                    </a:lnTo>
                    <a:lnTo>
                      <a:pt x="29" y="306"/>
                    </a:lnTo>
                    <a:lnTo>
                      <a:pt x="22" y="293"/>
                    </a:lnTo>
                    <a:lnTo>
                      <a:pt x="16" y="279"/>
                    </a:lnTo>
                    <a:lnTo>
                      <a:pt x="10" y="265"/>
                    </a:lnTo>
                    <a:lnTo>
                      <a:pt x="6" y="249"/>
                    </a:lnTo>
                    <a:lnTo>
                      <a:pt x="2" y="234"/>
                    </a:lnTo>
                    <a:lnTo>
                      <a:pt x="1" y="217"/>
                    </a:lnTo>
                    <a:lnTo>
                      <a:pt x="0" y="200"/>
                    </a:lnTo>
                    <a:lnTo>
                      <a:pt x="1" y="186"/>
                    </a:lnTo>
                    <a:lnTo>
                      <a:pt x="2" y="173"/>
                    </a:lnTo>
                    <a:lnTo>
                      <a:pt x="3" y="159"/>
                    </a:lnTo>
                    <a:lnTo>
                      <a:pt x="7" y="147"/>
                    </a:lnTo>
                    <a:lnTo>
                      <a:pt x="10" y="134"/>
                    </a:lnTo>
                    <a:lnTo>
                      <a:pt x="14" y="121"/>
                    </a:lnTo>
                    <a:lnTo>
                      <a:pt x="19" y="110"/>
                    </a:lnTo>
                    <a:lnTo>
                      <a:pt x="25" y="98"/>
                    </a:lnTo>
                    <a:lnTo>
                      <a:pt x="32" y="87"/>
                    </a:lnTo>
                    <a:lnTo>
                      <a:pt x="39" y="76"/>
                    </a:lnTo>
                    <a:lnTo>
                      <a:pt x="46" y="66"/>
                    </a:lnTo>
                    <a:lnTo>
                      <a:pt x="55" y="56"/>
                    </a:lnTo>
                    <a:lnTo>
                      <a:pt x="63" y="48"/>
                    </a:lnTo>
                    <a:lnTo>
                      <a:pt x="73" y="41"/>
                    </a:lnTo>
                    <a:lnTo>
                      <a:pt x="83" y="33"/>
                    </a:lnTo>
                    <a:lnTo>
                      <a:pt x="94" y="26"/>
                    </a:lnTo>
                    <a:lnTo>
                      <a:pt x="105" y="20"/>
                    </a:lnTo>
                    <a:lnTo>
                      <a:pt x="116" y="15"/>
                    </a:lnTo>
                    <a:lnTo>
                      <a:pt x="127" y="10"/>
                    </a:lnTo>
                    <a:lnTo>
                      <a:pt x="139" y="8"/>
                    </a:lnTo>
                    <a:lnTo>
                      <a:pt x="151" y="4"/>
                    </a:lnTo>
                    <a:lnTo>
                      <a:pt x="164" y="3"/>
                    </a:lnTo>
                    <a:lnTo>
                      <a:pt x="176" y="1"/>
                    </a:lnTo>
                    <a:lnTo>
                      <a:pt x="188" y="0"/>
                    </a:lnTo>
                    <a:lnTo>
                      <a:pt x="209" y="1"/>
                    </a:lnTo>
                    <a:lnTo>
                      <a:pt x="228" y="5"/>
                    </a:lnTo>
                    <a:lnTo>
                      <a:pt x="248" y="11"/>
                    </a:lnTo>
                    <a:lnTo>
                      <a:pt x="268" y="20"/>
                    </a:lnTo>
                    <a:lnTo>
                      <a:pt x="277" y="25"/>
                    </a:lnTo>
                    <a:lnTo>
                      <a:pt x="285" y="26"/>
                    </a:lnTo>
                    <a:lnTo>
                      <a:pt x="288" y="26"/>
                    </a:lnTo>
                    <a:lnTo>
                      <a:pt x="291" y="25"/>
                    </a:lnTo>
                    <a:lnTo>
                      <a:pt x="294" y="23"/>
                    </a:lnTo>
                    <a:lnTo>
                      <a:pt x="297" y="21"/>
                    </a:lnTo>
                    <a:lnTo>
                      <a:pt x="301" y="17"/>
                    </a:lnTo>
                    <a:lnTo>
                      <a:pt x="303" y="12"/>
                    </a:lnTo>
                    <a:lnTo>
                      <a:pt x="305" y="6"/>
                    </a:lnTo>
                    <a:lnTo>
                      <a:pt x="307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76"/>
              <p:cNvSpPr/>
              <p:nvPr/>
            </p:nvSpPr>
            <p:spPr>
              <a:xfrm>
                <a:off x="2533" y="2157"/>
                <a:ext cx="69" cy="6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1" extrusionOk="0">
                    <a:moveTo>
                      <a:pt x="83" y="112"/>
                    </a:moveTo>
                    <a:lnTo>
                      <a:pt x="192" y="112"/>
                    </a:lnTo>
                    <a:lnTo>
                      <a:pt x="192" y="59"/>
                    </a:lnTo>
                    <a:lnTo>
                      <a:pt x="191" y="39"/>
                    </a:lnTo>
                    <a:lnTo>
                      <a:pt x="189" y="28"/>
                    </a:lnTo>
                    <a:lnTo>
                      <a:pt x="188" y="24"/>
                    </a:lnTo>
                    <a:lnTo>
                      <a:pt x="186" y="22"/>
                    </a:lnTo>
                    <a:lnTo>
                      <a:pt x="183" y="18"/>
                    </a:lnTo>
                    <a:lnTo>
                      <a:pt x="180" y="16"/>
                    </a:lnTo>
                    <a:lnTo>
                      <a:pt x="176" y="13"/>
                    </a:lnTo>
                    <a:lnTo>
                      <a:pt x="170" y="12"/>
                    </a:lnTo>
                    <a:lnTo>
                      <a:pt x="162" y="11"/>
                    </a:lnTo>
                    <a:lnTo>
                      <a:pt x="154" y="11"/>
                    </a:lnTo>
                    <a:lnTo>
                      <a:pt x="154" y="0"/>
                    </a:lnTo>
                    <a:lnTo>
                      <a:pt x="274" y="0"/>
                    </a:lnTo>
                    <a:lnTo>
                      <a:pt x="274" y="11"/>
                    </a:lnTo>
                    <a:lnTo>
                      <a:pt x="259" y="12"/>
                    </a:lnTo>
                    <a:lnTo>
                      <a:pt x="249" y="14"/>
                    </a:lnTo>
                    <a:lnTo>
                      <a:pt x="246" y="17"/>
                    </a:lnTo>
                    <a:lnTo>
                      <a:pt x="243" y="19"/>
                    </a:lnTo>
                    <a:lnTo>
                      <a:pt x="241" y="22"/>
                    </a:lnTo>
                    <a:lnTo>
                      <a:pt x="239" y="25"/>
                    </a:lnTo>
                    <a:lnTo>
                      <a:pt x="237" y="38"/>
                    </a:lnTo>
                    <a:lnTo>
                      <a:pt x="236" y="59"/>
                    </a:lnTo>
                    <a:lnTo>
                      <a:pt x="236" y="192"/>
                    </a:lnTo>
                    <a:lnTo>
                      <a:pt x="237" y="212"/>
                    </a:lnTo>
                    <a:lnTo>
                      <a:pt x="238" y="224"/>
                    </a:lnTo>
                    <a:lnTo>
                      <a:pt x="239" y="228"/>
                    </a:lnTo>
                    <a:lnTo>
                      <a:pt x="242" y="230"/>
                    </a:lnTo>
                    <a:lnTo>
                      <a:pt x="244" y="234"/>
                    </a:lnTo>
                    <a:lnTo>
                      <a:pt x="248" y="236"/>
                    </a:lnTo>
                    <a:lnTo>
                      <a:pt x="253" y="237"/>
                    </a:lnTo>
                    <a:lnTo>
                      <a:pt x="259" y="240"/>
                    </a:lnTo>
                    <a:lnTo>
                      <a:pt x="266" y="240"/>
                    </a:lnTo>
                    <a:lnTo>
                      <a:pt x="274" y="241"/>
                    </a:lnTo>
                    <a:lnTo>
                      <a:pt x="274" y="251"/>
                    </a:lnTo>
                    <a:lnTo>
                      <a:pt x="154" y="251"/>
                    </a:lnTo>
                    <a:lnTo>
                      <a:pt x="154" y="241"/>
                    </a:lnTo>
                    <a:lnTo>
                      <a:pt x="164" y="240"/>
                    </a:lnTo>
                    <a:lnTo>
                      <a:pt x="172" y="239"/>
                    </a:lnTo>
                    <a:lnTo>
                      <a:pt x="178" y="236"/>
                    </a:lnTo>
                    <a:lnTo>
                      <a:pt x="183" y="232"/>
                    </a:lnTo>
                    <a:lnTo>
                      <a:pt x="187" y="226"/>
                    </a:lnTo>
                    <a:lnTo>
                      <a:pt x="189" y="218"/>
                    </a:lnTo>
                    <a:lnTo>
                      <a:pt x="191" y="207"/>
                    </a:lnTo>
                    <a:lnTo>
                      <a:pt x="192" y="192"/>
                    </a:lnTo>
                    <a:lnTo>
                      <a:pt x="192" y="130"/>
                    </a:lnTo>
                    <a:lnTo>
                      <a:pt x="83" y="130"/>
                    </a:lnTo>
                    <a:lnTo>
                      <a:pt x="83" y="192"/>
                    </a:lnTo>
                    <a:lnTo>
                      <a:pt x="84" y="212"/>
                    </a:lnTo>
                    <a:lnTo>
                      <a:pt x="85" y="224"/>
                    </a:lnTo>
                    <a:lnTo>
                      <a:pt x="87" y="228"/>
                    </a:lnTo>
                    <a:lnTo>
                      <a:pt x="89" y="230"/>
                    </a:lnTo>
                    <a:lnTo>
                      <a:pt x="91" y="234"/>
                    </a:lnTo>
                    <a:lnTo>
                      <a:pt x="95" y="236"/>
                    </a:lnTo>
                    <a:lnTo>
                      <a:pt x="100" y="237"/>
                    </a:lnTo>
                    <a:lnTo>
                      <a:pt x="106" y="240"/>
                    </a:lnTo>
                    <a:lnTo>
                      <a:pt x="112" y="240"/>
                    </a:lnTo>
                    <a:lnTo>
                      <a:pt x="121" y="241"/>
                    </a:lnTo>
                    <a:lnTo>
                      <a:pt x="121" y="251"/>
                    </a:lnTo>
                    <a:lnTo>
                      <a:pt x="0" y="251"/>
                    </a:lnTo>
                    <a:lnTo>
                      <a:pt x="0" y="241"/>
                    </a:lnTo>
                    <a:lnTo>
                      <a:pt x="11" y="240"/>
                    </a:lnTo>
                    <a:lnTo>
                      <a:pt x="21" y="239"/>
                    </a:lnTo>
                    <a:lnTo>
                      <a:pt x="27" y="236"/>
                    </a:lnTo>
                    <a:lnTo>
                      <a:pt x="32" y="231"/>
                    </a:lnTo>
                    <a:lnTo>
                      <a:pt x="34" y="226"/>
                    </a:lnTo>
                    <a:lnTo>
                      <a:pt x="36" y="218"/>
                    </a:lnTo>
                    <a:lnTo>
                      <a:pt x="38" y="206"/>
                    </a:lnTo>
                    <a:lnTo>
                      <a:pt x="38" y="192"/>
                    </a:lnTo>
                    <a:lnTo>
                      <a:pt x="38" y="59"/>
                    </a:lnTo>
                    <a:lnTo>
                      <a:pt x="38" y="39"/>
                    </a:lnTo>
                    <a:lnTo>
                      <a:pt x="36" y="28"/>
                    </a:lnTo>
                    <a:lnTo>
                      <a:pt x="35" y="24"/>
                    </a:lnTo>
                    <a:lnTo>
                      <a:pt x="33" y="21"/>
                    </a:lnTo>
                    <a:lnTo>
                      <a:pt x="30" y="18"/>
                    </a:lnTo>
                    <a:lnTo>
                      <a:pt x="27" y="16"/>
                    </a:lnTo>
                    <a:lnTo>
                      <a:pt x="22" y="13"/>
                    </a:lnTo>
                    <a:lnTo>
                      <a:pt x="16" y="12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21" y="0"/>
                    </a:lnTo>
                    <a:lnTo>
                      <a:pt x="121" y="11"/>
                    </a:lnTo>
                    <a:lnTo>
                      <a:pt x="106" y="12"/>
                    </a:lnTo>
                    <a:lnTo>
                      <a:pt x="96" y="14"/>
                    </a:lnTo>
                    <a:lnTo>
                      <a:pt x="93" y="17"/>
                    </a:lnTo>
                    <a:lnTo>
                      <a:pt x="90" y="19"/>
                    </a:lnTo>
                    <a:lnTo>
                      <a:pt x="88" y="22"/>
                    </a:lnTo>
                    <a:lnTo>
                      <a:pt x="85" y="25"/>
                    </a:lnTo>
                    <a:lnTo>
                      <a:pt x="84" y="38"/>
                    </a:lnTo>
                    <a:lnTo>
                      <a:pt x="83" y="59"/>
                    </a:lnTo>
                    <a:lnTo>
                      <a:pt x="83" y="1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76"/>
              <p:cNvSpPr/>
              <p:nvPr/>
            </p:nvSpPr>
            <p:spPr>
              <a:xfrm>
                <a:off x="2610" y="2156"/>
                <a:ext cx="57" cy="6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64" extrusionOk="0">
                    <a:moveTo>
                      <a:pt x="139" y="222"/>
                    </a:moveTo>
                    <a:lnTo>
                      <a:pt x="121" y="236"/>
                    </a:lnTo>
                    <a:lnTo>
                      <a:pt x="107" y="247"/>
                    </a:lnTo>
                    <a:lnTo>
                      <a:pt x="98" y="253"/>
                    </a:lnTo>
                    <a:lnTo>
                      <a:pt x="90" y="256"/>
                    </a:lnTo>
                    <a:lnTo>
                      <a:pt x="83" y="260"/>
                    </a:lnTo>
                    <a:lnTo>
                      <a:pt x="76" y="263"/>
                    </a:lnTo>
                    <a:lnTo>
                      <a:pt x="67" y="264"/>
                    </a:lnTo>
                    <a:lnTo>
                      <a:pt x="60" y="264"/>
                    </a:lnTo>
                    <a:lnTo>
                      <a:pt x="46" y="263"/>
                    </a:lnTo>
                    <a:lnTo>
                      <a:pt x="35" y="260"/>
                    </a:lnTo>
                    <a:lnTo>
                      <a:pt x="30" y="256"/>
                    </a:lnTo>
                    <a:lnTo>
                      <a:pt x="25" y="254"/>
                    </a:lnTo>
                    <a:lnTo>
                      <a:pt x="20" y="250"/>
                    </a:lnTo>
                    <a:lnTo>
                      <a:pt x="17" y="247"/>
                    </a:lnTo>
                    <a:lnTo>
                      <a:pt x="12" y="242"/>
                    </a:lnTo>
                    <a:lnTo>
                      <a:pt x="9" y="237"/>
                    </a:lnTo>
                    <a:lnTo>
                      <a:pt x="6" y="231"/>
                    </a:lnTo>
                    <a:lnTo>
                      <a:pt x="3" y="226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90"/>
                    </a:lnTo>
                    <a:lnTo>
                      <a:pt x="2" y="183"/>
                    </a:lnTo>
                    <a:lnTo>
                      <a:pt x="5" y="174"/>
                    </a:lnTo>
                    <a:lnTo>
                      <a:pt x="8" y="168"/>
                    </a:lnTo>
                    <a:lnTo>
                      <a:pt x="14" y="158"/>
                    </a:lnTo>
                    <a:lnTo>
                      <a:pt x="23" y="150"/>
                    </a:lnTo>
                    <a:lnTo>
                      <a:pt x="34" y="141"/>
                    </a:lnTo>
                    <a:lnTo>
                      <a:pt x="47" y="133"/>
                    </a:lnTo>
                    <a:lnTo>
                      <a:pt x="63" y="124"/>
                    </a:lnTo>
                    <a:lnTo>
                      <a:pt x="84" y="114"/>
                    </a:lnTo>
                    <a:lnTo>
                      <a:pt x="109" y="105"/>
                    </a:lnTo>
                    <a:lnTo>
                      <a:pt x="139" y="92"/>
                    </a:lnTo>
                    <a:lnTo>
                      <a:pt x="139" y="82"/>
                    </a:lnTo>
                    <a:lnTo>
                      <a:pt x="138" y="65"/>
                    </a:lnTo>
                    <a:lnTo>
                      <a:pt x="135" y="52"/>
                    </a:lnTo>
                    <a:lnTo>
                      <a:pt x="134" y="46"/>
                    </a:lnTo>
                    <a:lnTo>
                      <a:pt x="132" y="40"/>
                    </a:lnTo>
                    <a:lnTo>
                      <a:pt x="129" y="36"/>
                    </a:lnTo>
                    <a:lnTo>
                      <a:pt x="127" y="31"/>
                    </a:lnTo>
                    <a:lnTo>
                      <a:pt x="121" y="25"/>
                    </a:lnTo>
                    <a:lnTo>
                      <a:pt x="112" y="21"/>
                    </a:lnTo>
                    <a:lnTo>
                      <a:pt x="104" y="19"/>
                    </a:lnTo>
                    <a:lnTo>
                      <a:pt x="93" y="18"/>
                    </a:lnTo>
                    <a:lnTo>
                      <a:pt x="84" y="19"/>
                    </a:lnTo>
                    <a:lnTo>
                      <a:pt x="77" y="20"/>
                    </a:lnTo>
                    <a:lnTo>
                      <a:pt x="71" y="22"/>
                    </a:lnTo>
                    <a:lnTo>
                      <a:pt x="66" y="27"/>
                    </a:lnTo>
                    <a:lnTo>
                      <a:pt x="61" y="32"/>
                    </a:lnTo>
                    <a:lnTo>
                      <a:pt x="57" y="37"/>
                    </a:lnTo>
                    <a:lnTo>
                      <a:pt x="56" y="42"/>
                    </a:lnTo>
                    <a:lnTo>
                      <a:pt x="55" y="48"/>
                    </a:lnTo>
                    <a:lnTo>
                      <a:pt x="56" y="64"/>
                    </a:lnTo>
                    <a:lnTo>
                      <a:pt x="55" y="70"/>
                    </a:lnTo>
                    <a:lnTo>
                      <a:pt x="53" y="75"/>
                    </a:lnTo>
                    <a:lnTo>
                      <a:pt x="51" y="80"/>
                    </a:lnTo>
                    <a:lnTo>
                      <a:pt x="49" y="84"/>
                    </a:lnTo>
                    <a:lnTo>
                      <a:pt x="45" y="86"/>
                    </a:lnTo>
                    <a:lnTo>
                      <a:pt x="41" y="89"/>
                    </a:lnTo>
                    <a:lnTo>
                      <a:pt x="36" y="90"/>
                    </a:lnTo>
                    <a:lnTo>
                      <a:pt x="31" y="90"/>
                    </a:lnTo>
                    <a:lnTo>
                      <a:pt x="28" y="90"/>
                    </a:lnTo>
                    <a:lnTo>
                      <a:pt x="23" y="89"/>
                    </a:lnTo>
                    <a:lnTo>
                      <a:pt x="19" y="86"/>
                    </a:lnTo>
                    <a:lnTo>
                      <a:pt x="16" y="84"/>
                    </a:lnTo>
                    <a:lnTo>
                      <a:pt x="13" y="79"/>
                    </a:lnTo>
                    <a:lnTo>
                      <a:pt x="11" y="75"/>
                    </a:lnTo>
                    <a:lnTo>
                      <a:pt x="9" y="70"/>
                    </a:lnTo>
                    <a:lnTo>
                      <a:pt x="9" y="64"/>
                    </a:lnTo>
                    <a:lnTo>
                      <a:pt x="9" y="58"/>
                    </a:lnTo>
                    <a:lnTo>
                      <a:pt x="11" y="52"/>
                    </a:lnTo>
                    <a:lnTo>
                      <a:pt x="12" y="47"/>
                    </a:lnTo>
                    <a:lnTo>
                      <a:pt x="16" y="41"/>
                    </a:lnTo>
                    <a:lnTo>
                      <a:pt x="18" y="36"/>
                    </a:lnTo>
                    <a:lnTo>
                      <a:pt x="23" y="31"/>
                    </a:lnTo>
                    <a:lnTo>
                      <a:pt x="28" y="26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46" y="11"/>
                    </a:lnTo>
                    <a:lnTo>
                      <a:pt x="53" y="9"/>
                    </a:lnTo>
                    <a:lnTo>
                      <a:pt x="62" y="5"/>
                    </a:lnTo>
                    <a:lnTo>
                      <a:pt x="71" y="4"/>
                    </a:lnTo>
                    <a:lnTo>
                      <a:pt x="80" y="2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7" y="2"/>
                    </a:lnTo>
                    <a:lnTo>
                      <a:pt x="131" y="4"/>
                    </a:lnTo>
                    <a:lnTo>
                      <a:pt x="144" y="8"/>
                    </a:lnTo>
                    <a:lnTo>
                      <a:pt x="155" y="13"/>
                    </a:lnTo>
                    <a:lnTo>
                      <a:pt x="162" y="18"/>
                    </a:lnTo>
                    <a:lnTo>
                      <a:pt x="170" y="22"/>
                    </a:lnTo>
                    <a:lnTo>
                      <a:pt x="175" y="30"/>
                    </a:lnTo>
                    <a:lnTo>
                      <a:pt x="179" y="38"/>
                    </a:lnTo>
                    <a:lnTo>
                      <a:pt x="181" y="46"/>
                    </a:lnTo>
                    <a:lnTo>
                      <a:pt x="183" y="57"/>
                    </a:lnTo>
                    <a:lnTo>
                      <a:pt x="183" y="70"/>
                    </a:lnTo>
                    <a:lnTo>
                      <a:pt x="184" y="87"/>
                    </a:lnTo>
                    <a:lnTo>
                      <a:pt x="184" y="172"/>
                    </a:lnTo>
                    <a:lnTo>
                      <a:pt x="184" y="188"/>
                    </a:lnTo>
                    <a:lnTo>
                      <a:pt x="184" y="200"/>
                    </a:lnTo>
                    <a:lnTo>
                      <a:pt x="184" y="210"/>
                    </a:lnTo>
                    <a:lnTo>
                      <a:pt x="186" y="216"/>
                    </a:lnTo>
                    <a:lnTo>
                      <a:pt x="187" y="222"/>
                    </a:lnTo>
                    <a:lnTo>
                      <a:pt x="189" y="227"/>
                    </a:lnTo>
                    <a:lnTo>
                      <a:pt x="193" y="228"/>
                    </a:lnTo>
                    <a:lnTo>
                      <a:pt x="197" y="229"/>
                    </a:lnTo>
                    <a:lnTo>
                      <a:pt x="201" y="228"/>
                    </a:lnTo>
                    <a:lnTo>
                      <a:pt x="205" y="227"/>
                    </a:lnTo>
                    <a:lnTo>
                      <a:pt x="212" y="221"/>
                    </a:lnTo>
                    <a:lnTo>
                      <a:pt x="227" y="207"/>
                    </a:lnTo>
                    <a:lnTo>
                      <a:pt x="227" y="222"/>
                    </a:lnTo>
                    <a:lnTo>
                      <a:pt x="219" y="232"/>
                    </a:lnTo>
                    <a:lnTo>
                      <a:pt x="211" y="240"/>
                    </a:lnTo>
                    <a:lnTo>
                      <a:pt x="204" y="248"/>
                    </a:lnTo>
                    <a:lnTo>
                      <a:pt x="197" y="254"/>
                    </a:lnTo>
                    <a:lnTo>
                      <a:pt x="189" y="258"/>
                    </a:lnTo>
                    <a:lnTo>
                      <a:pt x="182" y="261"/>
                    </a:lnTo>
                    <a:lnTo>
                      <a:pt x="176" y="263"/>
                    </a:lnTo>
                    <a:lnTo>
                      <a:pt x="168" y="264"/>
                    </a:lnTo>
                    <a:lnTo>
                      <a:pt x="162" y="263"/>
                    </a:lnTo>
                    <a:lnTo>
                      <a:pt x="156" y="261"/>
                    </a:lnTo>
                    <a:lnTo>
                      <a:pt x="151" y="259"/>
                    </a:lnTo>
                    <a:lnTo>
                      <a:pt x="146" y="254"/>
                    </a:lnTo>
                    <a:lnTo>
                      <a:pt x="144" y="249"/>
                    </a:lnTo>
                    <a:lnTo>
                      <a:pt x="142" y="242"/>
                    </a:lnTo>
                    <a:lnTo>
                      <a:pt x="139" y="233"/>
                    </a:lnTo>
                    <a:lnTo>
                      <a:pt x="139" y="222"/>
                    </a:lnTo>
                    <a:close/>
                    <a:moveTo>
                      <a:pt x="139" y="205"/>
                    </a:moveTo>
                    <a:lnTo>
                      <a:pt x="139" y="109"/>
                    </a:lnTo>
                    <a:lnTo>
                      <a:pt x="120" y="117"/>
                    </a:lnTo>
                    <a:lnTo>
                      <a:pt x="105" y="123"/>
                    </a:lnTo>
                    <a:lnTo>
                      <a:pt x="94" y="129"/>
                    </a:lnTo>
                    <a:lnTo>
                      <a:pt x="85" y="133"/>
                    </a:lnTo>
                    <a:lnTo>
                      <a:pt x="76" y="139"/>
                    </a:lnTo>
                    <a:lnTo>
                      <a:pt x="67" y="145"/>
                    </a:lnTo>
                    <a:lnTo>
                      <a:pt x="60" y="151"/>
                    </a:lnTo>
                    <a:lnTo>
                      <a:pt x="55" y="157"/>
                    </a:lnTo>
                    <a:lnTo>
                      <a:pt x="51" y="165"/>
                    </a:lnTo>
                    <a:lnTo>
                      <a:pt x="47" y="172"/>
                    </a:lnTo>
                    <a:lnTo>
                      <a:pt x="46" y="179"/>
                    </a:lnTo>
                    <a:lnTo>
                      <a:pt x="45" y="187"/>
                    </a:lnTo>
                    <a:lnTo>
                      <a:pt x="46" y="196"/>
                    </a:lnTo>
                    <a:lnTo>
                      <a:pt x="49" y="205"/>
                    </a:lnTo>
                    <a:lnTo>
                      <a:pt x="52" y="212"/>
                    </a:lnTo>
                    <a:lnTo>
                      <a:pt x="57" y="220"/>
                    </a:lnTo>
                    <a:lnTo>
                      <a:pt x="63" y="225"/>
                    </a:lnTo>
                    <a:lnTo>
                      <a:pt x="69" y="229"/>
                    </a:lnTo>
                    <a:lnTo>
                      <a:pt x="77" y="232"/>
                    </a:lnTo>
                    <a:lnTo>
                      <a:pt x="84" y="232"/>
                    </a:lnTo>
                    <a:lnTo>
                      <a:pt x="90" y="232"/>
                    </a:lnTo>
                    <a:lnTo>
                      <a:pt x="95" y="231"/>
                    </a:lnTo>
                    <a:lnTo>
                      <a:pt x="101" y="228"/>
                    </a:lnTo>
                    <a:lnTo>
                      <a:pt x="109" y="226"/>
                    </a:lnTo>
                    <a:lnTo>
                      <a:pt x="123" y="217"/>
                    </a:lnTo>
                    <a:lnTo>
                      <a:pt x="139" y="20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76"/>
              <p:cNvSpPr/>
              <p:nvPr/>
            </p:nvSpPr>
            <p:spPr>
              <a:xfrm>
                <a:off x="2663" y="2157"/>
                <a:ext cx="66" cy="6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51" extrusionOk="0">
                    <a:moveTo>
                      <a:pt x="177" y="112"/>
                    </a:moveTo>
                    <a:lnTo>
                      <a:pt x="177" y="59"/>
                    </a:lnTo>
                    <a:lnTo>
                      <a:pt x="176" y="38"/>
                    </a:lnTo>
                    <a:lnTo>
                      <a:pt x="175" y="25"/>
                    </a:lnTo>
                    <a:lnTo>
                      <a:pt x="173" y="22"/>
                    </a:lnTo>
                    <a:lnTo>
                      <a:pt x="171" y="19"/>
                    </a:lnTo>
                    <a:lnTo>
                      <a:pt x="167" y="17"/>
                    </a:lnTo>
                    <a:lnTo>
                      <a:pt x="164" y="14"/>
                    </a:lnTo>
                    <a:lnTo>
                      <a:pt x="159" y="13"/>
                    </a:lnTo>
                    <a:lnTo>
                      <a:pt x="154" y="12"/>
                    </a:lnTo>
                    <a:lnTo>
                      <a:pt x="148" y="11"/>
                    </a:lnTo>
                    <a:lnTo>
                      <a:pt x="139" y="11"/>
                    </a:lnTo>
                    <a:lnTo>
                      <a:pt x="139" y="0"/>
                    </a:lnTo>
                    <a:lnTo>
                      <a:pt x="260" y="0"/>
                    </a:lnTo>
                    <a:lnTo>
                      <a:pt x="260" y="11"/>
                    </a:lnTo>
                    <a:lnTo>
                      <a:pt x="252" y="11"/>
                    </a:lnTo>
                    <a:lnTo>
                      <a:pt x="244" y="12"/>
                    </a:lnTo>
                    <a:lnTo>
                      <a:pt x="239" y="13"/>
                    </a:lnTo>
                    <a:lnTo>
                      <a:pt x="236" y="14"/>
                    </a:lnTo>
                    <a:lnTo>
                      <a:pt x="230" y="18"/>
                    </a:lnTo>
                    <a:lnTo>
                      <a:pt x="226" y="23"/>
                    </a:lnTo>
                    <a:lnTo>
                      <a:pt x="225" y="28"/>
                    </a:lnTo>
                    <a:lnTo>
                      <a:pt x="223" y="35"/>
                    </a:lnTo>
                    <a:lnTo>
                      <a:pt x="222" y="45"/>
                    </a:lnTo>
                    <a:lnTo>
                      <a:pt x="222" y="59"/>
                    </a:lnTo>
                    <a:lnTo>
                      <a:pt x="222" y="192"/>
                    </a:lnTo>
                    <a:lnTo>
                      <a:pt x="223" y="213"/>
                    </a:lnTo>
                    <a:lnTo>
                      <a:pt x="225" y="225"/>
                    </a:lnTo>
                    <a:lnTo>
                      <a:pt x="227" y="229"/>
                    </a:lnTo>
                    <a:lnTo>
                      <a:pt x="228" y="232"/>
                    </a:lnTo>
                    <a:lnTo>
                      <a:pt x="232" y="235"/>
                    </a:lnTo>
                    <a:lnTo>
                      <a:pt x="236" y="236"/>
                    </a:lnTo>
                    <a:lnTo>
                      <a:pt x="241" y="239"/>
                    </a:lnTo>
                    <a:lnTo>
                      <a:pt x="245" y="240"/>
                    </a:lnTo>
                    <a:lnTo>
                      <a:pt x="253" y="240"/>
                    </a:lnTo>
                    <a:lnTo>
                      <a:pt x="260" y="241"/>
                    </a:lnTo>
                    <a:lnTo>
                      <a:pt x="260" y="251"/>
                    </a:lnTo>
                    <a:lnTo>
                      <a:pt x="133" y="251"/>
                    </a:lnTo>
                    <a:lnTo>
                      <a:pt x="133" y="241"/>
                    </a:lnTo>
                    <a:lnTo>
                      <a:pt x="151" y="240"/>
                    </a:lnTo>
                    <a:lnTo>
                      <a:pt x="162" y="237"/>
                    </a:lnTo>
                    <a:lnTo>
                      <a:pt x="165" y="236"/>
                    </a:lnTo>
                    <a:lnTo>
                      <a:pt x="168" y="234"/>
                    </a:lnTo>
                    <a:lnTo>
                      <a:pt x="171" y="231"/>
                    </a:lnTo>
                    <a:lnTo>
                      <a:pt x="173" y="228"/>
                    </a:lnTo>
                    <a:lnTo>
                      <a:pt x="175" y="221"/>
                    </a:lnTo>
                    <a:lnTo>
                      <a:pt x="176" y="214"/>
                    </a:lnTo>
                    <a:lnTo>
                      <a:pt x="177" y="204"/>
                    </a:lnTo>
                    <a:lnTo>
                      <a:pt x="177" y="192"/>
                    </a:lnTo>
                    <a:lnTo>
                      <a:pt x="177" y="131"/>
                    </a:lnTo>
                    <a:lnTo>
                      <a:pt x="167" y="136"/>
                    </a:lnTo>
                    <a:lnTo>
                      <a:pt x="156" y="139"/>
                    </a:lnTo>
                    <a:lnTo>
                      <a:pt x="146" y="143"/>
                    </a:lnTo>
                    <a:lnTo>
                      <a:pt x="135" y="146"/>
                    </a:lnTo>
                    <a:lnTo>
                      <a:pt x="126" y="148"/>
                    </a:lnTo>
                    <a:lnTo>
                      <a:pt x="115" y="150"/>
                    </a:lnTo>
                    <a:lnTo>
                      <a:pt x="104" y="150"/>
                    </a:lnTo>
                    <a:lnTo>
                      <a:pt x="93" y="152"/>
                    </a:lnTo>
                    <a:lnTo>
                      <a:pt x="80" y="150"/>
                    </a:lnTo>
                    <a:lnTo>
                      <a:pt x="71" y="149"/>
                    </a:lnTo>
                    <a:lnTo>
                      <a:pt x="62" y="148"/>
                    </a:lnTo>
                    <a:lnTo>
                      <a:pt x="55" y="146"/>
                    </a:lnTo>
                    <a:lnTo>
                      <a:pt x="49" y="142"/>
                    </a:lnTo>
                    <a:lnTo>
                      <a:pt x="44" y="138"/>
                    </a:lnTo>
                    <a:lnTo>
                      <a:pt x="40" y="134"/>
                    </a:lnTo>
                    <a:lnTo>
                      <a:pt x="38" y="131"/>
                    </a:lnTo>
                    <a:lnTo>
                      <a:pt x="36" y="126"/>
                    </a:lnTo>
                    <a:lnTo>
                      <a:pt x="35" y="120"/>
                    </a:lnTo>
                    <a:lnTo>
                      <a:pt x="35" y="114"/>
                    </a:lnTo>
                    <a:lnTo>
                      <a:pt x="34" y="105"/>
                    </a:lnTo>
                    <a:lnTo>
                      <a:pt x="34" y="59"/>
                    </a:lnTo>
                    <a:lnTo>
                      <a:pt x="34" y="39"/>
                    </a:lnTo>
                    <a:lnTo>
                      <a:pt x="33" y="27"/>
                    </a:lnTo>
                    <a:lnTo>
                      <a:pt x="30" y="23"/>
                    </a:lnTo>
                    <a:lnTo>
                      <a:pt x="29" y="21"/>
                    </a:lnTo>
                    <a:lnTo>
                      <a:pt x="25" y="17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3" y="12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1"/>
                    </a:lnTo>
                    <a:lnTo>
                      <a:pt x="108" y="11"/>
                    </a:lnTo>
                    <a:lnTo>
                      <a:pt x="102" y="12"/>
                    </a:lnTo>
                    <a:lnTo>
                      <a:pt x="96" y="13"/>
                    </a:lnTo>
                    <a:lnTo>
                      <a:pt x="93" y="14"/>
                    </a:lnTo>
                    <a:lnTo>
                      <a:pt x="86" y="18"/>
                    </a:lnTo>
                    <a:lnTo>
                      <a:pt x="83" y="23"/>
                    </a:lnTo>
                    <a:lnTo>
                      <a:pt x="82" y="28"/>
                    </a:lnTo>
                    <a:lnTo>
                      <a:pt x="80" y="35"/>
                    </a:lnTo>
                    <a:lnTo>
                      <a:pt x="79" y="45"/>
                    </a:lnTo>
                    <a:lnTo>
                      <a:pt x="79" y="59"/>
                    </a:lnTo>
                    <a:lnTo>
                      <a:pt x="79" y="90"/>
                    </a:lnTo>
                    <a:lnTo>
                      <a:pt x="80" y="105"/>
                    </a:lnTo>
                    <a:lnTo>
                      <a:pt x="82" y="114"/>
                    </a:lnTo>
                    <a:lnTo>
                      <a:pt x="84" y="117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4" y="125"/>
                    </a:lnTo>
                    <a:lnTo>
                      <a:pt x="99" y="127"/>
                    </a:lnTo>
                    <a:lnTo>
                      <a:pt x="105" y="128"/>
                    </a:lnTo>
                    <a:lnTo>
                      <a:pt x="112" y="128"/>
                    </a:lnTo>
                    <a:lnTo>
                      <a:pt x="121" y="130"/>
                    </a:lnTo>
                    <a:lnTo>
                      <a:pt x="135" y="128"/>
                    </a:lnTo>
                    <a:lnTo>
                      <a:pt x="150" y="125"/>
                    </a:lnTo>
                    <a:lnTo>
                      <a:pt x="164" y="120"/>
                    </a:lnTo>
                    <a:lnTo>
                      <a:pt x="177" y="1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76"/>
              <p:cNvSpPr/>
              <p:nvPr/>
            </p:nvSpPr>
            <p:spPr>
              <a:xfrm>
                <a:off x="1910" y="0"/>
                <a:ext cx="79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741" extrusionOk="0">
                    <a:moveTo>
                      <a:pt x="316" y="721"/>
                    </a:moveTo>
                    <a:lnTo>
                      <a:pt x="316" y="741"/>
                    </a:lnTo>
                    <a:lnTo>
                      <a:pt x="0" y="741"/>
                    </a:lnTo>
                    <a:lnTo>
                      <a:pt x="0" y="721"/>
                    </a:lnTo>
                    <a:lnTo>
                      <a:pt x="25" y="721"/>
                    </a:lnTo>
                    <a:lnTo>
                      <a:pt x="36" y="721"/>
                    </a:lnTo>
                    <a:lnTo>
                      <a:pt x="47" y="720"/>
                    </a:lnTo>
                    <a:lnTo>
                      <a:pt x="57" y="717"/>
                    </a:lnTo>
                    <a:lnTo>
                      <a:pt x="66" y="715"/>
                    </a:lnTo>
                    <a:lnTo>
                      <a:pt x="73" y="710"/>
                    </a:lnTo>
                    <a:lnTo>
                      <a:pt x="80" y="706"/>
                    </a:lnTo>
                    <a:lnTo>
                      <a:pt x="86" y="700"/>
                    </a:lnTo>
                    <a:lnTo>
                      <a:pt x="93" y="694"/>
                    </a:lnTo>
                    <a:lnTo>
                      <a:pt x="95" y="689"/>
                    </a:lnTo>
                    <a:lnTo>
                      <a:pt x="97" y="682"/>
                    </a:lnTo>
                    <a:lnTo>
                      <a:pt x="100" y="674"/>
                    </a:lnTo>
                    <a:lnTo>
                      <a:pt x="102" y="665"/>
                    </a:lnTo>
                    <a:lnTo>
                      <a:pt x="105" y="640"/>
                    </a:lnTo>
                    <a:lnTo>
                      <a:pt x="106" y="610"/>
                    </a:lnTo>
                    <a:lnTo>
                      <a:pt x="106" y="131"/>
                    </a:lnTo>
                    <a:lnTo>
                      <a:pt x="105" y="105"/>
                    </a:lnTo>
                    <a:lnTo>
                      <a:pt x="104" y="84"/>
                    </a:lnTo>
                    <a:lnTo>
                      <a:pt x="101" y="68"/>
                    </a:lnTo>
                    <a:lnTo>
                      <a:pt x="99" y="57"/>
                    </a:lnTo>
                    <a:lnTo>
                      <a:pt x="95" y="50"/>
                    </a:lnTo>
                    <a:lnTo>
                      <a:pt x="90" y="44"/>
                    </a:lnTo>
                    <a:lnTo>
                      <a:pt x="84" y="39"/>
                    </a:lnTo>
                    <a:lnTo>
                      <a:pt x="77" y="33"/>
                    </a:lnTo>
                    <a:lnTo>
                      <a:pt x="64" y="28"/>
                    </a:lnTo>
                    <a:lnTo>
                      <a:pt x="51" y="23"/>
                    </a:lnTo>
                    <a:lnTo>
                      <a:pt x="39" y="20"/>
                    </a:lnTo>
                    <a:lnTo>
                      <a:pt x="25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16" y="0"/>
                    </a:lnTo>
                    <a:lnTo>
                      <a:pt x="316" y="20"/>
                    </a:lnTo>
                    <a:lnTo>
                      <a:pt x="289" y="20"/>
                    </a:lnTo>
                    <a:lnTo>
                      <a:pt x="278" y="20"/>
                    </a:lnTo>
                    <a:lnTo>
                      <a:pt x="269" y="22"/>
                    </a:lnTo>
                    <a:lnTo>
                      <a:pt x="259" y="24"/>
                    </a:lnTo>
                    <a:lnTo>
                      <a:pt x="250" y="27"/>
                    </a:lnTo>
                    <a:lnTo>
                      <a:pt x="243" y="30"/>
                    </a:lnTo>
                    <a:lnTo>
                      <a:pt x="236" y="35"/>
                    </a:lnTo>
                    <a:lnTo>
                      <a:pt x="229" y="40"/>
                    </a:lnTo>
                    <a:lnTo>
                      <a:pt x="223" y="47"/>
                    </a:lnTo>
                    <a:lnTo>
                      <a:pt x="221" y="52"/>
                    </a:lnTo>
                    <a:lnTo>
                      <a:pt x="218" y="58"/>
                    </a:lnTo>
                    <a:lnTo>
                      <a:pt x="216" y="67"/>
                    </a:lnTo>
                    <a:lnTo>
                      <a:pt x="214" y="77"/>
                    </a:lnTo>
                    <a:lnTo>
                      <a:pt x="211" y="101"/>
                    </a:lnTo>
                    <a:lnTo>
                      <a:pt x="210" y="131"/>
                    </a:lnTo>
                    <a:lnTo>
                      <a:pt x="210" y="610"/>
                    </a:lnTo>
                    <a:lnTo>
                      <a:pt x="211" y="635"/>
                    </a:lnTo>
                    <a:lnTo>
                      <a:pt x="212" y="656"/>
                    </a:lnTo>
                    <a:lnTo>
                      <a:pt x="214" y="673"/>
                    </a:lnTo>
                    <a:lnTo>
                      <a:pt x="217" y="684"/>
                    </a:lnTo>
                    <a:lnTo>
                      <a:pt x="221" y="690"/>
                    </a:lnTo>
                    <a:lnTo>
                      <a:pt x="226" y="697"/>
                    </a:lnTo>
                    <a:lnTo>
                      <a:pt x="232" y="703"/>
                    </a:lnTo>
                    <a:lnTo>
                      <a:pt x="240" y="708"/>
                    </a:lnTo>
                    <a:lnTo>
                      <a:pt x="251" y="714"/>
                    </a:lnTo>
                    <a:lnTo>
                      <a:pt x="264" y="717"/>
                    </a:lnTo>
                    <a:lnTo>
                      <a:pt x="277" y="720"/>
                    </a:lnTo>
                    <a:lnTo>
                      <a:pt x="289" y="721"/>
                    </a:lnTo>
                    <a:lnTo>
                      <a:pt x="316" y="7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76"/>
              <p:cNvSpPr/>
              <p:nvPr/>
            </p:nvSpPr>
            <p:spPr>
              <a:xfrm>
                <a:off x="2001" y="146"/>
                <a:ext cx="83" cy="9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87" extrusionOk="0">
                    <a:moveTo>
                      <a:pt x="317" y="0"/>
                    </a:moveTo>
                    <a:lnTo>
                      <a:pt x="325" y="126"/>
                    </a:lnTo>
                    <a:lnTo>
                      <a:pt x="317" y="126"/>
                    </a:lnTo>
                    <a:lnTo>
                      <a:pt x="312" y="112"/>
                    </a:lnTo>
                    <a:lnTo>
                      <a:pt x="307" y="100"/>
                    </a:lnTo>
                    <a:lnTo>
                      <a:pt x="302" y="87"/>
                    </a:lnTo>
                    <a:lnTo>
                      <a:pt x="296" y="77"/>
                    </a:lnTo>
                    <a:lnTo>
                      <a:pt x="290" y="68"/>
                    </a:lnTo>
                    <a:lnTo>
                      <a:pt x="282" y="59"/>
                    </a:lnTo>
                    <a:lnTo>
                      <a:pt x="275" y="51"/>
                    </a:lnTo>
                    <a:lnTo>
                      <a:pt x="268" y="44"/>
                    </a:lnTo>
                    <a:lnTo>
                      <a:pt x="260" y="38"/>
                    </a:lnTo>
                    <a:lnTo>
                      <a:pt x="252" y="33"/>
                    </a:lnTo>
                    <a:lnTo>
                      <a:pt x="243" y="30"/>
                    </a:lnTo>
                    <a:lnTo>
                      <a:pt x="234" y="26"/>
                    </a:lnTo>
                    <a:lnTo>
                      <a:pt x="224" y="24"/>
                    </a:lnTo>
                    <a:lnTo>
                      <a:pt x="214" y="21"/>
                    </a:lnTo>
                    <a:lnTo>
                      <a:pt x="204" y="20"/>
                    </a:lnTo>
                    <a:lnTo>
                      <a:pt x="193" y="20"/>
                    </a:lnTo>
                    <a:lnTo>
                      <a:pt x="175" y="21"/>
                    </a:lnTo>
                    <a:lnTo>
                      <a:pt x="158" y="24"/>
                    </a:lnTo>
                    <a:lnTo>
                      <a:pt x="149" y="27"/>
                    </a:lnTo>
                    <a:lnTo>
                      <a:pt x="142" y="30"/>
                    </a:lnTo>
                    <a:lnTo>
                      <a:pt x="133" y="33"/>
                    </a:lnTo>
                    <a:lnTo>
                      <a:pt x="126" y="38"/>
                    </a:lnTo>
                    <a:lnTo>
                      <a:pt x="119" y="43"/>
                    </a:lnTo>
                    <a:lnTo>
                      <a:pt x="112" y="49"/>
                    </a:lnTo>
                    <a:lnTo>
                      <a:pt x="105" y="55"/>
                    </a:lnTo>
                    <a:lnTo>
                      <a:pt x="100" y="63"/>
                    </a:lnTo>
                    <a:lnTo>
                      <a:pt x="94" y="70"/>
                    </a:lnTo>
                    <a:lnTo>
                      <a:pt x="89" y="79"/>
                    </a:lnTo>
                    <a:lnTo>
                      <a:pt x="84" y="88"/>
                    </a:lnTo>
                    <a:lnTo>
                      <a:pt x="79" y="98"/>
                    </a:lnTo>
                    <a:lnTo>
                      <a:pt x="76" y="108"/>
                    </a:lnTo>
                    <a:lnTo>
                      <a:pt x="72" y="119"/>
                    </a:lnTo>
                    <a:lnTo>
                      <a:pt x="68" y="131"/>
                    </a:lnTo>
                    <a:lnTo>
                      <a:pt x="66" y="144"/>
                    </a:lnTo>
                    <a:lnTo>
                      <a:pt x="64" y="171"/>
                    </a:lnTo>
                    <a:lnTo>
                      <a:pt x="62" y="200"/>
                    </a:lnTo>
                    <a:lnTo>
                      <a:pt x="64" y="224"/>
                    </a:lnTo>
                    <a:lnTo>
                      <a:pt x="66" y="246"/>
                    </a:lnTo>
                    <a:lnTo>
                      <a:pt x="68" y="258"/>
                    </a:lnTo>
                    <a:lnTo>
                      <a:pt x="71" y="267"/>
                    </a:lnTo>
                    <a:lnTo>
                      <a:pt x="75" y="277"/>
                    </a:lnTo>
                    <a:lnTo>
                      <a:pt x="78" y="287"/>
                    </a:lnTo>
                    <a:lnTo>
                      <a:pt x="83" y="295"/>
                    </a:lnTo>
                    <a:lnTo>
                      <a:pt x="88" y="304"/>
                    </a:lnTo>
                    <a:lnTo>
                      <a:pt x="93" y="313"/>
                    </a:lnTo>
                    <a:lnTo>
                      <a:pt x="99" y="320"/>
                    </a:lnTo>
                    <a:lnTo>
                      <a:pt x="105" y="326"/>
                    </a:lnTo>
                    <a:lnTo>
                      <a:pt x="111" y="332"/>
                    </a:lnTo>
                    <a:lnTo>
                      <a:pt x="119" y="338"/>
                    </a:lnTo>
                    <a:lnTo>
                      <a:pt x="127" y="343"/>
                    </a:lnTo>
                    <a:lnTo>
                      <a:pt x="136" y="348"/>
                    </a:lnTo>
                    <a:lnTo>
                      <a:pt x="144" y="352"/>
                    </a:lnTo>
                    <a:lnTo>
                      <a:pt x="153" y="355"/>
                    </a:lnTo>
                    <a:lnTo>
                      <a:pt x="161" y="358"/>
                    </a:lnTo>
                    <a:lnTo>
                      <a:pt x="171" y="360"/>
                    </a:lnTo>
                    <a:lnTo>
                      <a:pt x="181" y="362"/>
                    </a:lnTo>
                    <a:lnTo>
                      <a:pt x="191" y="363"/>
                    </a:lnTo>
                    <a:lnTo>
                      <a:pt x="201" y="363"/>
                    </a:lnTo>
                    <a:lnTo>
                      <a:pt x="218" y="363"/>
                    </a:lnTo>
                    <a:lnTo>
                      <a:pt x="235" y="359"/>
                    </a:lnTo>
                    <a:lnTo>
                      <a:pt x="249" y="354"/>
                    </a:lnTo>
                    <a:lnTo>
                      <a:pt x="264" y="348"/>
                    </a:lnTo>
                    <a:lnTo>
                      <a:pt x="271" y="343"/>
                    </a:lnTo>
                    <a:lnTo>
                      <a:pt x="279" y="338"/>
                    </a:lnTo>
                    <a:lnTo>
                      <a:pt x="286" y="332"/>
                    </a:lnTo>
                    <a:lnTo>
                      <a:pt x="293" y="325"/>
                    </a:lnTo>
                    <a:lnTo>
                      <a:pt x="308" y="308"/>
                    </a:lnTo>
                    <a:lnTo>
                      <a:pt x="325" y="287"/>
                    </a:lnTo>
                    <a:lnTo>
                      <a:pt x="334" y="292"/>
                    </a:lnTo>
                    <a:lnTo>
                      <a:pt x="326" y="304"/>
                    </a:lnTo>
                    <a:lnTo>
                      <a:pt x="319" y="315"/>
                    </a:lnTo>
                    <a:lnTo>
                      <a:pt x="311" y="325"/>
                    </a:lnTo>
                    <a:lnTo>
                      <a:pt x="303" y="335"/>
                    </a:lnTo>
                    <a:lnTo>
                      <a:pt x="295" y="343"/>
                    </a:lnTo>
                    <a:lnTo>
                      <a:pt x="286" y="352"/>
                    </a:lnTo>
                    <a:lnTo>
                      <a:pt x="278" y="358"/>
                    </a:lnTo>
                    <a:lnTo>
                      <a:pt x="268" y="364"/>
                    </a:lnTo>
                    <a:lnTo>
                      <a:pt x="259" y="370"/>
                    </a:lnTo>
                    <a:lnTo>
                      <a:pt x="249" y="374"/>
                    </a:lnTo>
                    <a:lnTo>
                      <a:pt x="238" y="379"/>
                    </a:lnTo>
                    <a:lnTo>
                      <a:pt x="227" y="381"/>
                    </a:lnTo>
                    <a:lnTo>
                      <a:pt x="216" y="384"/>
                    </a:lnTo>
                    <a:lnTo>
                      <a:pt x="205" y="386"/>
                    </a:lnTo>
                    <a:lnTo>
                      <a:pt x="193" y="387"/>
                    </a:lnTo>
                    <a:lnTo>
                      <a:pt x="180" y="387"/>
                    </a:lnTo>
                    <a:lnTo>
                      <a:pt x="158" y="386"/>
                    </a:lnTo>
                    <a:lnTo>
                      <a:pt x="137" y="384"/>
                    </a:lnTo>
                    <a:lnTo>
                      <a:pt x="127" y="381"/>
                    </a:lnTo>
                    <a:lnTo>
                      <a:pt x="117" y="378"/>
                    </a:lnTo>
                    <a:lnTo>
                      <a:pt x="108" y="374"/>
                    </a:lnTo>
                    <a:lnTo>
                      <a:pt x="99" y="370"/>
                    </a:lnTo>
                    <a:lnTo>
                      <a:pt x="90" y="365"/>
                    </a:lnTo>
                    <a:lnTo>
                      <a:pt x="82" y="360"/>
                    </a:lnTo>
                    <a:lnTo>
                      <a:pt x="73" y="355"/>
                    </a:lnTo>
                    <a:lnTo>
                      <a:pt x="66" y="349"/>
                    </a:lnTo>
                    <a:lnTo>
                      <a:pt x="59" y="342"/>
                    </a:lnTo>
                    <a:lnTo>
                      <a:pt x="51" y="335"/>
                    </a:lnTo>
                    <a:lnTo>
                      <a:pt x="44" y="327"/>
                    </a:lnTo>
                    <a:lnTo>
                      <a:pt x="38" y="319"/>
                    </a:lnTo>
                    <a:lnTo>
                      <a:pt x="29" y="307"/>
                    </a:lnTo>
                    <a:lnTo>
                      <a:pt x="21" y="293"/>
                    </a:lnTo>
                    <a:lnTo>
                      <a:pt x="15" y="278"/>
                    </a:lnTo>
                    <a:lnTo>
                      <a:pt x="10" y="264"/>
                    </a:lnTo>
                    <a:lnTo>
                      <a:pt x="5" y="249"/>
                    </a:lnTo>
                    <a:lnTo>
                      <a:pt x="2" y="233"/>
                    </a:lnTo>
                    <a:lnTo>
                      <a:pt x="1" y="216"/>
                    </a:lnTo>
                    <a:lnTo>
                      <a:pt x="0" y="200"/>
                    </a:lnTo>
                    <a:lnTo>
                      <a:pt x="0" y="185"/>
                    </a:lnTo>
                    <a:lnTo>
                      <a:pt x="1" y="172"/>
                    </a:lnTo>
                    <a:lnTo>
                      <a:pt x="4" y="160"/>
                    </a:lnTo>
                    <a:lnTo>
                      <a:pt x="6" y="146"/>
                    </a:lnTo>
                    <a:lnTo>
                      <a:pt x="10" y="134"/>
                    </a:lnTo>
                    <a:lnTo>
                      <a:pt x="15" y="122"/>
                    </a:lnTo>
                    <a:lnTo>
                      <a:pt x="20" y="109"/>
                    </a:lnTo>
                    <a:lnTo>
                      <a:pt x="24" y="97"/>
                    </a:lnTo>
                    <a:lnTo>
                      <a:pt x="32" y="86"/>
                    </a:lnTo>
                    <a:lnTo>
                      <a:pt x="39" y="75"/>
                    </a:lnTo>
                    <a:lnTo>
                      <a:pt x="46" y="65"/>
                    </a:lnTo>
                    <a:lnTo>
                      <a:pt x="55" y="57"/>
                    </a:lnTo>
                    <a:lnTo>
                      <a:pt x="64" y="48"/>
                    </a:lnTo>
                    <a:lnTo>
                      <a:pt x="73" y="39"/>
                    </a:lnTo>
                    <a:lnTo>
                      <a:pt x="83" y="32"/>
                    </a:lnTo>
                    <a:lnTo>
                      <a:pt x="93" y="25"/>
                    </a:lnTo>
                    <a:lnTo>
                      <a:pt x="104" y="20"/>
                    </a:lnTo>
                    <a:lnTo>
                      <a:pt x="116" y="14"/>
                    </a:lnTo>
                    <a:lnTo>
                      <a:pt x="127" y="10"/>
                    </a:lnTo>
                    <a:lnTo>
                      <a:pt x="139" y="6"/>
                    </a:lnTo>
                    <a:lnTo>
                      <a:pt x="150" y="3"/>
                    </a:lnTo>
                    <a:lnTo>
                      <a:pt x="163" y="2"/>
                    </a:lnTo>
                    <a:lnTo>
                      <a:pt x="176" y="0"/>
                    </a:lnTo>
                    <a:lnTo>
                      <a:pt x="188" y="0"/>
                    </a:lnTo>
                    <a:lnTo>
                      <a:pt x="208" y="2"/>
                    </a:lnTo>
                    <a:lnTo>
                      <a:pt x="229" y="5"/>
                    </a:lnTo>
                    <a:lnTo>
                      <a:pt x="248" y="11"/>
                    </a:lnTo>
                    <a:lnTo>
                      <a:pt x="268" y="20"/>
                    </a:lnTo>
                    <a:lnTo>
                      <a:pt x="278" y="24"/>
                    </a:lnTo>
                    <a:lnTo>
                      <a:pt x="284" y="26"/>
                    </a:lnTo>
                    <a:lnTo>
                      <a:pt x="287" y="25"/>
                    </a:lnTo>
                    <a:lnTo>
                      <a:pt x="291" y="25"/>
                    </a:lnTo>
                    <a:lnTo>
                      <a:pt x="293" y="22"/>
                    </a:lnTo>
                    <a:lnTo>
                      <a:pt x="297" y="20"/>
                    </a:lnTo>
                    <a:lnTo>
                      <a:pt x="300" y="16"/>
                    </a:lnTo>
                    <a:lnTo>
                      <a:pt x="303" y="11"/>
                    </a:lnTo>
                    <a:lnTo>
                      <a:pt x="306" y="6"/>
                    </a:lnTo>
                    <a:lnTo>
                      <a:pt x="307" y="0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76"/>
              <p:cNvSpPr/>
              <p:nvPr/>
            </p:nvSpPr>
            <p:spPr>
              <a:xfrm>
                <a:off x="3965" y="3345"/>
                <a:ext cx="198" cy="18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60" extrusionOk="0">
                    <a:moveTo>
                      <a:pt x="527" y="21"/>
                    </a:moveTo>
                    <a:lnTo>
                      <a:pt x="527" y="0"/>
                    </a:lnTo>
                    <a:lnTo>
                      <a:pt x="789" y="0"/>
                    </a:lnTo>
                    <a:lnTo>
                      <a:pt x="789" y="21"/>
                    </a:lnTo>
                    <a:lnTo>
                      <a:pt x="762" y="21"/>
                    </a:lnTo>
                    <a:lnTo>
                      <a:pt x="751" y="21"/>
                    </a:lnTo>
                    <a:lnTo>
                      <a:pt x="741" y="24"/>
                    </a:lnTo>
                    <a:lnTo>
                      <a:pt x="732" y="26"/>
                    </a:lnTo>
                    <a:lnTo>
                      <a:pt x="723" y="30"/>
                    </a:lnTo>
                    <a:lnTo>
                      <a:pt x="714" y="35"/>
                    </a:lnTo>
                    <a:lnTo>
                      <a:pt x="707" y="42"/>
                    </a:lnTo>
                    <a:lnTo>
                      <a:pt x="701" y="49"/>
                    </a:lnTo>
                    <a:lnTo>
                      <a:pt x="695" y="58"/>
                    </a:lnTo>
                    <a:lnTo>
                      <a:pt x="692" y="63"/>
                    </a:lnTo>
                    <a:lnTo>
                      <a:pt x="690" y="69"/>
                    </a:lnTo>
                    <a:lnTo>
                      <a:pt x="688" y="76"/>
                    </a:lnTo>
                    <a:lnTo>
                      <a:pt x="686" y="86"/>
                    </a:lnTo>
                    <a:lnTo>
                      <a:pt x="684" y="108"/>
                    </a:lnTo>
                    <a:lnTo>
                      <a:pt x="683" y="136"/>
                    </a:lnTo>
                    <a:lnTo>
                      <a:pt x="683" y="436"/>
                    </a:lnTo>
                    <a:lnTo>
                      <a:pt x="683" y="464"/>
                    </a:lnTo>
                    <a:lnTo>
                      <a:pt x="681" y="489"/>
                    </a:lnTo>
                    <a:lnTo>
                      <a:pt x="680" y="513"/>
                    </a:lnTo>
                    <a:lnTo>
                      <a:pt x="678" y="536"/>
                    </a:lnTo>
                    <a:lnTo>
                      <a:pt x="674" y="556"/>
                    </a:lnTo>
                    <a:lnTo>
                      <a:pt x="670" y="576"/>
                    </a:lnTo>
                    <a:lnTo>
                      <a:pt x="667" y="593"/>
                    </a:lnTo>
                    <a:lnTo>
                      <a:pt x="661" y="610"/>
                    </a:lnTo>
                    <a:lnTo>
                      <a:pt x="655" y="625"/>
                    </a:lnTo>
                    <a:lnTo>
                      <a:pt x="647" y="640"/>
                    </a:lnTo>
                    <a:lnTo>
                      <a:pt x="639" y="653"/>
                    </a:lnTo>
                    <a:lnTo>
                      <a:pt x="629" y="667"/>
                    </a:lnTo>
                    <a:lnTo>
                      <a:pt x="617" y="680"/>
                    </a:lnTo>
                    <a:lnTo>
                      <a:pt x="604" y="692"/>
                    </a:lnTo>
                    <a:lnTo>
                      <a:pt x="590" y="705"/>
                    </a:lnTo>
                    <a:lnTo>
                      <a:pt x="574" y="716"/>
                    </a:lnTo>
                    <a:lnTo>
                      <a:pt x="557" y="725"/>
                    </a:lnTo>
                    <a:lnTo>
                      <a:pt x="538" y="735"/>
                    </a:lnTo>
                    <a:lnTo>
                      <a:pt x="519" y="743"/>
                    </a:lnTo>
                    <a:lnTo>
                      <a:pt x="498" y="749"/>
                    </a:lnTo>
                    <a:lnTo>
                      <a:pt x="475" y="754"/>
                    </a:lnTo>
                    <a:lnTo>
                      <a:pt x="450" y="757"/>
                    </a:lnTo>
                    <a:lnTo>
                      <a:pt x="426" y="758"/>
                    </a:lnTo>
                    <a:lnTo>
                      <a:pt x="398" y="760"/>
                    </a:lnTo>
                    <a:lnTo>
                      <a:pt x="368" y="758"/>
                    </a:lnTo>
                    <a:lnTo>
                      <a:pt x="342" y="757"/>
                    </a:lnTo>
                    <a:lnTo>
                      <a:pt x="316" y="754"/>
                    </a:lnTo>
                    <a:lnTo>
                      <a:pt x="291" y="749"/>
                    </a:lnTo>
                    <a:lnTo>
                      <a:pt x="269" y="743"/>
                    </a:lnTo>
                    <a:lnTo>
                      <a:pt x="250" y="735"/>
                    </a:lnTo>
                    <a:lnTo>
                      <a:pt x="231" y="727"/>
                    </a:lnTo>
                    <a:lnTo>
                      <a:pt x="214" y="717"/>
                    </a:lnTo>
                    <a:lnTo>
                      <a:pt x="200" y="706"/>
                    </a:lnTo>
                    <a:lnTo>
                      <a:pt x="185" y="695"/>
                    </a:lnTo>
                    <a:lnTo>
                      <a:pt x="173" y="681"/>
                    </a:lnTo>
                    <a:lnTo>
                      <a:pt x="161" y="668"/>
                    </a:lnTo>
                    <a:lnTo>
                      <a:pt x="150" y="653"/>
                    </a:lnTo>
                    <a:lnTo>
                      <a:pt x="141" y="638"/>
                    </a:lnTo>
                    <a:lnTo>
                      <a:pt x="132" y="621"/>
                    </a:lnTo>
                    <a:lnTo>
                      <a:pt x="125" y="604"/>
                    </a:lnTo>
                    <a:lnTo>
                      <a:pt x="121" y="591"/>
                    </a:lnTo>
                    <a:lnTo>
                      <a:pt x="118" y="575"/>
                    </a:lnTo>
                    <a:lnTo>
                      <a:pt x="114" y="555"/>
                    </a:lnTo>
                    <a:lnTo>
                      <a:pt x="112" y="534"/>
                    </a:lnTo>
                    <a:lnTo>
                      <a:pt x="110" y="510"/>
                    </a:lnTo>
                    <a:lnTo>
                      <a:pt x="109" y="483"/>
                    </a:lnTo>
                    <a:lnTo>
                      <a:pt x="108" y="453"/>
                    </a:lnTo>
                    <a:lnTo>
                      <a:pt x="108" y="422"/>
                    </a:lnTo>
                    <a:lnTo>
                      <a:pt x="108" y="131"/>
                    </a:lnTo>
                    <a:lnTo>
                      <a:pt x="108" y="115"/>
                    </a:lnTo>
                    <a:lnTo>
                      <a:pt x="107" y="101"/>
                    </a:lnTo>
                    <a:lnTo>
                      <a:pt x="106" y="87"/>
                    </a:lnTo>
                    <a:lnTo>
                      <a:pt x="103" y="75"/>
                    </a:lnTo>
                    <a:lnTo>
                      <a:pt x="101" y="65"/>
                    </a:lnTo>
                    <a:lnTo>
                      <a:pt x="97" y="55"/>
                    </a:lnTo>
                    <a:lnTo>
                      <a:pt x="93" y="48"/>
                    </a:lnTo>
                    <a:lnTo>
                      <a:pt x="88" y="42"/>
                    </a:lnTo>
                    <a:lnTo>
                      <a:pt x="84" y="37"/>
                    </a:lnTo>
                    <a:lnTo>
                      <a:pt x="79" y="33"/>
                    </a:lnTo>
                    <a:lnTo>
                      <a:pt x="71" y="30"/>
                    </a:lnTo>
                    <a:lnTo>
                      <a:pt x="64" y="26"/>
                    </a:lnTo>
                    <a:lnTo>
                      <a:pt x="57" y="24"/>
                    </a:lnTo>
                    <a:lnTo>
                      <a:pt x="48" y="22"/>
                    </a:lnTo>
                    <a:lnTo>
                      <a:pt x="38" y="21"/>
                    </a:lnTo>
                    <a:lnTo>
                      <a:pt x="28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21" y="0"/>
                    </a:lnTo>
                    <a:lnTo>
                      <a:pt x="321" y="21"/>
                    </a:lnTo>
                    <a:lnTo>
                      <a:pt x="291" y="21"/>
                    </a:lnTo>
                    <a:lnTo>
                      <a:pt x="280" y="21"/>
                    </a:lnTo>
                    <a:lnTo>
                      <a:pt x="271" y="22"/>
                    </a:lnTo>
                    <a:lnTo>
                      <a:pt x="261" y="25"/>
                    </a:lnTo>
                    <a:lnTo>
                      <a:pt x="252" y="28"/>
                    </a:lnTo>
                    <a:lnTo>
                      <a:pt x="245" y="32"/>
                    </a:lnTo>
                    <a:lnTo>
                      <a:pt x="238" y="37"/>
                    </a:lnTo>
                    <a:lnTo>
                      <a:pt x="231" y="43"/>
                    </a:lnTo>
                    <a:lnTo>
                      <a:pt x="227" y="49"/>
                    </a:lnTo>
                    <a:lnTo>
                      <a:pt x="223" y="55"/>
                    </a:lnTo>
                    <a:lnTo>
                      <a:pt x="220" y="63"/>
                    </a:lnTo>
                    <a:lnTo>
                      <a:pt x="218" y="70"/>
                    </a:lnTo>
                    <a:lnTo>
                      <a:pt x="216" y="80"/>
                    </a:lnTo>
                    <a:lnTo>
                      <a:pt x="213" y="103"/>
                    </a:lnTo>
                    <a:lnTo>
                      <a:pt x="213" y="131"/>
                    </a:lnTo>
                    <a:lnTo>
                      <a:pt x="213" y="455"/>
                    </a:lnTo>
                    <a:lnTo>
                      <a:pt x="213" y="477"/>
                    </a:lnTo>
                    <a:lnTo>
                      <a:pt x="214" y="501"/>
                    </a:lnTo>
                    <a:lnTo>
                      <a:pt x="217" y="527"/>
                    </a:lnTo>
                    <a:lnTo>
                      <a:pt x="220" y="554"/>
                    </a:lnTo>
                    <a:lnTo>
                      <a:pt x="225" y="580"/>
                    </a:lnTo>
                    <a:lnTo>
                      <a:pt x="231" y="603"/>
                    </a:lnTo>
                    <a:lnTo>
                      <a:pt x="235" y="614"/>
                    </a:lnTo>
                    <a:lnTo>
                      <a:pt x="240" y="624"/>
                    </a:lnTo>
                    <a:lnTo>
                      <a:pt x="244" y="632"/>
                    </a:lnTo>
                    <a:lnTo>
                      <a:pt x="249" y="641"/>
                    </a:lnTo>
                    <a:lnTo>
                      <a:pt x="255" y="648"/>
                    </a:lnTo>
                    <a:lnTo>
                      <a:pt x="261" y="656"/>
                    </a:lnTo>
                    <a:lnTo>
                      <a:pt x="267" y="663"/>
                    </a:lnTo>
                    <a:lnTo>
                      <a:pt x="274" y="669"/>
                    </a:lnTo>
                    <a:lnTo>
                      <a:pt x="282" y="675"/>
                    </a:lnTo>
                    <a:lnTo>
                      <a:pt x="290" y="681"/>
                    </a:lnTo>
                    <a:lnTo>
                      <a:pt x="300" y="687"/>
                    </a:lnTo>
                    <a:lnTo>
                      <a:pt x="308" y="692"/>
                    </a:lnTo>
                    <a:lnTo>
                      <a:pt x="320" y="697"/>
                    </a:lnTo>
                    <a:lnTo>
                      <a:pt x="329" y="701"/>
                    </a:lnTo>
                    <a:lnTo>
                      <a:pt x="340" y="705"/>
                    </a:lnTo>
                    <a:lnTo>
                      <a:pt x="353" y="707"/>
                    </a:lnTo>
                    <a:lnTo>
                      <a:pt x="365" y="709"/>
                    </a:lnTo>
                    <a:lnTo>
                      <a:pt x="377" y="711"/>
                    </a:lnTo>
                    <a:lnTo>
                      <a:pt x="390" y="712"/>
                    </a:lnTo>
                    <a:lnTo>
                      <a:pt x="405" y="712"/>
                    </a:lnTo>
                    <a:lnTo>
                      <a:pt x="422" y="712"/>
                    </a:lnTo>
                    <a:lnTo>
                      <a:pt x="441" y="711"/>
                    </a:lnTo>
                    <a:lnTo>
                      <a:pt x="456" y="708"/>
                    </a:lnTo>
                    <a:lnTo>
                      <a:pt x="474" y="705"/>
                    </a:lnTo>
                    <a:lnTo>
                      <a:pt x="489" y="700"/>
                    </a:lnTo>
                    <a:lnTo>
                      <a:pt x="505" y="695"/>
                    </a:lnTo>
                    <a:lnTo>
                      <a:pt x="520" y="689"/>
                    </a:lnTo>
                    <a:lnTo>
                      <a:pt x="535" y="680"/>
                    </a:lnTo>
                    <a:lnTo>
                      <a:pt x="548" y="673"/>
                    </a:lnTo>
                    <a:lnTo>
                      <a:pt x="560" y="664"/>
                    </a:lnTo>
                    <a:lnTo>
                      <a:pt x="573" y="654"/>
                    </a:lnTo>
                    <a:lnTo>
                      <a:pt x="582" y="645"/>
                    </a:lnTo>
                    <a:lnTo>
                      <a:pt x="592" y="635"/>
                    </a:lnTo>
                    <a:lnTo>
                      <a:pt x="601" y="624"/>
                    </a:lnTo>
                    <a:lnTo>
                      <a:pt x="607" y="611"/>
                    </a:lnTo>
                    <a:lnTo>
                      <a:pt x="613" y="599"/>
                    </a:lnTo>
                    <a:lnTo>
                      <a:pt x="618" y="586"/>
                    </a:lnTo>
                    <a:lnTo>
                      <a:pt x="623" y="571"/>
                    </a:lnTo>
                    <a:lnTo>
                      <a:pt x="625" y="553"/>
                    </a:lnTo>
                    <a:lnTo>
                      <a:pt x="629" y="533"/>
                    </a:lnTo>
                    <a:lnTo>
                      <a:pt x="631" y="511"/>
                    </a:lnTo>
                    <a:lnTo>
                      <a:pt x="633" y="487"/>
                    </a:lnTo>
                    <a:lnTo>
                      <a:pt x="634" y="461"/>
                    </a:lnTo>
                    <a:lnTo>
                      <a:pt x="634" y="431"/>
                    </a:lnTo>
                    <a:lnTo>
                      <a:pt x="634" y="131"/>
                    </a:lnTo>
                    <a:lnTo>
                      <a:pt x="633" y="101"/>
                    </a:lnTo>
                    <a:lnTo>
                      <a:pt x="630" y="75"/>
                    </a:lnTo>
                    <a:lnTo>
                      <a:pt x="628" y="65"/>
                    </a:lnTo>
                    <a:lnTo>
                      <a:pt x="625" y="57"/>
                    </a:lnTo>
                    <a:lnTo>
                      <a:pt x="623" y="51"/>
                    </a:lnTo>
                    <a:lnTo>
                      <a:pt x="619" y="44"/>
                    </a:lnTo>
                    <a:lnTo>
                      <a:pt x="613" y="39"/>
                    </a:lnTo>
                    <a:lnTo>
                      <a:pt x="607" y="35"/>
                    </a:lnTo>
                    <a:lnTo>
                      <a:pt x="600" y="30"/>
                    </a:lnTo>
                    <a:lnTo>
                      <a:pt x="592" y="27"/>
                    </a:lnTo>
                    <a:lnTo>
                      <a:pt x="584" y="25"/>
                    </a:lnTo>
                    <a:lnTo>
                      <a:pt x="575" y="22"/>
                    </a:lnTo>
                    <a:lnTo>
                      <a:pt x="565" y="21"/>
                    </a:lnTo>
                    <a:lnTo>
                      <a:pt x="555" y="21"/>
                    </a:lnTo>
                    <a:lnTo>
                      <a:pt x="527" y="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76"/>
              <p:cNvSpPr/>
              <p:nvPr/>
            </p:nvSpPr>
            <p:spPr>
              <a:xfrm>
                <a:off x="4169" y="3491"/>
                <a:ext cx="61" cy="9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87" extrusionOk="0">
                    <a:moveTo>
                      <a:pt x="16" y="108"/>
                    </a:moveTo>
                    <a:lnTo>
                      <a:pt x="16" y="0"/>
                    </a:lnTo>
                    <a:lnTo>
                      <a:pt x="26" y="0"/>
                    </a:lnTo>
                    <a:lnTo>
                      <a:pt x="29" y="9"/>
                    </a:lnTo>
                    <a:lnTo>
                      <a:pt x="34" y="13"/>
                    </a:lnTo>
                    <a:lnTo>
                      <a:pt x="36" y="16"/>
                    </a:lnTo>
                    <a:lnTo>
                      <a:pt x="38" y="17"/>
                    </a:lnTo>
                    <a:lnTo>
                      <a:pt x="42" y="18"/>
                    </a:lnTo>
                    <a:lnTo>
                      <a:pt x="46" y="18"/>
                    </a:lnTo>
                    <a:lnTo>
                      <a:pt x="56" y="16"/>
                    </a:lnTo>
                    <a:lnTo>
                      <a:pt x="71" y="11"/>
                    </a:lnTo>
                    <a:lnTo>
                      <a:pt x="87" y="6"/>
                    </a:lnTo>
                    <a:lnTo>
                      <a:pt x="103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47" y="0"/>
                    </a:lnTo>
                    <a:lnTo>
                      <a:pt x="158" y="1"/>
                    </a:lnTo>
                    <a:lnTo>
                      <a:pt x="168" y="4"/>
                    </a:lnTo>
                    <a:lnTo>
                      <a:pt x="178" y="6"/>
                    </a:lnTo>
                    <a:lnTo>
                      <a:pt x="186" y="10"/>
                    </a:lnTo>
                    <a:lnTo>
                      <a:pt x="195" y="15"/>
                    </a:lnTo>
                    <a:lnTo>
                      <a:pt x="202" y="21"/>
                    </a:lnTo>
                    <a:lnTo>
                      <a:pt x="210" y="27"/>
                    </a:lnTo>
                    <a:lnTo>
                      <a:pt x="217" y="34"/>
                    </a:lnTo>
                    <a:lnTo>
                      <a:pt x="222" y="42"/>
                    </a:lnTo>
                    <a:lnTo>
                      <a:pt x="227" y="49"/>
                    </a:lnTo>
                    <a:lnTo>
                      <a:pt x="232" y="58"/>
                    </a:lnTo>
                    <a:lnTo>
                      <a:pt x="234" y="65"/>
                    </a:lnTo>
                    <a:lnTo>
                      <a:pt x="236" y="73"/>
                    </a:lnTo>
                    <a:lnTo>
                      <a:pt x="238" y="82"/>
                    </a:lnTo>
                    <a:lnTo>
                      <a:pt x="238" y="92"/>
                    </a:lnTo>
                    <a:lnTo>
                      <a:pt x="238" y="100"/>
                    </a:lnTo>
                    <a:lnTo>
                      <a:pt x="236" y="108"/>
                    </a:lnTo>
                    <a:lnTo>
                      <a:pt x="235" y="115"/>
                    </a:lnTo>
                    <a:lnTo>
                      <a:pt x="233" y="122"/>
                    </a:lnTo>
                    <a:lnTo>
                      <a:pt x="229" y="130"/>
                    </a:lnTo>
                    <a:lnTo>
                      <a:pt x="225" y="137"/>
                    </a:lnTo>
                    <a:lnTo>
                      <a:pt x="222" y="143"/>
                    </a:lnTo>
                    <a:lnTo>
                      <a:pt x="217" y="149"/>
                    </a:lnTo>
                    <a:lnTo>
                      <a:pt x="206" y="160"/>
                    </a:lnTo>
                    <a:lnTo>
                      <a:pt x="192" y="170"/>
                    </a:lnTo>
                    <a:lnTo>
                      <a:pt x="178" y="178"/>
                    </a:lnTo>
                    <a:lnTo>
                      <a:pt x="161" y="184"/>
                    </a:lnTo>
                    <a:lnTo>
                      <a:pt x="170" y="186"/>
                    </a:lnTo>
                    <a:lnTo>
                      <a:pt x="179" y="189"/>
                    </a:lnTo>
                    <a:lnTo>
                      <a:pt x="188" y="192"/>
                    </a:lnTo>
                    <a:lnTo>
                      <a:pt x="195" y="196"/>
                    </a:lnTo>
                    <a:lnTo>
                      <a:pt x="202" y="201"/>
                    </a:lnTo>
                    <a:lnTo>
                      <a:pt x="210" y="206"/>
                    </a:lnTo>
                    <a:lnTo>
                      <a:pt x="216" y="212"/>
                    </a:lnTo>
                    <a:lnTo>
                      <a:pt x="222" y="218"/>
                    </a:lnTo>
                    <a:lnTo>
                      <a:pt x="228" y="225"/>
                    </a:lnTo>
                    <a:lnTo>
                      <a:pt x="233" y="233"/>
                    </a:lnTo>
                    <a:lnTo>
                      <a:pt x="236" y="240"/>
                    </a:lnTo>
                    <a:lnTo>
                      <a:pt x="239" y="249"/>
                    </a:lnTo>
                    <a:lnTo>
                      <a:pt x="241" y="257"/>
                    </a:lnTo>
                    <a:lnTo>
                      <a:pt x="244" y="266"/>
                    </a:lnTo>
                    <a:lnTo>
                      <a:pt x="245" y="274"/>
                    </a:lnTo>
                    <a:lnTo>
                      <a:pt x="245" y="283"/>
                    </a:lnTo>
                    <a:lnTo>
                      <a:pt x="245" y="294"/>
                    </a:lnTo>
                    <a:lnTo>
                      <a:pt x="243" y="305"/>
                    </a:lnTo>
                    <a:lnTo>
                      <a:pt x="240" y="316"/>
                    </a:lnTo>
                    <a:lnTo>
                      <a:pt x="236" y="325"/>
                    </a:lnTo>
                    <a:lnTo>
                      <a:pt x="232" y="334"/>
                    </a:lnTo>
                    <a:lnTo>
                      <a:pt x="225" y="343"/>
                    </a:lnTo>
                    <a:lnTo>
                      <a:pt x="218" y="350"/>
                    </a:lnTo>
                    <a:lnTo>
                      <a:pt x="210" y="358"/>
                    </a:lnTo>
                    <a:lnTo>
                      <a:pt x="201" y="365"/>
                    </a:lnTo>
                    <a:lnTo>
                      <a:pt x="191" y="371"/>
                    </a:lnTo>
                    <a:lnTo>
                      <a:pt x="180" y="376"/>
                    </a:lnTo>
                    <a:lnTo>
                      <a:pt x="170" y="380"/>
                    </a:lnTo>
                    <a:lnTo>
                      <a:pt x="158" y="383"/>
                    </a:lnTo>
                    <a:lnTo>
                      <a:pt x="147" y="386"/>
                    </a:lnTo>
                    <a:lnTo>
                      <a:pt x="135" y="387"/>
                    </a:lnTo>
                    <a:lnTo>
                      <a:pt x="122" y="387"/>
                    </a:lnTo>
                    <a:lnTo>
                      <a:pt x="112" y="387"/>
                    </a:lnTo>
                    <a:lnTo>
                      <a:pt x="103" y="386"/>
                    </a:lnTo>
                    <a:lnTo>
                      <a:pt x="93" y="385"/>
                    </a:lnTo>
                    <a:lnTo>
                      <a:pt x="85" y="382"/>
                    </a:lnTo>
                    <a:lnTo>
                      <a:pt x="76" y="380"/>
                    </a:lnTo>
                    <a:lnTo>
                      <a:pt x="68" y="377"/>
                    </a:lnTo>
                    <a:lnTo>
                      <a:pt x="60" y="372"/>
                    </a:lnTo>
                    <a:lnTo>
                      <a:pt x="52" y="369"/>
                    </a:lnTo>
                    <a:lnTo>
                      <a:pt x="45" y="364"/>
                    </a:lnTo>
                    <a:lnTo>
                      <a:pt x="37" y="358"/>
                    </a:lnTo>
                    <a:lnTo>
                      <a:pt x="31" y="351"/>
                    </a:lnTo>
                    <a:lnTo>
                      <a:pt x="24" y="345"/>
                    </a:lnTo>
                    <a:lnTo>
                      <a:pt x="11" y="331"/>
                    </a:lnTo>
                    <a:lnTo>
                      <a:pt x="0" y="312"/>
                    </a:lnTo>
                    <a:lnTo>
                      <a:pt x="9" y="306"/>
                    </a:lnTo>
                    <a:lnTo>
                      <a:pt x="18" y="317"/>
                    </a:lnTo>
                    <a:lnTo>
                      <a:pt x="26" y="328"/>
                    </a:lnTo>
                    <a:lnTo>
                      <a:pt x="37" y="337"/>
                    </a:lnTo>
                    <a:lnTo>
                      <a:pt x="49" y="345"/>
                    </a:lnTo>
                    <a:lnTo>
                      <a:pt x="63" y="353"/>
                    </a:lnTo>
                    <a:lnTo>
                      <a:pt x="78" y="358"/>
                    </a:lnTo>
                    <a:lnTo>
                      <a:pt x="92" y="361"/>
                    </a:lnTo>
                    <a:lnTo>
                      <a:pt x="107" y="363"/>
                    </a:lnTo>
                    <a:lnTo>
                      <a:pt x="115" y="361"/>
                    </a:lnTo>
                    <a:lnTo>
                      <a:pt x="124" y="361"/>
                    </a:lnTo>
                    <a:lnTo>
                      <a:pt x="131" y="359"/>
                    </a:lnTo>
                    <a:lnTo>
                      <a:pt x="139" y="356"/>
                    </a:lnTo>
                    <a:lnTo>
                      <a:pt x="146" y="353"/>
                    </a:lnTo>
                    <a:lnTo>
                      <a:pt x="152" y="349"/>
                    </a:lnTo>
                    <a:lnTo>
                      <a:pt x="158" y="344"/>
                    </a:lnTo>
                    <a:lnTo>
                      <a:pt x="163" y="338"/>
                    </a:lnTo>
                    <a:lnTo>
                      <a:pt x="168" y="332"/>
                    </a:lnTo>
                    <a:lnTo>
                      <a:pt x="172" y="326"/>
                    </a:lnTo>
                    <a:lnTo>
                      <a:pt x="175" y="318"/>
                    </a:lnTo>
                    <a:lnTo>
                      <a:pt x="178" y="311"/>
                    </a:lnTo>
                    <a:lnTo>
                      <a:pt x="180" y="304"/>
                    </a:lnTo>
                    <a:lnTo>
                      <a:pt x="183" y="295"/>
                    </a:lnTo>
                    <a:lnTo>
                      <a:pt x="183" y="288"/>
                    </a:lnTo>
                    <a:lnTo>
                      <a:pt x="184" y="279"/>
                    </a:lnTo>
                    <a:lnTo>
                      <a:pt x="183" y="269"/>
                    </a:lnTo>
                    <a:lnTo>
                      <a:pt x="181" y="262"/>
                    </a:lnTo>
                    <a:lnTo>
                      <a:pt x="180" y="253"/>
                    </a:lnTo>
                    <a:lnTo>
                      <a:pt x="177" y="246"/>
                    </a:lnTo>
                    <a:lnTo>
                      <a:pt x="173" y="239"/>
                    </a:lnTo>
                    <a:lnTo>
                      <a:pt x="169" y="231"/>
                    </a:lnTo>
                    <a:lnTo>
                      <a:pt x="164" y="224"/>
                    </a:lnTo>
                    <a:lnTo>
                      <a:pt x="158" y="218"/>
                    </a:lnTo>
                    <a:lnTo>
                      <a:pt x="151" y="212"/>
                    </a:lnTo>
                    <a:lnTo>
                      <a:pt x="144" y="207"/>
                    </a:lnTo>
                    <a:lnTo>
                      <a:pt x="134" y="203"/>
                    </a:lnTo>
                    <a:lnTo>
                      <a:pt x="124" y="200"/>
                    </a:lnTo>
                    <a:lnTo>
                      <a:pt x="113" y="196"/>
                    </a:lnTo>
                    <a:lnTo>
                      <a:pt x="101" y="195"/>
                    </a:lnTo>
                    <a:lnTo>
                      <a:pt x="89" y="193"/>
                    </a:lnTo>
                    <a:lnTo>
                      <a:pt x="74" y="193"/>
                    </a:lnTo>
                    <a:lnTo>
                      <a:pt x="74" y="175"/>
                    </a:lnTo>
                    <a:lnTo>
                      <a:pt x="93" y="174"/>
                    </a:lnTo>
                    <a:lnTo>
                      <a:pt x="111" y="173"/>
                    </a:lnTo>
                    <a:lnTo>
                      <a:pt x="125" y="170"/>
                    </a:lnTo>
                    <a:lnTo>
                      <a:pt x="136" y="167"/>
                    </a:lnTo>
                    <a:lnTo>
                      <a:pt x="146" y="162"/>
                    </a:lnTo>
                    <a:lnTo>
                      <a:pt x="156" y="154"/>
                    </a:lnTo>
                    <a:lnTo>
                      <a:pt x="163" y="147"/>
                    </a:lnTo>
                    <a:lnTo>
                      <a:pt x="170" y="137"/>
                    </a:lnTo>
                    <a:lnTo>
                      <a:pt x="177" y="127"/>
                    </a:lnTo>
                    <a:lnTo>
                      <a:pt x="180" y="116"/>
                    </a:lnTo>
                    <a:lnTo>
                      <a:pt x="183" y="105"/>
                    </a:lnTo>
                    <a:lnTo>
                      <a:pt x="184" y="92"/>
                    </a:lnTo>
                    <a:lnTo>
                      <a:pt x="183" y="84"/>
                    </a:lnTo>
                    <a:lnTo>
                      <a:pt x="183" y="78"/>
                    </a:lnTo>
                    <a:lnTo>
                      <a:pt x="181" y="71"/>
                    </a:lnTo>
                    <a:lnTo>
                      <a:pt x="179" y="65"/>
                    </a:lnTo>
                    <a:lnTo>
                      <a:pt x="177" y="59"/>
                    </a:lnTo>
                    <a:lnTo>
                      <a:pt x="173" y="53"/>
                    </a:lnTo>
                    <a:lnTo>
                      <a:pt x="169" y="48"/>
                    </a:lnTo>
                    <a:lnTo>
                      <a:pt x="166" y="43"/>
                    </a:lnTo>
                    <a:lnTo>
                      <a:pt x="161" y="38"/>
                    </a:lnTo>
                    <a:lnTo>
                      <a:pt x="156" y="34"/>
                    </a:lnTo>
                    <a:lnTo>
                      <a:pt x="150" y="32"/>
                    </a:lnTo>
                    <a:lnTo>
                      <a:pt x="144" y="28"/>
                    </a:lnTo>
                    <a:lnTo>
                      <a:pt x="137" y="27"/>
                    </a:lnTo>
                    <a:lnTo>
                      <a:pt x="130" y="24"/>
                    </a:lnTo>
                    <a:lnTo>
                      <a:pt x="124" y="24"/>
                    </a:lnTo>
                    <a:lnTo>
                      <a:pt x="115" y="23"/>
                    </a:lnTo>
                    <a:lnTo>
                      <a:pt x="106" y="24"/>
                    </a:lnTo>
                    <a:lnTo>
                      <a:pt x="97" y="26"/>
                    </a:lnTo>
                    <a:lnTo>
                      <a:pt x="89" y="27"/>
                    </a:lnTo>
                    <a:lnTo>
                      <a:pt x="81" y="29"/>
                    </a:lnTo>
                    <a:lnTo>
                      <a:pt x="74" y="33"/>
                    </a:lnTo>
                    <a:lnTo>
                      <a:pt x="67" y="37"/>
                    </a:lnTo>
                    <a:lnTo>
                      <a:pt x="60" y="42"/>
                    </a:lnTo>
                    <a:lnTo>
                      <a:pt x="54" y="47"/>
                    </a:lnTo>
                    <a:lnTo>
                      <a:pt x="49" y="53"/>
                    </a:lnTo>
                    <a:lnTo>
                      <a:pt x="45" y="60"/>
                    </a:lnTo>
                    <a:lnTo>
                      <a:pt x="41" y="66"/>
                    </a:lnTo>
                    <a:lnTo>
                      <a:pt x="36" y="73"/>
                    </a:lnTo>
                    <a:lnTo>
                      <a:pt x="30" y="89"/>
                    </a:lnTo>
                    <a:lnTo>
                      <a:pt x="26" y="108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76"/>
              <p:cNvSpPr/>
              <p:nvPr/>
            </p:nvSpPr>
            <p:spPr>
              <a:xfrm>
                <a:off x="4238" y="3493"/>
                <a:ext cx="96" cy="9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69" extrusionOk="0">
                    <a:moveTo>
                      <a:pt x="278" y="61"/>
                    </a:moveTo>
                    <a:lnTo>
                      <a:pt x="278" y="45"/>
                    </a:lnTo>
                    <a:lnTo>
                      <a:pt x="275" y="33"/>
                    </a:lnTo>
                    <a:lnTo>
                      <a:pt x="274" y="28"/>
                    </a:lnTo>
                    <a:lnTo>
                      <a:pt x="272" y="24"/>
                    </a:lnTo>
                    <a:lnTo>
                      <a:pt x="270" y="20"/>
                    </a:lnTo>
                    <a:lnTo>
                      <a:pt x="268" y="18"/>
                    </a:lnTo>
                    <a:lnTo>
                      <a:pt x="261" y="14"/>
                    </a:lnTo>
                    <a:lnTo>
                      <a:pt x="251" y="12"/>
                    </a:lnTo>
                    <a:lnTo>
                      <a:pt x="238" y="9"/>
                    </a:lnTo>
                    <a:lnTo>
                      <a:pt x="224" y="9"/>
                    </a:lnTo>
                    <a:lnTo>
                      <a:pt x="224" y="0"/>
                    </a:lnTo>
                    <a:lnTo>
                      <a:pt x="384" y="0"/>
                    </a:lnTo>
                    <a:lnTo>
                      <a:pt x="384" y="9"/>
                    </a:lnTo>
                    <a:lnTo>
                      <a:pt x="368" y="11"/>
                    </a:lnTo>
                    <a:lnTo>
                      <a:pt x="356" y="12"/>
                    </a:lnTo>
                    <a:lnTo>
                      <a:pt x="346" y="15"/>
                    </a:lnTo>
                    <a:lnTo>
                      <a:pt x="340" y="20"/>
                    </a:lnTo>
                    <a:lnTo>
                      <a:pt x="336" y="26"/>
                    </a:lnTo>
                    <a:lnTo>
                      <a:pt x="333" y="36"/>
                    </a:lnTo>
                    <a:lnTo>
                      <a:pt x="331" y="50"/>
                    </a:lnTo>
                    <a:lnTo>
                      <a:pt x="330" y="67"/>
                    </a:lnTo>
                    <a:lnTo>
                      <a:pt x="330" y="302"/>
                    </a:lnTo>
                    <a:lnTo>
                      <a:pt x="331" y="319"/>
                    </a:lnTo>
                    <a:lnTo>
                      <a:pt x="333" y="331"/>
                    </a:lnTo>
                    <a:lnTo>
                      <a:pt x="334" y="338"/>
                    </a:lnTo>
                    <a:lnTo>
                      <a:pt x="336" y="342"/>
                    </a:lnTo>
                    <a:lnTo>
                      <a:pt x="338" y="346"/>
                    </a:lnTo>
                    <a:lnTo>
                      <a:pt x="340" y="349"/>
                    </a:lnTo>
                    <a:lnTo>
                      <a:pt x="346" y="354"/>
                    </a:lnTo>
                    <a:lnTo>
                      <a:pt x="356" y="356"/>
                    </a:lnTo>
                    <a:lnTo>
                      <a:pt x="368" y="358"/>
                    </a:lnTo>
                    <a:lnTo>
                      <a:pt x="384" y="360"/>
                    </a:lnTo>
                    <a:lnTo>
                      <a:pt x="384" y="369"/>
                    </a:lnTo>
                    <a:lnTo>
                      <a:pt x="224" y="369"/>
                    </a:lnTo>
                    <a:lnTo>
                      <a:pt x="224" y="360"/>
                    </a:lnTo>
                    <a:lnTo>
                      <a:pt x="240" y="358"/>
                    </a:lnTo>
                    <a:lnTo>
                      <a:pt x="253" y="356"/>
                    </a:lnTo>
                    <a:lnTo>
                      <a:pt x="262" y="352"/>
                    </a:lnTo>
                    <a:lnTo>
                      <a:pt x="269" y="349"/>
                    </a:lnTo>
                    <a:lnTo>
                      <a:pt x="273" y="341"/>
                    </a:lnTo>
                    <a:lnTo>
                      <a:pt x="276" y="331"/>
                    </a:lnTo>
                    <a:lnTo>
                      <a:pt x="278" y="319"/>
                    </a:lnTo>
                    <a:lnTo>
                      <a:pt x="278" y="302"/>
                    </a:lnTo>
                    <a:lnTo>
                      <a:pt x="278" y="89"/>
                    </a:lnTo>
                    <a:lnTo>
                      <a:pt x="106" y="309"/>
                    </a:lnTo>
                    <a:lnTo>
                      <a:pt x="108" y="329"/>
                    </a:lnTo>
                    <a:lnTo>
                      <a:pt x="110" y="341"/>
                    </a:lnTo>
                    <a:lnTo>
                      <a:pt x="111" y="345"/>
                    </a:lnTo>
                    <a:lnTo>
                      <a:pt x="115" y="349"/>
                    </a:lnTo>
                    <a:lnTo>
                      <a:pt x="119" y="352"/>
                    </a:lnTo>
                    <a:lnTo>
                      <a:pt x="124" y="355"/>
                    </a:lnTo>
                    <a:lnTo>
                      <a:pt x="130" y="356"/>
                    </a:lnTo>
                    <a:lnTo>
                      <a:pt x="137" y="358"/>
                    </a:lnTo>
                    <a:lnTo>
                      <a:pt x="148" y="360"/>
                    </a:lnTo>
                    <a:lnTo>
                      <a:pt x="160" y="360"/>
                    </a:lnTo>
                    <a:lnTo>
                      <a:pt x="160" y="369"/>
                    </a:lnTo>
                    <a:lnTo>
                      <a:pt x="0" y="369"/>
                    </a:lnTo>
                    <a:lnTo>
                      <a:pt x="0" y="360"/>
                    </a:lnTo>
                    <a:lnTo>
                      <a:pt x="16" y="358"/>
                    </a:lnTo>
                    <a:lnTo>
                      <a:pt x="29" y="356"/>
                    </a:lnTo>
                    <a:lnTo>
                      <a:pt x="38" y="354"/>
                    </a:lnTo>
                    <a:lnTo>
                      <a:pt x="44" y="349"/>
                    </a:lnTo>
                    <a:lnTo>
                      <a:pt x="49" y="342"/>
                    </a:lnTo>
                    <a:lnTo>
                      <a:pt x="51" y="331"/>
                    </a:lnTo>
                    <a:lnTo>
                      <a:pt x="54" y="319"/>
                    </a:lnTo>
                    <a:lnTo>
                      <a:pt x="54" y="302"/>
                    </a:lnTo>
                    <a:lnTo>
                      <a:pt x="54" y="67"/>
                    </a:lnTo>
                    <a:lnTo>
                      <a:pt x="54" y="50"/>
                    </a:lnTo>
                    <a:lnTo>
                      <a:pt x="51" y="36"/>
                    </a:lnTo>
                    <a:lnTo>
                      <a:pt x="49" y="26"/>
                    </a:lnTo>
                    <a:lnTo>
                      <a:pt x="44" y="20"/>
                    </a:lnTo>
                    <a:lnTo>
                      <a:pt x="38" y="15"/>
                    </a:lnTo>
                    <a:lnTo>
                      <a:pt x="29" y="12"/>
                    </a:lnTo>
                    <a:lnTo>
                      <a:pt x="16" y="11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60" y="0"/>
                    </a:lnTo>
                    <a:lnTo>
                      <a:pt x="160" y="9"/>
                    </a:lnTo>
                    <a:lnTo>
                      <a:pt x="144" y="11"/>
                    </a:lnTo>
                    <a:lnTo>
                      <a:pt x="132" y="12"/>
                    </a:lnTo>
                    <a:lnTo>
                      <a:pt x="122" y="15"/>
                    </a:lnTo>
                    <a:lnTo>
                      <a:pt x="116" y="20"/>
                    </a:lnTo>
                    <a:lnTo>
                      <a:pt x="111" y="26"/>
                    </a:lnTo>
                    <a:lnTo>
                      <a:pt x="109" y="36"/>
                    </a:lnTo>
                    <a:lnTo>
                      <a:pt x="108" y="50"/>
                    </a:lnTo>
                    <a:lnTo>
                      <a:pt x="106" y="67"/>
                    </a:lnTo>
                    <a:lnTo>
                      <a:pt x="106" y="280"/>
                    </a:lnTo>
                    <a:lnTo>
                      <a:pt x="278" y="6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76"/>
              <p:cNvSpPr/>
              <p:nvPr/>
            </p:nvSpPr>
            <p:spPr>
              <a:xfrm>
                <a:off x="2182" y="3370"/>
                <a:ext cx="119" cy="19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70" extrusionOk="0">
                    <a:moveTo>
                      <a:pt x="0" y="390"/>
                    </a:moveTo>
                    <a:lnTo>
                      <a:pt x="0" y="359"/>
                    </a:lnTo>
                    <a:lnTo>
                      <a:pt x="1" y="329"/>
                    </a:lnTo>
                    <a:lnTo>
                      <a:pt x="5" y="300"/>
                    </a:lnTo>
                    <a:lnTo>
                      <a:pt x="8" y="272"/>
                    </a:lnTo>
                    <a:lnTo>
                      <a:pt x="15" y="246"/>
                    </a:lnTo>
                    <a:lnTo>
                      <a:pt x="21" y="220"/>
                    </a:lnTo>
                    <a:lnTo>
                      <a:pt x="28" y="196"/>
                    </a:lnTo>
                    <a:lnTo>
                      <a:pt x="38" y="172"/>
                    </a:lnTo>
                    <a:lnTo>
                      <a:pt x="48" y="149"/>
                    </a:lnTo>
                    <a:lnTo>
                      <a:pt x="59" y="130"/>
                    </a:lnTo>
                    <a:lnTo>
                      <a:pt x="70" y="110"/>
                    </a:lnTo>
                    <a:lnTo>
                      <a:pt x="82" y="92"/>
                    </a:lnTo>
                    <a:lnTo>
                      <a:pt x="95" y="76"/>
                    </a:lnTo>
                    <a:lnTo>
                      <a:pt x="109" y="61"/>
                    </a:lnTo>
                    <a:lnTo>
                      <a:pt x="123" y="47"/>
                    </a:lnTo>
                    <a:lnTo>
                      <a:pt x="139" y="35"/>
                    </a:lnTo>
                    <a:lnTo>
                      <a:pt x="151" y="27"/>
                    </a:lnTo>
                    <a:lnTo>
                      <a:pt x="164" y="19"/>
                    </a:lnTo>
                    <a:lnTo>
                      <a:pt x="176" y="13"/>
                    </a:lnTo>
                    <a:lnTo>
                      <a:pt x="189" y="8"/>
                    </a:lnTo>
                    <a:lnTo>
                      <a:pt x="202" y="5"/>
                    </a:lnTo>
                    <a:lnTo>
                      <a:pt x="215" y="2"/>
                    </a:lnTo>
                    <a:lnTo>
                      <a:pt x="227" y="1"/>
                    </a:lnTo>
                    <a:lnTo>
                      <a:pt x="241" y="0"/>
                    </a:lnTo>
                    <a:lnTo>
                      <a:pt x="251" y="0"/>
                    </a:lnTo>
                    <a:lnTo>
                      <a:pt x="262" y="1"/>
                    </a:lnTo>
                    <a:lnTo>
                      <a:pt x="271" y="3"/>
                    </a:lnTo>
                    <a:lnTo>
                      <a:pt x="282" y="5"/>
                    </a:lnTo>
                    <a:lnTo>
                      <a:pt x="292" y="8"/>
                    </a:lnTo>
                    <a:lnTo>
                      <a:pt x="302" y="12"/>
                    </a:lnTo>
                    <a:lnTo>
                      <a:pt x="312" y="17"/>
                    </a:lnTo>
                    <a:lnTo>
                      <a:pt x="321" y="22"/>
                    </a:lnTo>
                    <a:lnTo>
                      <a:pt x="331" y="28"/>
                    </a:lnTo>
                    <a:lnTo>
                      <a:pt x="340" y="34"/>
                    </a:lnTo>
                    <a:lnTo>
                      <a:pt x="350" y="41"/>
                    </a:lnTo>
                    <a:lnTo>
                      <a:pt x="358" y="49"/>
                    </a:lnTo>
                    <a:lnTo>
                      <a:pt x="376" y="66"/>
                    </a:lnTo>
                    <a:lnTo>
                      <a:pt x="394" y="87"/>
                    </a:lnTo>
                    <a:lnTo>
                      <a:pt x="403" y="100"/>
                    </a:lnTo>
                    <a:lnTo>
                      <a:pt x="413" y="115"/>
                    </a:lnTo>
                    <a:lnTo>
                      <a:pt x="422" y="130"/>
                    </a:lnTo>
                    <a:lnTo>
                      <a:pt x="430" y="145"/>
                    </a:lnTo>
                    <a:lnTo>
                      <a:pt x="438" y="161"/>
                    </a:lnTo>
                    <a:lnTo>
                      <a:pt x="445" y="179"/>
                    </a:lnTo>
                    <a:lnTo>
                      <a:pt x="451" y="196"/>
                    </a:lnTo>
                    <a:lnTo>
                      <a:pt x="457" y="214"/>
                    </a:lnTo>
                    <a:lnTo>
                      <a:pt x="462" y="232"/>
                    </a:lnTo>
                    <a:lnTo>
                      <a:pt x="466" y="251"/>
                    </a:lnTo>
                    <a:lnTo>
                      <a:pt x="469" y="272"/>
                    </a:lnTo>
                    <a:lnTo>
                      <a:pt x="473" y="291"/>
                    </a:lnTo>
                    <a:lnTo>
                      <a:pt x="475" y="312"/>
                    </a:lnTo>
                    <a:lnTo>
                      <a:pt x="477" y="334"/>
                    </a:lnTo>
                    <a:lnTo>
                      <a:pt x="478" y="356"/>
                    </a:lnTo>
                    <a:lnTo>
                      <a:pt x="478" y="378"/>
                    </a:lnTo>
                    <a:lnTo>
                      <a:pt x="477" y="410"/>
                    </a:lnTo>
                    <a:lnTo>
                      <a:pt x="475" y="441"/>
                    </a:lnTo>
                    <a:lnTo>
                      <a:pt x="473" y="470"/>
                    </a:lnTo>
                    <a:lnTo>
                      <a:pt x="468" y="498"/>
                    </a:lnTo>
                    <a:lnTo>
                      <a:pt x="463" y="525"/>
                    </a:lnTo>
                    <a:lnTo>
                      <a:pt x="457" y="551"/>
                    </a:lnTo>
                    <a:lnTo>
                      <a:pt x="450" y="574"/>
                    </a:lnTo>
                    <a:lnTo>
                      <a:pt x="441" y="597"/>
                    </a:lnTo>
                    <a:lnTo>
                      <a:pt x="431" y="619"/>
                    </a:lnTo>
                    <a:lnTo>
                      <a:pt x="420" y="640"/>
                    </a:lnTo>
                    <a:lnTo>
                      <a:pt x="409" y="659"/>
                    </a:lnTo>
                    <a:lnTo>
                      <a:pt x="398" y="676"/>
                    </a:lnTo>
                    <a:lnTo>
                      <a:pt x="386" y="692"/>
                    </a:lnTo>
                    <a:lnTo>
                      <a:pt x="374" y="705"/>
                    </a:lnTo>
                    <a:lnTo>
                      <a:pt x="361" y="717"/>
                    </a:lnTo>
                    <a:lnTo>
                      <a:pt x="346" y="728"/>
                    </a:lnTo>
                    <a:lnTo>
                      <a:pt x="331" y="738"/>
                    </a:lnTo>
                    <a:lnTo>
                      <a:pt x="318" y="747"/>
                    </a:lnTo>
                    <a:lnTo>
                      <a:pt x="303" y="754"/>
                    </a:lnTo>
                    <a:lnTo>
                      <a:pt x="290" y="759"/>
                    </a:lnTo>
                    <a:lnTo>
                      <a:pt x="276" y="764"/>
                    </a:lnTo>
                    <a:lnTo>
                      <a:pt x="262" y="766"/>
                    </a:lnTo>
                    <a:lnTo>
                      <a:pt x="248" y="769"/>
                    </a:lnTo>
                    <a:lnTo>
                      <a:pt x="235" y="770"/>
                    </a:lnTo>
                    <a:lnTo>
                      <a:pt x="222" y="769"/>
                    </a:lnTo>
                    <a:lnTo>
                      <a:pt x="209" y="768"/>
                    </a:lnTo>
                    <a:lnTo>
                      <a:pt x="197" y="765"/>
                    </a:lnTo>
                    <a:lnTo>
                      <a:pt x="184" y="762"/>
                    </a:lnTo>
                    <a:lnTo>
                      <a:pt x="172" y="758"/>
                    </a:lnTo>
                    <a:lnTo>
                      <a:pt x="160" y="752"/>
                    </a:lnTo>
                    <a:lnTo>
                      <a:pt x="149" y="746"/>
                    </a:lnTo>
                    <a:lnTo>
                      <a:pt x="138" y="738"/>
                    </a:lnTo>
                    <a:lnTo>
                      <a:pt x="127" y="730"/>
                    </a:lnTo>
                    <a:lnTo>
                      <a:pt x="116" y="721"/>
                    </a:lnTo>
                    <a:lnTo>
                      <a:pt x="106" y="710"/>
                    </a:lnTo>
                    <a:lnTo>
                      <a:pt x="96" y="699"/>
                    </a:lnTo>
                    <a:lnTo>
                      <a:pt x="87" y="687"/>
                    </a:lnTo>
                    <a:lnTo>
                      <a:pt x="77" y="673"/>
                    </a:lnTo>
                    <a:lnTo>
                      <a:pt x="67" y="660"/>
                    </a:lnTo>
                    <a:lnTo>
                      <a:pt x="59" y="644"/>
                    </a:lnTo>
                    <a:lnTo>
                      <a:pt x="45" y="617"/>
                    </a:lnTo>
                    <a:lnTo>
                      <a:pt x="33" y="589"/>
                    </a:lnTo>
                    <a:lnTo>
                      <a:pt x="22" y="559"/>
                    </a:lnTo>
                    <a:lnTo>
                      <a:pt x="15" y="528"/>
                    </a:lnTo>
                    <a:lnTo>
                      <a:pt x="7" y="496"/>
                    </a:lnTo>
                    <a:lnTo>
                      <a:pt x="4" y="461"/>
                    </a:lnTo>
                    <a:lnTo>
                      <a:pt x="0" y="427"/>
                    </a:lnTo>
                    <a:lnTo>
                      <a:pt x="0" y="390"/>
                    </a:lnTo>
                    <a:close/>
                    <a:moveTo>
                      <a:pt x="106" y="404"/>
                    </a:moveTo>
                    <a:lnTo>
                      <a:pt x="106" y="441"/>
                    </a:lnTo>
                    <a:lnTo>
                      <a:pt x="109" y="477"/>
                    </a:lnTo>
                    <a:lnTo>
                      <a:pt x="111" y="510"/>
                    </a:lnTo>
                    <a:lnTo>
                      <a:pt x="116" y="542"/>
                    </a:lnTo>
                    <a:lnTo>
                      <a:pt x="121" y="573"/>
                    </a:lnTo>
                    <a:lnTo>
                      <a:pt x="127" y="602"/>
                    </a:lnTo>
                    <a:lnTo>
                      <a:pt x="136" y="628"/>
                    </a:lnTo>
                    <a:lnTo>
                      <a:pt x="144" y="654"/>
                    </a:lnTo>
                    <a:lnTo>
                      <a:pt x="151" y="673"/>
                    </a:lnTo>
                    <a:lnTo>
                      <a:pt x="161" y="689"/>
                    </a:lnTo>
                    <a:lnTo>
                      <a:pt x="171" y="703"/>
                    </a:lnTo>
                    <a:lnTo>
                      <a:pt x="182" y="715"/>
                    </a:lnTo>
                    <a:lnTo>
                      <a:pt x="188" y="720"/>
                    </a:lnTo>
                    <a:lnTo>
                      <a:pt x="194" y="724"/>
                    </a:lnTo>
                    <a:lnTo>
                      <a:pt x="202" y="727"/>
                    </a:lnTo>
                    <a:lnTo>
                      <a:pt x="208" y="730"/>
                    </a:lnTo>
                    <a:lnTo>
                      <a:pt x="215" y="732"/>
                    </a:lnTo>
                    <a:lnTo>
                      <a:pt x="221" y="733"/>
                    </a:lnTo>
                    <a:lnTo>
                      <a:pt x="228" y="735"/>
                    </a:lnTo>
                    <a:lnTo>
                      <a:pt x="237" y="735"/>
                    </a:lnTo>
                    <a:lnTo>
                      <a:pt x="244" y="735"/>
                    </a:lnTo>
                    <a:lnTo>
                      <a:pt x="252" y="733"/>
                    </a:lnTo>
                    <a:lnTo>
                      <a:pt x="259" y="731"/>
                    </a:lnTo>
                    <a:lnTo>
                      <a:pt x="266" y="728"/>
                    </a:lnTo>
                    <a:lnTo>
                      <a:pt x="274" y="725"/>
                    </a:lnTo>
                    <a:lnTo>
                      <a:pt x="282" y="720"/>
                    </a:lnTo>
                    <a:lnTo>
                      <a:pt x="290" y="715"/>
                    </a:lnTo>
                    <a:lnTo>
                      <a:pt x="298" y="709"/>
                    </a:lnTo>
                    <a:lnTo>
                      <a:pt x="306" y="702"/>
                    </a:lnTo>
                    <a:lnTo>
                      <a:pt x="313" y="693"/>
                    </a:lnTo>
                    <a:lnTo>
                      <a:pt x="319" y="684"/>
                    </a:lnTo>
                    <a:lnTo>
                      <a:pt x="325" y="673"/>
                    </a:lnTo>
                    <a:lnTo>
                      <a:pt x="331" y="661"/>
                    </a:lnTo>
                    <a:lnTo>
                      <a:pt x="336" y="649"/>
                    </a:lnTo>
                    <a:lnTo>
                      <a:pt x="341" y="635"/>
                    </a:lnTo>
                    <a:lnTo>
                      <a:pt x="346" y="619"/>
                    </a:lnTo>
                    <a:lnTo>
                      <a:pt x="352" y="595"/>
                    </a:lnTo>
                    <a:lnTo>
                      <a:pt x="357" y="568"/>
                    </a:lnTo>
                    <a:lnTo>
                      <a:pt x="361" y="539"/>
                    </a:lnTo>
                    <a:lnTo>
                      <a:pt x="364" y="507"/>
                    </a:lnTo>
                    <a:lnTo>
                      <a:pt x="368" y="472"/>
                    </a:lnTo>
                    <a:lnTo>
                      <a:pt x="369" y="436"/>
                    </a:lnTo>
                    <a:lnTo>
                      <a:pt x="370" y="397"/>
                    </a:lnTo>
                    <a:lnTo>
                      <a:pt x="370" y="355"/>
                    </a:lnTo>
                    <a:lnTo>
                      <a:pt x="370" y="324"/>
                    </a:lnTo>
                    <a:lnTo>
                      <a:pt x="369" y="294"/>
                    </a:lnTo>
                    <a:lnTo>
                      <a:pt x="367" y="266"/>
                    </a:lnTo>
                    <a:lnTo>
                      <a:pt x="364" y="239"/>
                    </a:lnTo>
                    <a:lnTo>
                      <a:pt x="361" y="213"/>
                    </a:lnTo>
                    <a:lnTo>
                      <a:pt x="356" y="188"/>
                    </a:lnTo>
                    <a:lnTo>
                      <a:pt x="351" y="165"/>
                    </a:lnTo>
                    <a:lnTo>
                      <a:pt x="345" y="143"/>
                    </a:lnTo>
                    <a:lnTo>
                      <a:pt x="340" y="128"/>
                    </a:lnTo>
                    <a:lnTo>
                      <a:pt x="334" y="114"/>
                    </a:lnTo>
                    <a:lnTo>
                      <a:pt x="329" y="101"/>
                    </a:lnTo>
                    <a:lnTo>
                      <a:pt x="323" y="89"/>
                    </a:lnTo>
                    <a:lnTo>
                      <a:pt x="315" y="79"/>
                    </a:lnTo>
                    <a:lnTo>
                      <a:pt x="309" y="70"/>
                    </a:lnTo>
                    <a:lnTo>
                      <a:pt x="302" y="61"/>
                    </a:lnTo>
                    <a:lnTo>
                      <a:pt x="295" y="54"/>
                    </a:lnTo>
                    <a:lnTo>
                      <a:pt x="288" y="50"/>
                    </a:lnTo>
                    <a:lnTo>
                      <a:pt x="282" y="46"/>
                    </a:lnTo>
                    <a:lnTo>
                      <a:pt x="276" y="43"/>
                    </a:lnTo>
                    <a:lnTo>
                      <a:pt x="269" y="40"/>
                    </a:lnTo>
                    <a:lnTo>
                      <a:pt x="255" y="38"/>
                    </a:lnTo>
                    <a:lnTo>
                      <a:pt x="239" y="36"/>
                    </a:lnTo>
                    <a:lnTo>
                      <a:pt x="231" y="36"/>
                    </a:lnTo>
                    <a:lnTo>
                      <a:pt x="222" y="38"/>
                    </a:lnTo>
                    <a:lnTo>
                      <a:pt x="214" y="40"/>
                    </a:lnTo>
                    <a:lnTo>
                      <a:pt x="205" y="44"/>
                    </a:lnTo>
                    <a:lnTo>
                      <a:pt x="197" y="49"/>
                    </a:lnTo>
                    <a:lnTo>
                      <a:pt x="189" y="55"/>
                    </a:lnTo>
                    <a:lnTo>
                      <a:pt x="181" y="61"/>
                    </a:lnTo>
                    <a:lnTo>
                      <a:pt x="173" y="70"/>
                    </a:lnTo>
                    <a:lnTo>
                      <a:pt x="165" y="82"/>
                    </a:lnTo>
                    <a:lnTo>
                      <a:pt x="156" y="95"/>
                    </a:lnTo>
                    <a:lnTo>
                      <a:pt x="148" y="111"/>
                    </a:lnTo>
                    <a:lnTo>
                      <a:pt x="140" y="127"/>
                    </a:lnTo>
                    <a:lnTo>
                      <a:pt x="134" y="147"/>
                    </a:lnTo>
                    <a:lnTo>
                      <a:pt x="129" y="166"/>
                    </a:lnTo>
                    <a:lnTo>
                      <a:pt x="125" y="188"/>
                    </a:lnTo>
                    <a:lnTo>
                      <a:pt x="121" y="212"/>
                    </a:lnTo>
                    <a:lnTo>
                      <a:pt x="117" y="236"/>
                    </a:lnTo>
                    <a:lnTo>
                      <a:pt x="114" y="261"/>
                    </a:lnTo>
                    <a:lnTo>
                      <a:pt x="111" y="285"/>
                    </a:lnTo>
                    <a:lnTo>
                      <a:pt x="110" y="308"/>
                    </a:lnTo>
                    <a:lnTo>
                      <a:pt x="109" y="333"/>
                    </a:lnTo>
                    <a:lnTo>
                      <a:pt x="107" y="356"/>
                    </a:lnTo>
                    <a:lnTo>
                      <a:pt x="106" y="381"/>
                    </a:lnTo>
                    <a:lnTo>
                      <a:pt x="106" y="40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76"/>
              <p:cNvSpPr txBox="1"/>
              <p:nvPr/>
            </p:nvSpPr>
            <p:spPr>
              <a:xfrm>
                <a:off x="3956" y="3297"/>
                <a:ext cx="560" cy="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imes New Roman"/>
                  <a:buNone/>
                </a:pPr>
                <a:r>
                  <a:rPr lang="en-US" sz="2000" b="0" i="1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n-US" sz="2000" b="0" i="0" u="none" baseline="-25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зи</a:t>
                </a:r>
                <a:endParaRPr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08" name="Google Shape;2408;p76"/>
              <p:cNvSpPr txBox="1"/>
              <p:nvPr/>
            </p:nvSpPr>
            <p:spPr>
              <a:xfrm>
                <a:off x="426" y="3297"/>
                <a:ext cx="560" cy="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imes New Roman"/>
                  <a:buNone/>
                </a:pPr>
                <a:r>
                  <a:rPr lang="en-US" sz="2000" b="0" i="1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n-US" sz="2000" b="0" i="0" u="none" baseline="-25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отс</a:t>
                </a:r>
                <a:endParaRPr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09" name="Google Shape;2409;p76"/>
              <p:cNvSpPr txBox="1"/>
              <p:nvPr/>
            </p:nvSpPr>
            <p:spPr>
              <a:xfrm>
                <a:off x="2290" y="1927"/>
                <a:ext cx="801" cy="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imes New Roman"/>
                  <a:buNone/>
                </a:pPr>
                <a:r>
                  <a:rPr lang="en-US" sz="2000" b="0" i="1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</a:t>
                </a:r>
                <a:r>
                  <a:rPr lang="en-US" sz="2000" b="0" i="0" u="none" baseline="-25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с нач</a:t>
                </a:r>
                <a:endParaRPr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410" name="Google Shape;2410;p76"/>
            <p:cNvSpPr txBox="1"/>
            <p:nvPr/>
          </p:nvSpPr>
          <p:spPr>
            <a:xfrm>
              <a:off x="3546" y="1096"/>
              <a:ext cx="332" cy="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en-US" sz="2000" b="0" i="1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lang="en-US" sz="2000" b="0" i="0" u="none" baseline="-25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</a:t>
              </a:r>
              <a:endParaRPr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11" name="Google Shape;2411;p7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" name="Google Shape;2461;p79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2" name="Google Shape;2462;p79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Усилитель на полевом транзисторе 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управляющим 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p–n-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переходом</a:t>
            </a:r>
            <a:endParaRPr/>
          </a:p>
        </p:txBody>
      </p:sp>
      <p:sp>
        <p:nvSpPr>
          <p:cNvPr id="2463" name="Google Shape;2463;p79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464" name="Google Shape;2464;p7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5" name="Google Shape;2465;p7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7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7" name="Google Shape;2467;p7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7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7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0" name="Google Shape;2470;p79" descr="D:\Caшa\Довгун\11_29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337" y="1419225"/>
            <a:ext cx="5943600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1" name="Google Shape;2471;p7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5B1403-04CB-435E-8401-A9F592188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600" y="1211474"/>
            <a:ext cx="6431629" cy="49337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3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220" name="Google Shape;220;p23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23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222" name="Google Shape;222;p23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Электрические свойства полупроводников</a:t>
            </a:r>
            <a:endParaRPr/>
          </a:p>
        </p:txBody>
      </p:sp>
      <p:sp>
        <p:nvSpPr>
          <p:cNvPr id="226" name="Google Shape;226;p23"/>
          <p:cNvSpPr txBox="1"/>
          <p:nvPr/>
        </p:nvSpPr>
        <p:spPr>
          <a:xfrm>
            <a:off x="271462" y="1077912"/>
            <a:ext cx="8658225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В полупроводнике имеются два типа носителей заряда – электроны и дырки, а общая проводимость полупроводника  является суммой  электронной  проводимости (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-типа) и дырочной проводимости (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-типа).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Для увеличения проводимости чистых полупроводниковых материалов применяют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легирование –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добавление небольших количеств посторонних элементов, называемых примесями.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	Используются два типа примесей. Примеси первого типа – пятивалентные – состоят из атомов с пятью валентными электронами. Примеси второго типа – трехвалентные – состоят из атомов с тремя валентными электронами.</a:t>
            </a:r>
            <a:endParaRPr/>
          </a:p>
        </p:txBody>
      </p:sp>
      <p:sp>
        <p:nvSpPr>
          <p:cNvPr id="227" name="Google Shape;227;p2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3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CC4AB2-85F0-4CC9-9949-3436176FD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95" y="1071612"/>
            <a:ext cx="7440063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7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16B03-E746-416E-AA9A-DF2F31F48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63" y="1290829"/>
            <a:ext cx="6814772" cy="51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66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D12718-31AA-48B0-88B2-03E210013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20" y="1043816"/>
            <a:ext cx="7230484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95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4A6AB3-9E88-432F-A78D-08843FF7C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18" y="957296"/>
            <a:ext cx="7259063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63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4C30D4-793D-480E-88B7-E91D9F581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30" y="1072395"/>
            <a:ext cx="7259063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71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E2A442-2055-4545-8605-726E1D9FD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07" y="1015237"/>
            <a:ext cx="7059010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482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552A3F0B-E229-4B58-B8C6-1AB8CD10FCBE}"/>
              </a:ext>
            </a:extLst>
          </p:cNvPr>
          <p:cNvSpPr txBox="1">
            <a:spLocks/>
          </p:cNvSpPr>
          <p:nvPr/>
        </p:nvSpPr>
        <p:spPr>
          <a:xfrm>
            <a:off x="287016" y="980728"/>
            <a:ext cx="8856984" cy="20162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Операционный усилитель (ОУ) – основной элемент аналоговой схемотехники, на его базе реализуются узлы, выполняющие операции над аналоговыми сигналами. К таким операциям относятся масштабирование, сравнение, сложение, вычитание, интегрирование, дифференцирование и т.д. </a:t>
            </a:r>
          </a:p>
          <a:p>
            <a:pPr algn="just"/>
            <a:endParaRPr 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A96A34-DABD-4614-B7F2-84A18ECD8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94923"/>
            <a:ext cx="3214617" cy="23828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065D9C-0614-456F-94A5-26312AFB50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9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62965"/>
            <a:ext cx="4531228" cy="1747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628BD0B-95C7-42D7-81B2-C625B85AF4C5}"/>
                  </a:ext>
                </a:extLst>
              </p:cNvPr>
              <p:cNvSpPr/>
              <p:nvPr/>
            </p:nvSpPr>
            <p:spPr>
              <a:xfrm>
                <a:off x="2965692" y="5722562"/>
                <a:ext cx="29245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вх+</m:t>
                              </m:r>
                            </m:sub>
                          </m:s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вх−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628BD0B-95C7-42D7-81B2-C625B85AF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692" y="5722562"/>
                <a:ext cx="2924583" cy="400110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682926-D7E3-4708-9727-B8D4759BF25A}"/>
              </a:ext>
            </a:extLst>
          </p:cNvPr>
          <p:cNvSpPr/>
          <p:nvPr/>
        </p:nvSpPr>
        <p:spPr>
          <a:xfrm>
            <a:off x="2912353" y="5490566"/>
            <a:ext cx="31683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4DC69E-519B-4DE8-8B34-2D786C1C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41" y="967605"/>
            <a:ext cx="7106642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04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90859CED-6F31-442D-952B-77C04CB14AC1}"/>
              </a:ext>
            </a:extLst>
          </p:cNvPr>
          <p:cNvSpPr txBox="1">
            <a:spLocks/>
          </p:cNvSpPr>
          <p:nvPr/>
        </p:nvSpPr>
        <p:spPr>
          <a:xfrm>
            <a:off x="-244986" y="905104"/>
            <a:ext cx="8856984" cy="20162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Передаточная характеристика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8CE2C8BB-D3D4-48D5-9E33-4D2C115C8850}"/>
                  </a:ext>
                </a:extLst>
              </p:cNvPr>
              <p:cNvSpPr/>
              <p:nvPr/>
            </p:nvSpPr>
            <p:spPr>
              <a:xfrm>
                <a:off x="325858" y="1913216"/>
                <a:ext cx="19262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вх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8CE2C8BB-D3D4-48D5-9E33-4D2C115C8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58" y="1913216"/>
                <a:ext cx="192623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7D913D1-BE34-4756-AAE4-B06F0618867F}"/>
              </a:ext>
            </a:extLst>
          </p:cNvPr>
          <p:cNvSpPr/>
          <p:nvPr/>
        </p:nvSpPr>
        <p:spPr>
          <a:xfrm>
            <a:off x="183681" y="1934477"/>
            <a:ext cx="2070249" cy="4160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199A0C-C6B8-4253-8E13-A918B1323056}"/>
                  </a:ext>
                </a:extLst>
              </p:cNvPr>
              <p:cNvSpPr txBox="1"/>
              <p:nvPr/>
            </p:nvSpPr>
            <p:spPr>
              <a:xfrm>
                <a:off x="264525" y="2474457"/>
                <a:ext cx="1653208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199A0C-C6B8-4253-8E13-A918B1323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25" y="2474457"/>
                <a:ext cx="1653208" cy="372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E79953D-5E89-4D70-81FD-D331D3726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74" y="1286975"/>
            <a:ext cx="5228074" cy="515962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48FA72-BC28-4FC3-8F7F-B089AA13F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22" y="1289804"/>
            <a:ext cx="5237926" cy="51693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C6C395A-D229-4078-9C54-FEF0C6F2AF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31" y="1287695"/>
            <a:ext cx="5227344" cy="51589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48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/>
          </a:p>
        </p:txBody>
      </p:sp>
      <p:sp>
        <p:nvSpPr>
          <p:cNvPr id="16" name="Скругленный прямоугольник 19">
            <a:extLst>
              <a:ext uri="{FF2B5EF4-FFF2-40B4-BE49-F238E27FC236}">
                <a16:creationId xmlns:a16="http://schemas.microsoft.com/office/drawing/2014/main" id="{E17D9737-8497-4D37-BBD7-EF7A183BFCEA}"/>
              </a:ext>
            </a:extLst>
          </p:cNvPr>
          <p:cNvSpPr/>
          <p:nvPr/>
        </p:nvSpPr>
        <p:spPr>
          <a:xfrm>
            <a:off x="4532061" y="4169190"/>
            <a:ext cx="4121396" cy="17157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5">
            <a:extLst>
              <a:ext uri="{FF2B5EF4-FFF2-40B4-BE49-F238E27FC236}">
                <a16:creationId xmlns:a16="http://schemas.microsoft.com/office/drawing/2014/main" id="{6339DAD6-10C6-4A83-8EF3-4837B29F2F7B}"/>
              </a:ext>
            </a:extLst>
          </p:cNvPr>
          <p:cNvSpPr/>
          <p:nvPr/>
        </p:nvSpPr>
        <p:spPr>
          <a:xfrm>
            <a:off x="408033" y="4169189"/>
            <a:ext cx="3060848" cy="1715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EF5CDF77-9449-458F-BF8F-A0724738E35D}"/>
              </a:ext>
            </a:extLst>
          </p:cNvPr>
          <p:cNvSpPr txBox="1">
            <a:spLocks/>
          </p:cNvSpPr>
          <p:nvPr/>
        </p:nvSpPr>
        <p:spPr>
          <a:xfrm>
            <a:off x="0" y="934164"/>
            <a:ext cx="8856984" cy="15043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Концепция идеального ОУ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8507DB8-A7FB-4184-AD7A-32DFD1A729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-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80" r="-1708"/>
          <a:stretch/>
        </p:blipFill>
        <p:spPr>
          <a:xfrm>
            <a:off x="4068000" y="2132856"/>
            <a:ext cx="4680000" cy="1747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73EABD-B2CF-4AB2-AC85-30D6ED55C924}"/>
                  </a:ext>
                </a:extLst>
              </p:cNvPr>
              <p:cNvSpPr txBox="1"/>
              <p:nvPr/>
            </p:nvSpPr>
            <p:spPr>
              <a:xfrm>
                <a:off x="6781249" y="3230691"/>
                <a:ext cx="836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вх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73EABD-B2CF-4AB2-AC85-30D6ED55C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249" y="3230691"/>
                <a:ext cx="8360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73D1F9-696F-4B5D-81F6-DEE6FC49DEBA}"/>
                  </a:ext>
                </a:extLst>
              </p:cNvPr>
              <p:cNvSpPr txBox="1"/>
              <p:nvPr/>
            </p:nvSpPr>
            <p:spPr>
              <a:xfrm>
                <a:off x="4341671" y="2687998"/>
                <a:ext cx="702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вх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73D1F9-696F-4B5D-81F6-DEE6FC49D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71" y="2687998"/>
                <a:ext cx="7026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A96E6E-C3C9-4AC2-8E3B-453159A1ADA1}"/>
                  </a:ext>
                </a:extLst>
              </p:cNvPr>
              <p:cNvSpPr txBox="1"/>
              <p:nvPr/>
            </p:nvSpPr>
            <p:spPr>
              <a:xfrm>
                <a:off x="979735" y="4440096"/>
                <a:ext cx="1218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вх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=∞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A96E6E-C3C9-4AC2-8E3B-453159A1A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35" y="4440096"/>
                <a:ext cx="121853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60221D-3FE8-4BFE-B3F0-A483D27DAD73}"/>
              </a:ext>
            </a:extLst>
          </p:cNvPr>
          <p:cNvSpPr/>
          <p:nvPr/>
        </p:nvSpPr>
        <p:spPr>
          <a:xfrm>
            <a:off x="979735" y="5026523"/>
            <a:ext cx="1982233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FE28A0A7-94F2-4CC9-A482-D70E8FFB484E}"/>
                  </a:ext>
                </a:extLst>
              </p:cNvPr>
              <p:cNvSpPr/>
              <p:nvPr/>
            </p:nvSpPr>
            <p:spPr>
              <a:xfrm>
                <a:off x="1123751" y="5075738"/>
                <a:ext cx="1782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вх+</m:t>
                          </m:r>
                        </m:sub>
                      </m:sSub>
                      <m:r>
                        <a:rPr lang="ru-R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вх−</m:t>
                          </m:r>
                        </m:sub>
                      </m:sSub>
                      <m:r>
                        <a:rPr lang="ru-R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FE28A0A7-94F2-4CC9-A482-D70E8FFB4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51" y="5075738"/>
                <a:ext cx="17827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406875F-D9B6-4B01-BB02-6D0EBC7006FB}"/>
                  </a:ext>
                </a:extLst>
              </p:cNvPr>
              <p:cNvSpPr/>
              <p:nvPr/>
            </p:nvSpPr>
            <p:spPr>
              <a:xfrm>
                <a:off x="4650153" y="4416349"/>
                <a:ext cx="18077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вх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406875F-D9B6-4B01-BB02-6D0EBC700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53" y="4416349"/>
                <a:ext cx="180773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A935F059-128F-42C6-ACEA-0F3F3E33B70E}"/>
                  </a:ext>
                </a:extLst>
              </p:cNvPr>
              <p:cNvSpPr/>
              <p:nvPr/>
            </p:nvSpPr>
            <p:spPr>
              <a:xfrm>
                <a:off x="4693017" y="4880763"/>
                <a:ext cx="1429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пит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A935F059-128F-42C6-ACEA-0F3F3E33B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017" y="4880763"/>
                <a:ext cx="142910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316C6339-0F80-4564-BF7E-08016A80603B}"/>
                  </a:ext>
                </a:extLst>
              </p:cNvPr>
              <p:cNvSpPr/>
              <p:nvPr/>
            </p:nvSpPr>
            <p:spPr>
              <a:xfrm>
                <a:off x="6682344" y="4271686"/>
                <a:ext cx="1869935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вх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пит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316C6339-0F80-4564-BF7E-08016A806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344" y="4271686"/>
                <a:ext cx="1869935" cy="609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242FA56A-454B-43B9-9E89-27048404DE1C}"/>
                  </a:ext>
                </a:extLst>
              </p:cNvPr>
              <p:cNvSpPr/>
              <p:nvPr/>
            </p:nvSpPr>
            <p:spPr>
              <a:xfrm>
                <a:off x="6649499" y="5008564"/>
                <a:ext cx="1434216" cy="5040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ru-RU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242FA56A-454B-43B9-9E89-27048404D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99" y="5008564"/>
                <a:ext cx="1434216" cy="5040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>
            <a:extLst>
              <a:ext uri="{FF2B5EF4-FFF2-40B4-BE49-F238E27FC236}">
                <a16:creationId xmlns:a16="http://schemas.microsoft.com/office/drawing/2014/main" id="{5F4C5A7E-5E12-42F0-A541-3D167DB80873}"/>
              </a:ext>
            </a:extLst>
          </p:cNvPr>
          <p:cNvSpPr txBox="1">
            <a:spLocks/>
          </p:cNvSpPr>
          <p:nvPr/>
        </p:nvSpPr>
        <p:spPr>
          <a:xfrm>
            <a:off x="22491" y="5835278"/>
            <a:ext cx="8856984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/>
              <a:t>необходимо, чтобы ОУ был </a:t>
            </a:r>
            <a:r>
              <a:rPr lang="ru-RU" sz="1800" b="1" dirty="0"/>
              <a:t>охвачен отрицательной обратной связью </a:t>
            </a:r>
            <a:r>
              <a:rPr lang="ru-RU" sz="1800" dirty="0"/>
              <a:t>и работал </a:t>
            </a:r>
            <a:r>
              <a:rPr lang="ru-RU" sz="1800" b="1" dirty="0"/>
              <a:t>в линейном режиме</a:t>
            </a:r>
            <a:r>
              <a:rPr lang="ru-RU" sz="1800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Объект 2">
                <a:extLst>
                  <a:ext uri="{FF2B5EF4-FFF2-40B4-BE49-F238E27FC236}">
                    <a16:creationId xmlns:a16="http://schemas.microsoft.com/office/drawing/2014/main" id="{8677CA88-6917-4D3E-88DC-08C9119B0B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782" y="1294903"/>
                <a:ext cx="8856984" cy="266429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2000" dirty="0"/>
                  <a:t>применяется для инженерных расчетов схем на ОУ, при наличии обратной связи. Предполагается, что ОУ обладает следующими идеальными характеристиками:</a:t>
                </a:r>
              </a:p>
              <a:p>
                <a:pPr algn="just"/>
                <a:endParaRPr lang="ru-RU" sz="2000" dirty="0"/>
              </a:p>
              <a:p>
                <a:pPr lvl="0"/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ru-RU" sz="2400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вх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ru-RU" sz="2400" dirty="0"/>
                  <a:t> 								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вых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400" dirty="0"/>
              </a:p>
              <a:p>
                <a:pPr algn="just"/>
                <a:endParaRPr lang="ru-RU" sz="2000" dirty="0"/>
              </a:p>
            </p:txBody>
          </p:sp>
        </mc:Choice>
        <mc:Fallback xmlns="">
          <p:sp>
            <p:nvSpPr>
              <p:cNvPr id="30" name="Объект 2">
                <a:extLst>
                  <a:ext uri="{FF2B5EF4-FFF2-40B4-BE49-F238E27FC236}">
                    <a16:creationId xmlns:a16="http://schemas.microsoft.com/office/drawing/2014/main" id="{8677CA88-6917-4D3E-88DC-08C9119B0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2" y="1294903"/>
                <a:ext cx="8856984" cy="2664296"/>
              </a:xfrm>
              <a:prstGeom prst="rect">
                <a:avLst/>
              </a:prstGeom>
              <a:blipFill>
                <a:blip r:embed="rId14"/>
                <a:stretch>
                  <a:fillRect t="-915" r="-688" b="-11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3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4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237" name="Google Shape;237;p24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24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239" name="Google Shape;239;p24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Электрические свойства полупроводников</a:t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271462" y="1169987"/>
            <a:ext cx="86582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кристалла кремния, легированного пятивалентным материалом (фосфором)</a:t>
            </a:r>
            <a:endParaRPr/>
          </a:p>
        </p:txBody>
      </p:sp>
      <p:sp>
        <p:nvSpPr>
          <p:cNvPr id="244" name="Google Shape;244;p2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pic>
        <p:nvPicPr>
          <p:cNvPr id="249" name="Google Shape;249;p24" descr="ри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1625" y="2185987"/>
            <a:ext cx="6072187" cy="415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F63096-8C49-41F3-BECE-48E691E5D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1187718"/>
            <a:ext cx="8286750" cy="50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30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-142875" y="-214312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EC2CA5-06FF-4085-B94B-BE1D57BB1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9" y="1736861"/>
            <a:ext cx="8703527" cy="3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749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2" name="Google Shape;2512;p82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82"/>
          <p:cNvSpPr txBox="1"/>
          <p:nvPr/>
        </p:nvSpPr>
        <p:spPr>
          <a:xfrm>
            <a:off x="20049" y="-113561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 dirty="0"/>
          </a:p>
        </p:txBody>
      </p:sp>
      <p:sp>
        <p:nvSpPr>
          <p:cNvPr id="2514" name="Google Shape;2514;p82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515" name="Google Shape;2515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6BC6A6-F61F-4322-87D4-71D79C8A47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3" y="1557909"/>
            <a:ext cx="4464793" cy="2186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F6C0E006-D0BE-4B89-B84F-FE3C4D853A72}"/>
                  </a:ext>
                </a:extLst>
              </p:cNvPr>
              <p:cNvSpPr/>
              <p:nvPr/>
            </p:nvSpPr>
            <p:spPr>
              <a:xfrm>
                <a:off x="578941" y="4001638"/>
                <a:ext cx="12579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=0 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F6C0E006-D0BE-4B89-B84F-FE3C4D853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41" y="4001638"/>
                <a:ext cx="1257908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A299969-4E7C-4F69-890E-F8271BFE52DE}"/>
                  </a:ext>
                </a:extLst>
              </p:cNvPr>
              <p:cNvSpPr/>
              <p:nvPr/>
            </p:nvSpPr>
            <p:spPr>
              <a:xfrm>
                <a:off x="2353165" y="4001638"/>
                <a:ext cx="19027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=0 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A299969-4E7C-4F69-890E-F8271BFE5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165" y="4001638"/>
                <a:ext cx="1902765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E0EA7F8-29B1-4659-A09C-C49CD796B47F}"/>
                  </a:ext>
                </a:extLst>
              </p:cNvPr>
              <p:cNvSpPr/>
              <p:nvPr/>
            </p:nvSpPr>
            <p:spPr>
              <a:xfrm>
                <a:off x="586382" y="4896118"/>
                <a:ext cx="2447465" cy="718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вх</m:t>
                              </m:r>
                            </m:sub>
                          </m:s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вх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E0EA7F8-29B1-4659-A09C-C49CD796B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82" y="4896118"/>
                <a:ext cx="2447465" cy="718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01EA445D-BA6B-495F-9565-61490048B307}"/>
                  </a:ext>
                </a:extLst>
              </p:cNvPr>
              <p:cNvSpPr/>
              <p:nvPr/>
            </p:nvSpPr>
            <p:spPr>
              <a:xfrm>
                <a:off x="3759828" y="5026028"/>
                <a:ext cx="18231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вх−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ОС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01EA445D-BA6B-495F-9565-61490048B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828" y="5026028"/>
                <a:ext cx="1823128" cy="400110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0F2D6B3D-F502-4FEF-B48C-BBE3B3227F8B}"/>
                  </a:ext>
                </a:extLst>
              </p:cNvPr>
              <p:cNvSpPr/>
              <p:nvPr/>
            </p:nvSpPr>
            <p:spPr>
              <a:xfrm>
                <a:off x="6473729" y="5026028"/>
                <a:ext cx="10995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ОС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0F2D6B3D-F502-4FEF-B48C-BBE3B3227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729" y="5026028"/>
                <a:ext cx="1099532" cy="400110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50EB82E8-9D5E-4B8E-BBBE-42D3D4558234}"/>
                  </a:ext>
                </a:extLst>
              </p:cNvPr>
              <p:cNvSpPr/>
              <p:nvPr/>
            </p:nvSpPr>
            <p:spPr>
              <a:xfrm>
                <a:off x="578941" y="5909284"/>
                <a:ext cx="42514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ОС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ОС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ос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50EB82E8-9D5E-4B8E-BBBE-42D3D4558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41" y="5909284"/>
                <a:ext cx="4251485" cy="400110"/>
              </a:xfrm>
              <a:prstGeom prst="rect">
                <a:avLst/>
              </a:prstGeom>
              <a:blipFill>
                <a:blip r:embed="rId1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53D6260-921F-408F-8516-966622593F48}"/>
                  </a:ext>
                </a:extLst>
              </p:cNvPr>
              <p:cNvSpPr/>
              <p:nvPr/>
            </p:nvSpPr>
            <p:spPr>
              <a:xfrm>
                <a:off x="5420238" y="5719589"/>
                <a:ext cx="3559692" cy="718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ОС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ОС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 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вх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ОС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53D6260-921F-408F-8516-966622593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238" y="5719589"/>
                <a:ext cx="3559692" cy="7188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86FD76F4-945C-4A78-885E-E5ED52A58C12}"/>
                  </a:ext>
                </a:extLst>
              </p:cNvPr>
              <p:cNvSpPr/>
              <p:nvPr/>
            </p:nvSpPr>
            <p:spPr>
              <a:xfrm>
                <a:off x="5792250" y="1636581"/>
                <a:ext cx="2335648" cy="952454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вх</m:t>
                          </m:r>
                        </m:sub>
                      </m:sSub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ос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86FD76F4-945C-4A78-885E-E5ED52A58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50" y="1636581"/>
                <a:ext cx="2335648" cy="9524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бъект 2">
            <a:extLst>
              <a:ext uri="{FF2B5EF4-FFF2-40B4-BE49-F238E27FC236}">
                <a16:creationId xmlns:a16="http://schemas.microsoft.com/office/drawing/2014/main" id="{11A1A86A-F8F7-4C44-AC33-242E5BB371EE}"/>
              </a:ext>
            </a:extLst>
          </p:cNvPr>
          <p:cNvSpPr txBox="1">
            <a:spLocks/>
          </p:cNvSpPr>
          <p:nvPr/>
        </p:nvSpPr>
        <p:spPr>
          <a:xfrm>
            <a:off x="15216" y="995232"/>
            <a:ext cx="8856984" cy="20162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Инвертирующее включение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1947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" name="Google Shape;2871;p96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3" name="Google Shape;2873;p96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874" name="Google Shape;2874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5" name="Google Shape;2875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6" name="Google Shape;2876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7" name="Google Shape;2877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8" name="Google Shape;2878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0" name="Google Shape;2880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9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B05ADFEF-A039-4130-B75A-BF9385DA1A86}"/>
              </a:ext>
            </a:extLst>
          </p:cNvPr>
          <p:cNvSpPr txBox="1">
            <a:spLocks/>
          </p:cNvSpPr>
          <p:nvPr/>
        </p:nvSpPr>
        <p:spPr>
          <a:xfrm>
            <a:off x="0" y="962392"/>
            <a:ext cx="8856984" cy="20162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/>
              <a:t>Неинвертирующее</a:t>
            </a:r>
            <a:r>
              <a:rPr lang="ru-RU" sz="2000" b="1" dirty="0"/>
              <a:t> включение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9330AB-C941-4E90-BEE9-3B66740CE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2725"/>
            <a:ext cx="4163255" cy="1942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820CD1F8-B567-41C7-981E-3D73B47E01EE}"/>
                  </a:ext>
                </a:extLst>
              </p:cNvPr>
              <p:cNvSpPr/>
              <p:nvPr/>
            </p:nvSpPr>
            <p:spPr>
              <a:xfrm>
                <a:off x="594420" y="3995409"/>
                <a:ext cx="12609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вх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820CD1F8-B567-41C7-981E-3D73B47E0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20" y="3995409"/>
                <a:ext cx="1260923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E53CF47F-4BF4-4D92-A3BD-006E67C2C42C}"/>
                  </a:ext>
                </a:extLst>
              </p:cNvPr>
              <p:cNvSpPr/>
              <p:nvPr/>
            </p:nvSpPr>
            <p:spPr>
              <a:xfrm>
                <a:off x="2339752" y="3995409"/>
                <a:ext cx="19057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вх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E53CF47F-4BF4-4D92-A3BD-006E67C2C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995409"/>
                <a:ext cx="1905778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E3A43991-E3F0-4C2F-BCF4-0C79926B06E8}"/>
                  </a:ext>
                </a:extLst>
              </p:cNvPr>
              <p:cNvSpPr/>
              <p:nvPr/>
            </p:nvSpPr>
            <p:spPr>
              <a:xfrm>
                <a:off x="594420" y="4651093"/>
                <a:ext cx="1137363" cy="718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вх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E3A43991-E3F0-4C2F-BCF4-0C79926B0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20" y="4651093"/>
                <a:ext cx="1137363" cy="718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2997F133-A25D-427E-AF17-364C7B7BA2D2}"/>
                  </a:ext>
                </a:extLst>
              </p:cNvPr>
              <p:cNvSpPr/>
              <p:nvPr/>
            </p:nvSpPr>
            <p:spPr>
              <a:xfrm>
                <a:off x="2339752" y="4825852"/>
                <a:ext cx="1405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ОС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2997F133-A25D-427E-AF17-364C7B7BA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825852"/>
                <a:ext cx="1405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6560E020-3C94-4ED9-B842-963E90AC9569}"/>
                  </a:ext>
                </a:extLst>
              </p:cNvPr>
              <p:cNvSpPr/>
              <p:nvPr/>
            </p:nvSpPr>
            <p:spPr>
              <a:xfrm>
                <a:off x="611560" y="5625517"/>
                <a:ext cx="4192493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ОС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вх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ОС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6560E020-3C94-4ED9-B842-963E90AC9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625517"/>
                <a:ext cx="4192493" cy="656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8EF18A1-94C7-4E8E-ACCC-DBB56071A2DC}"/>
                  </a:ext>
                </a:extLst>
              </p:cNvPr>
              <p:cNvSpPr/>
              <p:nvPr/>
            </p:nvSpPr>
            <p:spPr>
              <a:xfrm>
                <a:off x="5472029" y="1636581"/>
                <a:ext cx="2740663" cy="9069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вх</m:t>
                          </m:r>
                        </m:sub>
                      </m:sSub>
                      <m:d>
                        <m:d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ОС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1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8EF18A1-94C7-4E8E-ACCC-DBB56071A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29" y="1636581"/>
                <a:ext cx="2740663" cy="9069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Скругленный прямоугольник 10">
            <a:extLst>
              <a:ext uri="{FF2B5EF4-FFF2-40B4-BE49-F238E27FC236}">
                <a16:creationId xmlns:a16="http://schemas.microsoft.com/office/drawing/2014/main" id="{D27B2568-A3B8-42AD-8BA5-00639172DAD2}"/>
              </a:ext>
            </a:extLst>
          </p:cNvPr>
          <p:cNvSpPr/>
          <p:nvPr/>
        </p:nvSpPr>
        <p:spPr>
          <a:xfrm>
            <a:off x="5022604" y="3813958"/>
            <a:ext cx="3856871" cy="26642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1000"/>
                  <a:satMod val="255000"/>
                </a:schemeClr>
              </a:gs>
              <a:gs pos="55000">
                <a:schemeClr val="accent6">
                  <a:tint val="12000"/>
                  <a:satMod val="255000"/>
                </a:schemeClr>
              </a:gs>
              <a:gs pos="100000">
                <a:schemeClr val="accent6">
                  <a:tint val="45000"/>
                  <a:satMod val="2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EFDEC86-5DC6-4F84-9A12-A4FDCBFE6E9A}"/>
                  </a:ext>
                </a:extLst>
              </p:cNvPr>
              <p:cNvSpPr/>
              <p:nvPr/>
            </p:nvSpPr>
            <p:spPr>
              <a:xfrm>
                <a:off x="5242199" y="4379336"/>
                <a:ext cx="10313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=∞.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EFDEC86-5DC6-4F84-9A12-A4FDCBFE6E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99" y="4379336"/>
                <a:ext cx="10313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AB70811A-B81C-469A-8CDC-4CAC9B28757E}"/>
                  </a:ext>
                </a:extLst>
              </p:cNvPr>
              <p:cNvSpPr/>
              <p:nvPr/>
            </p:nvSpPr>
            <p:spPr>
              <a:xfrm>
                <a:off x="6484614" y="4348558"/>
                <a:ext cx="14929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вх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AB70811A-B81C-469A-8CDC-4CAC9B287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614" y="4348558"/>
                <a:ext cx="149297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C366825-8AD6-4631-A3FC-7AA179C985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36" y="4932441"/>
            <a:ext cx="2567346" cy="121937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837E515-8749-43BE-B9CB-01EDDCE10A6A}"/>
              </a:ext>
            </a:extLst>
          </p:cNvPr>
          <p:cNvSpPr/>
          <p:nvPr/>
        </p:nvSpPr>
        <p:spPr>
          <a:xfrm>
            <a:off x="5242199" y="3911981"/>
            <a:ext cx="297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Повторитель напряжения</a:t>
            </a:r>
            <a:endParaRPr lang="ru-RU" dirty="0"/>
          </a:p>
        </p:txBody>
      </p:sp>
      <p:sp>
        <p:nvSpPr>
          <p:cNvPr id="34" name="Google Shape;2513;p82">
            <a:extLst>
              <a:ext uri="{FF2B5EF4-FFF2-40B4-BE49-F238E27FC236}">
                <a16:creationId xmlns:a16="http://schemas.microsoft.com/office/drawing/2014/main" id="{46A46867-FF8D-4128-8360-9B9C07714FFB}"/>
              </a:ext>
            </a:extLst>
          </p:cNvPr>
          <p:cNvSpPr txBox="1"/>
          <p:nvPr/>
        </p:nvSpPr>
        <p:spPr>
          <a:xfrm>
            <a:off x="20049" y="-113561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" name="Google Shape;2871;p96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314326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3" name="Google Shape;2873;p96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874" name="Google Shape;2874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5" name="Google Shape;2875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6" name="Google Shape;2876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7" name="Google Shape;2877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8" name="Google Shape;2878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0" name="Google Shape;2880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9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5685ED5-C08C-4B42-9D28-14B9F03C0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8" y="1390663"/>
            <a:ext cx="4011860" cy="2576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428B83C-2FAD-4DD1-9980-0C7A7A81BE3A}"/>
                  </a:ext>
                </a:extLst>
              </p:cNvPr>
              <p:cNvSpPr/>
              <p:nvPr/>
            </p:nvSpPr>
            <p:spPr>
              <a:xfrm>
                <a:off x="647848" y="4217273"/>
                <a:ext cx="411144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вх−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ОС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вх+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ОС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428B83C-2FAD-4DD1-9980-0C7A7A81B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48" y="4217273"/>
                <a:ext cx="4111446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B610F81D-9491-4385-9A35-8E02116A0AA9}"/>
                  </a:ext>
                </a:extLst>
              </p:cNvPr>
              <p:cNvSpPr/>
              <p:nvPr/>
            </p:nvSpPr>
            <p:spPr>
              <a:xfrm>
                <a:off x="5759549" y="4074206"/>
                <a:ext cx="2262286" cy="657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вх+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вх+</m:t>
                          </m:r>
                        </m:sub>
                      </m:sSub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B610F81D-9491-4385-9A35-8E02116A0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49" y="4074206"/>
                <a:ext cx="2262286" cy="657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85280B40-9056-47E7-B182-492D0AC9B2DC}"/>
                  </a:ext>
                </a:extLst>
              </p:cNvPr>
              <p:cNvSpPr/>
              <p:nvPr/>
            </p:nvSpPr>
            <p:spPr>
              <a:xfrm>
                <a:off x="222250" y="4984662"/>
                <a:ext cx="5492626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вх−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ОС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вх+</m:t>
                          </m:r>
                        </m:sub>
                      </m:sSub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ОС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85280B40-9056-47E7-B182-492D0AC9B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0" y="4984662"/>
                <a:ext cx="5492626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58C6ACB-D219-4216-AB5D-23993367218B}"/>
                  </a:ext>
                </a:extLst>
              </p:cNvPr>
              <p:cNvSpPr/>
              <p:nvPr/>
            </p:nvSpPr>
            <p:spPr>
              <a:xfrm>
                <a:off x="683568" y="5890299"/>
                <a:ext cx="1585947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ОС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58C6ACB-D219-4216-AB5D-239933672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90299"/>
                <a:ext cx="1585947" cy="65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86C4DC62-C240-4706-8632-A84EC4B12B19}"/>
                  </a:ext>
                </a:extLst>
              </p:cNvPr>
              <p:cNvSpPr/>
              <p:nvPr/>
            </p:nvSpPr>
            <p:spPr>
              <a:xfrm>
                <a:off x="5073361" y="1645329"/>
                <a:ext cx="3697415" cy="10081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ОС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вх+</m:t>
                          </m:r>
                        </m:sub>
                      </m:sSub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вх−</m:t>
                          </m:r>
                        </m:sub>
                      </m:sSub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86C4DC62-C240-4706-8632-A84EC4B12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61" y="1645329"/>
                <a:ext cx="3697415" cy="10081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1F28ACA1-6122-4E10-BF65-34D6F9C5040C}"/>
                  </a:ext>
                </a:extLst>
              </p:cNvPr>
              <p:cNvSpPr/>
              <p:nvPr/>
            </p:nvSpPr>
            <p:spPr>
              <a:xfrm>
                <a:off x="6156176" y="2772795"/>
                <a:ext cx="1585947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ОС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1F28ACA1-6122-4E10-BF65-34D6F9C50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772795"/>
                <a:ext cx="1585947" cy="65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Google Shape;2513;p82">
            <a:extLst>
              <a:ext uri="{FF2B5EF4-FFF2-40B4-BE49-F238E27FC236}">
                <a16:creationId xmlns:a16="http://schemas.microsoft.com/office/drawing/2014/main" id="{57656CC2-BFF6-4EB3-9139-34C48C683B72}"/>
              </a:ext>
            </a:extLst>
          </p:cNvPr>
          <p:cNvSpPr txBox="1"/>
          <p:nvPr/>
        </p:nvSpPr>
        <p:spPr>
          <a:xfrm>
            <a:off x="20049" y="-113561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 dirty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6598713-DE48-4CB5-99FF-C429762233A7}"/>
              </a:ext>
            </a:extLst>
          </p:cNvPr>
          <p:cNvSpPr txBox="1">
            <a:spLocks/>
          </p:cNvSpPr>
          <p:nvPr/>
        </p:nvSpPr>
        <p:spPr>
          <a:xfrm>
            <a:off x="21556" y="930516"/>
            <a:ext cx="8856984" cy="20162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Дифференциальное включение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7693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" name="Google Shape;2871;p96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3" name="Google Shape;2873;p96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874" name="Google Shape;2874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5" name="Google Shape;2875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6" name="Google Shape;2876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7" name="Google Shape;2877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8" name="Google Shape;2878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0" name="Google Shape;2880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9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/>
          </a:p>
        </p:txBody>
      </p:sp>
      <p:sp>
        <p:nvSpPr>
          <p:cNvPr id="21" name="Google Shape;2513;p82">
            <a:extLst>
              <a:ext uri="{FF2B5EF4-FFF2-40B4-BE49-F238E27FC236}">
                <a16:creationId xmlns:a16="http://schemas.microsoft.com/office/drawing/2014/main" id="{882A53F9-22E6-4E4D-96EC-732DD8CA35B2}"/>
              </a:ext>
            </a:extLst>
          </p:cNvPr>
          <p:cNvSpPr txBox="1"/>
          <p:nvPr/>
        </p:nvSpPr>
        <p:spPr>
          <a:xfrm>
            <a:off x="20049" y="-113561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89A600-1A16-43C2-9F45-1F6C4E15F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102" y="1551549"/>
            <a:ext cx="4602396" cy="2913077"/>
          </a:xfrm>
          <a:prstGeom prst="rect">
            <a:avLst/>
          </a:prstGeom>
        </p:spPr>
      </p:pic>
      <p:sp>
        <p:nvSpPr>
          <p:cNvPr id="23" name="Объект 2">
            <a:extLst>
              <a:ext uri="{FF2B5EF4-FFF2-40B4-BE49-F238E27FC236}">
                <a16:creationId xmlns:a16="http://schemas.microsoft.com/office/drawing/2014/main" id="{1288F5E9-5E4D-489F-9E08-0B4A2E382A6B}"/>
              </a:ext>
            </a:extLst>
          </p:cNvPr>
          <p:cNvSpPr txBox="1">
            <a:spLocks/>
          </p:cNvSpPr>
          <p:nvPr/>
        </p:nvSpPr>
        <p:spPr>
          <a:xfrm>
            <a:off x="21556" y="930516"/>
            <a:ext cx="8856984" cy="4762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Инвертирующий сумматор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D8211D60-845D-4939-8DF0-60EED607F5B2}"/>
                  </a:ext>
                </a:extLst>
              </p:cNvPr>
              <p:cNvSpPr/>
              <p:nvPr/>
            </p:nvSpPr>
            <p:spPr>
              <a:xfrm>
                <a:off x="1184094" y="4850869"/>
                <a:ext cx="6378411" cy="10081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ОС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ОС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ОС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sub>
                      </m:sSub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ОС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D8211D60-845D-4939-8DF0-60EED607F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94" y="4850869"/>
                <a:ext cx="6378411" cy="1008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4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" name="Google Shape;2871;p96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3" name="Google Shape;2873;p96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874" name="Google Shape;2874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5" name="Google Shape;2875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6" name="Google Shape;2876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7" name="Google Shape;2877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8" name="Google Shape;2878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0" name="Google Shape;2880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9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/>
          </a:p>
        </p:txBody>
      </p:sp>
      <p:sp>
        <p:nvSpPr>
          <p:cNvPr id="21" name="Google Shape;2513;p82">
            <a:extLst>
              <a:ext uri="{FF2B5EF4-FFF2-40B4-BE49-F238E27FC236}">
                <a16:creationId xmlns:a16="http://schemas.microsoft.com/office/drawing/2014/main" id="{882A53F9-22E6-4E4D-96EC-732DD8CA35B2}"/>
              </a:ext>
            </a:extLst>
          </p:cNvPr>
          <p:cNvSpPr txBox="1"/>
          <p:nvPr/>
        </p:nvSpPr>
        <p:spPr>
          <a:xfrm>
            <a:off x="20049" y="-113561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1288F5E9-5E4D-489F-9E08-0B4A2E382A6B}"/>
              </a:ext>
            </a:extLst>
          </p:cNvPr>
          <p:cNvSpPr txBox="1">
            <a:spLocks/>
          </p:cNvSpPr>
          <p:nvPr/>
        </p:nvSpPr>
        <p:spPr>
          <a:xfrm>
            <a:off x="21556" y="930516"/>
            <a:ext cx="8856984" cy="4762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Интегратор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AB2C42-A8DC-4938-A3E2-46A01120A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678" y="1664709"/>
            <a:ext cx="3421808" cy="28725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00961-F5A7-41C2-8480-F55F51F06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136" y="4692591"/>
            <a:ext cx="3038899" cy="7621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F0DDC6-0FB1-4A89-AF01-B90C5E6CA2C1}"/>
              </a:ext>
            </a:extLst>
          </p:cNvPr>
          <p:cNvSpPr/>
          <p:nvPr/>
        </p:nvSpPr>
        <p:spPr>
          <a:xfrm>
            <a:off x="5083172" y="1243766"/>
            <a:ext cx="3795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Схема интегратора создаётся заменой в схеме инвертирующего усилителя резистора </a:t>
            </a:r>
            <a:r>
              <a:rPr lang="ru-RU" dirty="0" err="1">
                <a:latin typeface="Arial" panose="020B0604020202020204" pitchFamily="34" charset="0"/>
              </a:rPr>
              <a:t>Rос</a:t>
            </a:r>
            <a:r>
              <a:rPr lang="ru-RU" dirty="0">
                <a:latin typeface="Arial" panose="020B0604020202020204" pitchFamily="34" charset="0"/>
              </a:rPr>
              <a:t> конденсатором. Интегратор широко используют при построении аналоговых решающих и моделирующих устройств. На его основе выполняют генераторы линейно изменяющегося напряжения.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767F87-5C12-443D-BD7B-BBA00C1D0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883" y="3615380"/>
            <a:ext cx="2681140" cy="19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644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" name="Google Shape;2871;p96" descr="shab#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4952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3" name="Google Shape;2873;p96"/>
          <p:cNvSpPr txBox="1"/>
          <p:nvPr/>
        </p:nvSpPr>
        <p:spPr>
          <a:xfrm>
            <a:off x="222250" y="6567487"/>
            <a:ext cx="80645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Электротехника и электроника</a:t>
            </a:r>
            <a:endParaRPr/>
          </a:p>
        </p:txBody>
      </p:sp>
      <p:sp>
        <p:nvSpPr>
          <p:cNvPr id="2874" name="Google Shape;2874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5" name="Google Shape;2875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6" name="Google Shape;2876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7" name="Google Shape;2877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8" name="Google Shape;2878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0" name="Google Shape;2880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9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9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/>
          </a:p>
        </p:txBody>
      </p:sp>
      <p:sp>
        <p:nvSpPr>
          <p:cNvPr id="21" name="Google Shape;2513;p82">
            <a:extLst>
              <a:ext uri="{FF2B5EF4-FFF2-40B4-BE49-F238E27FC236}">
                <a16:creationId xmlns:a16="http://schemas.microsoft.com/office/drawing/2014/main" id="{882A53F9-22E6-4E4D-96EC-732DD8CA35B2}"/>
              </a:ext>
            </a:extLst>
          </p:cNvPr>
          <p:cNvSpPr txBox="1"/>
          <p:nvPr/>
        </p:nvSpPr>
        <p:spPr>
          <a:xfrm>
            <a:off x="20049" y="-113561"/>
            <a:ext cx="9286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Усилители</a:t>
            </a:r>
            <a:endParaRPr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1288F5E9-5E4D-489F-9E08-0B4A2E382A6B}"/>
              </a:ext>
            </a:extLst>
          </p:cNvPr>
          <p:cNvSpPr txBox="1">
            <a:spLocks/>
          </p:cNvSpPr>
          <p:nvPr/>
        </p:nvSpPr>
        <p:spPr>
          <a:xfrm>
            <a:off x="21556" y="930516"/>
            <a:ext cx="8856984" cy="4762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Дифференциатор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D0F075-B8A5-441C-AF1A-74F18EC6B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97" y="1623471"/>
            <a:ext cx="3787314" cy="22654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4E9C5-E36C-4925-955B-7B6B90EE7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97" y="4101793"/>
            <a:ext cx="2819794" cy="5715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1603E-E680-4CCD-80C6-047B8F1FD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643" y="3135086"/>
            <a:ext cx="2769460" cy="33680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419D58-73FE-4830-9D42-226023CAE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290" y="1093834"/>
            <a:ext cx="2732165" cy="20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2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5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255" name="Google Shape;255;p25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25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257" name="Google Shape;257;p25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58" name="Google Shape;258;p25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Электрические свойства полупроводников</a:t>
            </a:r>
            <a:endParaRPr/>
          </a:p>
        </p:txBody>
      </p:sp>
      <p:sp>
        <p:nvSpPr>
          <p:cNvPr id="261" name="Google Shape;261;p25"/>
          <p:cNvSpPr txBox="1"/>
          <p:nvPr/>
        </p:nvSpPr>
        <p:spPr>
          <a:xfrm>
            <a:off x="271462" y="1346200"/>
            <a:ext cx="8658225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Атом фосфора называют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донором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поскольку он отдает свой лишний электрон.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Электроны в таком полупроводнике являются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основными носителями,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 дырки –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неосновными носителями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Основные носители имеют отрицательный заряд, поэтому такой материал называется полупроводником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n-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типа.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В качестве донорных примесей для германия и кремния используют фосфор, мышьяк, сурьму.</a:t>
            </a:r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6"/>
          <p:cNvGrpSpPr/>
          <p:nvPr/>
        </p:nvGrpSpPr>
        <p:grpSpPr>
          <a:xfrm>
            <a:off x="-323850" y="-214312"/>
            <a:ext cx="9753600" cy="7315200"/>
            <a:chOff x="-192" y="-144"/>
            <a:chExt cx="6144" cy="4608"/>
          </a:xfrm>
        </p:grpSpPr>
        <p:pic>
          <p:nvPicPr>
            <p:cNvPr id="272" name="Google Shape;272;p26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26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274" name="Google Shape;274;p26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75" name="Google Shape;275;p26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Электрические свойства полупроводников</a:t>
            </a:r>
            <a:endParaRPr/>
          </a:p>
        </p:txBody>
      </p:sp>
      <p:sp>
        <p:nvSpPr>
          <p:cNvPr id="278" name="Google Shape;278;p26"/>
          <p:cNvSpPr txBox="1"/>
          <p:nvPr/>
        </p:nvSpPr>
        <p:spPr>
          <a:xfrm>
            <a:off x="271462" y="928687"/>
            <a:ext cx="8658225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Когда полупроводниковый материал легирован трехвалентными атомами, например атомами индия (In), то эти атомы разместят свои три валентных электрона среди трех соседних атомов. Это создаст  в ковалентной связи дырку.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кристалла кремния, легированного трехвалентным материалом </a:t>
            </a:r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pic>
        <p:nvPicPr>
          <p:cNvPr id="284" name="Google Shape;284;p26" descr="ри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3062" y="3286125"/>
            <a:ext cx="5857875" cy="317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7"/>
          <p:cNvGrpSpPr/>
          <p:nvPr/>
        </p:nvGrpSpPr>
        <p:grpSpPr>
          <a:xfrm>
            <a:off x="-323850" y="-69850"/>
            <a:ext cx="9753600" cy="7315200"/>
            <a:chOff x="-192" y="-144"/>
            <a:chExt cx="6144" cy="4608"/>
          </a:xfrm>
        </p:grpSpPr>
        <p:pic>
          <p:nvPicPr>
            <p:cNvPr id="290" name="Google Shape;290;p27" descr="shab#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2" y="-144"/>
              <a:ext cx="6144" cy="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27"/>
            <p:cNvSpPr txBox="1"/>
            <p:nvPr/>
          </p:nvSpPr>
          <p:spPr>
            <a:xfrm>
              <a:off x="131" y="4110"/>
              <a:ext cx="5080" cy="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Электротехника и электроника</a:t>
              </a:r>
              <a:endParaRPr/>
            </a:p>
          </p:txBody>
        </p:sp>
      </p:grpSp>
      <p:sp>
        <p:nvSpPr>
          <p:cNvPr id="292" name="Google Shape;292;p27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93" name="Google Shape;293;p27"/>
          <p:cNvSpPr txBox="1"/>
          <p:nvPr/>
        </p:nvSpPr>
        <p:spPr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7"/>
          <p:cNvSpPr txBox="1"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7"/>
          <p:cNvSpPr txBox="1"/>
          <p:nvPr/>
        </p:nvSpPr>
        <p:spPr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Электрические свойства полупроводников</a:t>
            </a:r>
            <a:endParaRPr/>
          </a:p>
        </p:txBody>
      </p:sp>
      <p:sp>
        <p:nvSpPr>
          <p:cNvPr id="296" name="Google Shape;296;p27"/>
          <p:cNvSpPr txBox="1"/>
          <p:nvPr/>
        </p:nvSpPr>
        <p:spPr>
          <a:xfrm>
            <a:off x="271462" y="1441450"/>
            <a:ext cx="8658225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А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томы, которые вносят в полупроводник дополнительные дырки, называются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акцепторами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Дырки являются основными носителями, а электроны – неосновными. Поскольку основные носители имеют положительный заряд, материал называется полупроводником 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р-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типа.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В качестве акцепторных примесей в германии и кремнии используют бор, алюминий, галлий, индий.</a:t>
            </a:r>
            <a:endParaRPr/>
          </a:p>
        </p:txBody>
      </p:sp>
      <p:sp>
        <p:nvSpPr>
          <p:cNvPr id="297" name="Google Shape;297;p2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7"/>
          <p:cNvSpPr txBox="1"/>
          <p:nvPr/>
        </p:nvSpPr>
        <p:spPr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7"/>
          <p:cNvSpPr txBox="1"/>
          <p:nvPr/>
        </p:nvSpPr>
        <p:spPr>
          <a:xfrm>
            <a:off x="0" y="3262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1151</Words>
  <Application>Microsoft Office PowerPoint</Application>
  <PresentationFormat>Экран (4:3)</PresentationFormat>
  <Paragraphs>487</Paragraphs>
  <Slides>67</Slides>
  <Notes>67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2" baseType="lpstr">
      <vt:lpstr>Arial</vt:lpstr>
      <vt:lpstr>Cambria Math</vt:lpstr>
      <vt:lpstr>Georgia</vt:lpstr>
      <vt:lpstr>Times New Roman</vt:lpstr>
      <vt:lpstr>Оформление по умолчанию</vt:lpstr>
      <vt:lpstr>Дисциплина: Электроника и схемотехника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Дисциплина: Электроника и схемотехника</dc:title>
  <dc:creator>User</dc:creator>
  <cp:lastModifiedBy>User</cp:lastModifiedBy>
  <cp:revision>6</cp:revision>
  <dcterms:modified xsi:type="dcterms:W3CDTF">2025-03-16T18:59:15Z</dcterms:modified>
</cp:coreProperties>
</file>